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3984E-3A89-45F9-BFE9-14E9710BBAA5}" v="404" dt="2023-06-18T03:12:35.834"/>
    <p1510:client id="{073FC48E-549D-4BE4-B781-61B21932760F}" v="36" dt="2023-06-18T02:43:25.431"/>
    <p1510:client id="{62BD8164-4F86-4555-A55E-C4F39C3FB310}" v="117" dt="2023-06-18T11:01:12.521"/>
    <p1510:client id="{B2F51BCA-2DC0-42ED-94D9-3EB2E587C855}" v="1154" dt="2023-06-24T12:45:3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91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3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59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344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9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5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30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038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new angular workspace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latin typeface="Courier New"/>
                <a:ea typeface="+mn-lt"/>
                <a:cs typeface="+mn-lt"/>
              </a:rPr>
              <a:t>ng new module-federation-basic --create-application=false</a:t>
            </a:r>
            <a:endParaRPr lang="en-US" sz="140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F3F2483-28DF-F10E-AAAC-1727CD93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2" y="2592305"/>
            <a:ext cx="5677184" cy="16038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253" y="450972"/>
            <a:ext cx="4114800" cy="443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Versions mismatch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1498822"/>
            <a:ext cx="2578566" cy="1811303"/>
            <a:chOff x="4886325" y="-1028408"/>
            <a:chExt cx="6414294" cy="4505794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-1028408"/>
              <a:ext cx="6405531" cy="4505794"/>
              <a:chOff x="4895088" y="-1028408"/>
              <a:chExt cx="6405531" cy="4505794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882512" y="-1028408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974B3-2573-022E-9BA2-7C799768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29142"/>
              </p:ext>
            </p:extLst>
          </p:nvPr>
        </p:nvGraphicFramePr>
        <p:xfrm>
          <a:off x="1949657" y="2290678"/>
          <a:ext cx="1030394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33">
                  <a:extLst>
                    <a:ext uri="{9D8B030D-6E8A-4147-A177-3AD203B41FA5}">
                      <a16:colId xmlns:a16="http://schemas.microsoft.com/office/drawing/2014/main" val="1397127859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1964778131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484591317"/>
                    </a:ext>
                  </a:extLst>
                </a:gridCol>
                <a:gridCol w="1433512">
                  <a:extLst>
                    <a:ext uri="{9D8B030D-6E8A-4147-A177-3AD203B41FA5}">
                      <a16:colId xmlns:a16="http://schemas.microsoft.com/office/drawing/2014/main" val="2691726203"/>
                    </a:ext>
                  </a:extLst>
                </a:gridCol>
                <a:gridCol w="3987732">
                  <a:extLst>
                    <a:ext uri="{9D8B030D-6E8A-4147-A177-3AD203B41FA5}">
                      <a16:colId xmlns:a16="http://schemas.microsoft.com/office/drawing/2014/main" val="131167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^1.0.1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Shell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1.0.0</a:t>
                      </a:r>
                    </a:p>
                    <a:p>
                      <a:pPr lvl="0" algn="ctr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Remote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Segoe UI"/>
                        </a:rPr>
                        <a:t>1.0.1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 loading the shell app, I has no clue about which version MFE uses so it fallbacks to its own version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55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^1.1.0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^1.0.1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1.1.0</a:t>
                      </a:r>
                      <a:endParaRPr lang="en-US"/>
                    </a:p>
                  </a:txBody>
                  <a:tcPr>
                    <a:solidFill>
                      <a:srgbClr val="75C3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Micro frontend would decide to use the already loaded one.</a:t>
                      </a:r>
                      <a:endParaRPr lang="en-US" dirty="0"/>
                    </a:p>
                  </a:txBody>
                  <a:tcPr>
                    <a:solidFill>
                      <a:srgbClr val="75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240"/>
                  </a:ext>
                </a:extLst>
              </a:tr>
            </a:tbl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0DCFFC9E-EED6-801E-6713-8BF2B70DE8A3}"/>
              </a:ext>
            </a:extLst>
          </p:cNvPr>
          <p:cNvSpPr txBox="1">
            <a:spLocks/>
          </p:cNvSpPr>
          <p:nvPr/>
        </p:nvSpPr>
        <p:spPr>
          <a:xfrm>
            <a:off x="1941328" y="1813047"/>
            <a:ext cx="4114800" cy="4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Dynamic module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9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253" y="450972"/>
            <a:ext cx="4114800" cy="443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Versions mismatch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1498822"/>
            <a:ext cx="2578566" cy="1811303"/>
            <a:chOff x="4886325" y="-1028408"/>
            <a:chExt cx="6414294" cy="4505794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-1028408"/>
              <a:ext cx="6405531" cy="4505794"/>
              <a:chOff x="4895088" y="-1028408"/>
              <a:chExt cx="6405531" cy="4505794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882512" y="-1028408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974B3-2573-022E-9BA2-7C799768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38482"/>
              </p:ext>
            </p:extLst>
          </p:nvPr>
        </p:nvGraphicFramePr>
        <p:xfrm>
          <a:off x="1949657" y="2290678"/>
          <a:ext cx="1030394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33">
                  <a:extLst>
                    <a:ext uri="{9D8B030D-6E8A-4147-A177-3AD203B41FA5}">
                      <a16:colId xmlns:a16="http://schemas.microsoft.com/office/drawing/2014/main" val="1397127859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1964778131"/>
                    </a:ext>
                  </a:extLst>
                </a:gridCol>
                <a:gridCol w="2867023">
                  <a:extLst>
                    <a:ext uri="{9D8B030D-6E8A-4147-A177-3AD203B41FA5}">
                      <a16:colId xmlns:a16="http://schemas.microsoft.com/office/drawing/2014/main" val="2484591317"/>
                    </a:ext>
                  </a:extLst>
                </a:gridCol>
                <a:gridCol w="3987732">
                  <a:extLst>
                    <a:ext uri="{9D8B030D-6E8A-4147-A177-3AD203B41FA5}">
                      <a16:colId xmlns:a16="http://schemas.microsoft.com/office/drawing/2014/main" val="131167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^1.1.0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^1.0.1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Micro frontend would decide to use the already loaded one.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55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^2.0.0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^1.1.0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2.0.0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"/>
                        </a:rPr>
                        <a:t>In case of singleton </a:t>
                      </a:r>
                      <a:r>
                        <a:rPr lang="en-US" sz="1800" b="0" i="0" u="none" strike="noStrike" noProof="0" dirty="0"/>
                        <a:t>Module Federation decides for only loading the highest available version(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this may cause 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Avenir Next LT Pro"/>
                        </a:rPr>
                        <a:t>unforeseeable 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</a:rPr>
                        <a:t>issues</a:t>
                      </a:r>
                      <a:r>
                        <a:rPr lang="en-US" sz="1800" b="0" i="0" u="none" strike="noStrike" noProof="0" dirty="0"/>
                        <a:t>)</a:t>
                      </a:r>
                      <a:endParaRPr lang="en-US" sz="1800" b="0" i="0" u="none" strike="noStrike" noProof="0" dirty="0">
                        <a:latin typeface="Avenir Next LT Pro"/>
                      </a:endParaRPr>
                    </a:p>
                  </a:txBody>
                  <a:tcPr>
                    <a:solidFill>
                      <a:srgbClr val="75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240"/>
                  </a:ext>
                </a:extLst>
              </a:tr>
            </a:tbl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0DCFFC9E-EED6-801E-6713-8BF2B70DE8A3}"/>
              </a:ext>
            </a:extLst>
          </p:cNvPr>
          <p:cNvSpPr txBox="1">
            <a:spLocks/>
          </p:cNvSpPr>
          <p:nvPr/>
        </p:nvSpPr>
        <p:spPr>
          <a:xfrm>
            <a:off x="1941328" y="1813047"/>
            <a:ext cx="4114800" cy="4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Singleton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47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253" y="450972"/>
            <a:ext cx="4114800" cy="443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Versions mismatch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1498822"/>
            <a:ext cx="2578566" cy="1811303"/>
            <a:chOff x="4886325" y="-1028408"/>
            <a:chExt cx="6414294" cy="4505794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-1028408"/>
              <a:ext cx="6405531" cy="4505794"/>
              <a:chOff x="4895088" y="-1028408"/>
              <a:chExt cx="6405531" cy="4505794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882512" y="-1028408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974B3-2573-022E-9BA2-7C799768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57236"/>
              </p:ext>
            </p:extLst>
          </p:nvPr>
        </p:nvGraphicFramePr>
        <p:xfrm>
          <a:off x="1949657" y="2290678"/>
          <a:ext cx="1030394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33">
                  <a:extLst>
                    <a:ext uri="{9D8B030D-6E8A-4147-A177-3AD203B41FA5}">
                      <a16:colId xmlns:a16="http://schemas.microsoft.com/office/drawing/2014/main" val="1397127859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1964778131"/>
                    </a:ext>
                  </a:extLst>
                </a:gridCol>
                <a:gridCol w="2867023">
                  <a:extLst>
                    <a:ext uri="{9D8B030D-6E8A-4147-A177-3AD203B41FA5}">
                      <a16:colId xmlns:a16="http://schemas.microsoft.com/office/drawing/2014/main" val="2484591317"/>
                    </a:ext>
                  </a:extLst>
                </a:gridCol>
                <a:gridCol w="3987732">
                  <a:extLst>
                    <a:ext uri="{9D8B030D-6E8A-4147-A177-3AD203B41FA5}">
                      <a16:colId xmlns:a16="http://schemas.microsoft.com/office/drawing/2014/main" val="131167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^2.0.0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^1.1.0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Avenir Next LT Pro"/>
                        </a:rPr>
                        <a:t>While loading MFE it generates error: Unsatisfied version 2.0.0 required(1^.1.0)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5598"/>
                  </a:ext>
                </a:extLst>
              </a:tr>
            </a:tbl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0DCFFC9E-EED6-801E-6713-8BF2B70DE8A3}"/>
              </a:ext>
            </a:extLst>
          </p:cNvPr>
          <p:cNvSpPr txBox="1">
            <a:spLocks/>
          </p:cNvSpPr>
          <p:nvPr/>
        </p:nvSpPr>
        <p:spPr>
          <a:xfrm>
            <a:off x="1941328" y="1813047"/>
            <a:ext cx="4114800" cy="4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+mn-lt"/>
                <a:cs typeface="+mn-lt"/>
              </a:rPr>
              <a:t>strictVersion</a:t>
            </a:r>
            <a:endParaRPr lang="en-US" dirty="0" err="1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44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253" y="450972"/>
            <a:ext cx="4114800" cy="443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Versions mismatch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1498822"/>
            <a:ext cx="2578566" cy="1811303"/>
            <a:chOff x="4886325" y="-1028408"/>
            <a:chExt cx="6414294" cy="4505794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-1028408"/>
              <a:ext cx="6405531" cy="4505794"/>
              <a:chOff x="4895088" y="-1028408"/>
              <a:chExt cx="6405531" cy="4505794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882512" y="-1028408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974B3-2573-022E-9BA2-7C799768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57335"/>
              </p:ext>
            </p:extLst>
          </p:nvPr>
        </p:nvGraphicFramePr>
        <p:xfrm>
          <a:off x="1949657" y="2290678"/>
          <a:ext cx="1030394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33">
                  <a:extLst>
                    <a:ext uri="{9D8B030D-6E8A-4147-A177-3AD203B41FA5}">
                      <a16:colId xmlns:a16="http://schemas.microsoft.com/office/drawing/2014/main" val="1397127859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1964778131"/>
                    </a:ext>
                  </a:extLst>
                </a:gridCol>
                <a:gridCol w="2867023">
                  <a:extLst>
                    <a:ext uri="{9D8B030D-6E8A-4147-A177-3AD203B41FA5}">
                      <a16:colId xmlns:a16="http://schemas.microsoft.com/office/drawing/2014/main" val="2484591317"/>
                    </a:ext>
                  </a:extLst>
                </a:gridCol>
                <a:gridCol w="3987732">
                  <a:extLst>
                    <a:ext uri="{9D8B030D-6E8A-4147-A177-3AD203B41FA5}">
                      <a16:colId xmlns:a16="http://schemas.microsoft.com/office/drawing/2014/main" val="131167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^2.0.0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requiredVersion</a:t>
                      </a:r>
                      <a:r>
                        <a:rPr lang="en-US" sz="1800" b="0" i="0" u="none" strike="noStrike" noProof="0" dirty="0"/>
                        <a:t>: "&gt;=1.1.0 &lt;3.0.0"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Avenir Next LT Pro"/>
                        </a:rPr>
                        <a:t>It falls </a:t>
                      </a:r>
                      <a:r>
                        <a:rPr lang="en-US" sz="1800" b="0" i="0" u="none" strike="noStrike" noProof="0" dirty="0" err="1">
                          <a:solidFill>
                            <a:srgbClr val="FF0000"/>
                          </a:solidFill>
                          <a:latin typeface="Avenir Next LT Pro"/>
                        </a:rPr>
                        <a:t>undrer</a:t>
                      </a:r>
                      <a:r>
                        <a:rPr lang="en-US" sz="1800" b="0" i="0" u="none" strike="noStrike" noProof="0" dirty="0">
                          <a:solidFill>
                            <a:srgbClr val="FF0000"/>
                          </a:solidFill>
                          <a:latin typeface="Avenir Next LT Pro"/>
                        </a:rPr>
                        <a:t> the range mentioned by MFE so takes the available version</a:t>
                      </a:r>
                      <a:endParaRPr lang="en-US" sz="1800" b="0" i="0" u="none" strike="noStrike" noProof="0" dirty="0" err="1">
                        <a:solidFill>
                          <a:srgbClr val="FF0000"/>
                        </a:solidFill>
                        <a:latin typeface="Avenir Next LT Pro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5598"/>
                  </a:ext>
                </a:extLst>
              </a:tr>
            </a:tbl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0DCFFC9E-EED6-801E-6713-8BF2B70DE8A3}"/>
              </a:ext>
            </a:extLst>
          </p:cNvPr>
          <p:cNvSpPr txBox="1">
            <a:spLocks/>
          </p:cNvSpPr>
          <p:nvPr/>
        </p:nvSpPr>
        <p:spPr>
          <a:xfrm>
            <a:off x="1941328" y="1813047"/>
            <a:ext cx="4114800" cy="4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+mn-lt"/>
                <a:cs typeface="+mn-lt"/>
              </a:rPr>
              <a:t>requiredVersion</a:t>
            </a:r>
            <a:endParaRPr lang="en-US" dirty="0" err="1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19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shell application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shell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6" y="3267660"/>
            <a:ext cx="972241" cy="45718"/>
            <a:chOff x="4886325" y="3371750"/>
            <a:chExt cx="2418491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7" y="3371750"/>
              <a:ext cx="2418109" cy="113728"/>
              <a:chOff x="4886707" y="3371750"/>
              <a:chExt cx="2418109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7" y="3371750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4995A4-6B2C-6F2D-0666-40B9C4BB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52" y="83021"/>
            <a:ext cx="2993437" cy="3126551"/>
          </a:xfrm>
          <a:prstGeom prst="rect">
            <a:avLst/>
          </a:prstGeom>
        </p:spPr>
      </p:pic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9DFC7A-3207-679B-A69F-122AC9C2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356" y="3458160"/>
            <a:ext cx="7344137" cy="180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668" y="3210950"/>
            <a:ext cx="4841669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remote applications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remote1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application remote2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Create a library application (optional)</a:t>
            </a:r>
            <a:endParaRPr lang="en-US" dirty="0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g library shared </a:t>
            </a:r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852904"/>
            <a:ext cx="972241" cy="457223"/>
            <a:chOff x="4886325" y="2340000"/>
            <a:chExt cx="2418492" cy="1137386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2340000"/>
              <a:ext cx="2418108" cy="1137386"/>
              <a:chOff x="4886709" y="2340000"/>
              <a:chExt cx="2418108" cy="1137386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234000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693ACF-3DD5-1EC3-7339-30394A66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65" y="1094914"/>
            <a:ext cx="6871504" cy="20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086" y="3702874"/>
            <a:ext cx="5700123" cy="27228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module-federation into project "remote1"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 dirty="0">
                <a:ea typeface="+mn-lt"/>
                <a:cs typeface="+mn-lt"/>
              </a:rPr>
              <a:t>ng add @angular-architects/module-federation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852904"/>
            <a:ext cx="972241" cy="457223"/>
            <a:chOff x="4886325" y="2340000"/>
            <a:chExt cx="2418492" cy="1137386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2340000"/>
              <a:ext cx="2418108" cy="1137386"/>
              <a:chOff x="4886709" y="2340000"/>
              <a:chExt cx="2418108" cy="1137386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234000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A4A0168F-8D37-70AD-1C11-9973A1C5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15" y="225986"/>
            <a:ext cx="5955174" cy="30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42" y="1532621"/>
            <a:ext cx="6317439" cy="2500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module-federation into project "remote2" &amp; "shell"</a:t>
            </a:r>
          </a:p>
          <a:p>
            <a:r>
              <a:rPr lang="en-US" sz="1400" dirty="0"/>
              <a:t>Move to project remote2 &amp; shell perform the same action as last slide.</a:t>
            </a:r>
            <a:endParaRPr lang="en-US" dirty="0"/>
          </a:p>
          <a:p>
            <a:endParaRPr lang="en-US" sz="1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8775"/>
            <a:ext cx="1165152" cy="353266"/>
            <a:chOff x="4886325" y="3374517"/>
            <a:chExt cx="2898366" cy="878783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3374517"/>
              <a:ext cx="2889603" cy="878783"/>
              <a:chOff x="4895088" y="3374517"/>
              <a:chExt cx="2889603" cy="878783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66582" y="4139572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12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4" y="288342"/>
            <a:ext cx="5700123" cy="2105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"remote1" expose the </a:t>
            </a:r>
            <a:r>
              <a:rPr lang="en-US" dirty="0" err="1"/>
              <a:t>AppModule</a:t>
            </a:r>
            <a:endParaRPr lang="en-US"/>
          </a:p>
          <a:p>
            <a:r>
              <a:rPr lang="en-US" sz="1400" dirty="0"/>
              <a:t>Open webpack.config.js</a:t>
            </a:r>
          </a:p>
          <a:p>
            <a:r>
              <a:rPr lang="en-US" sz="1400" dirty="0">
                <a:ea typeface="+mn-lt"/>
                <a:cs typeface="+mn-lt"/>
              </a:rPr>
              <a:t>And add the module name and the path inside exposes object.</a:t>
            </a:r>
          </a:p>
          <a:p>
            <a:r>
              <a:rPr lang="en-US" sz="1400" dirty="0">
                <a:ea typeface="+mn-lt"/>
                <a:cs typeface="+mn-lt"/>
              </a:rPr>
              <a:t>Do same for remote2.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1688"/>
            <a:ext cx="4271023" cy="968439"/>
            <a:chOff x="4886325" y="1068302"/>
            <a:chExt cx="10624357" cy="2409084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1068302"/>
              <a:ext cx="10615594" cy="2409084"/>
              <a:chOff x="4895088" y="1068302"/>
              <a:chExt cx="10615594" cy="2409084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3092573" y="1068302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8A3FD04-80D8-91FD-207B-C05DE3C5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70" y="2827578"/>
            <a:ext cx="7973718" cy="25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0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4" y="3345988"/>
            <a:ext cx="5700123" cy="2105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"shell" define the remote paths</a:t>
            </a:r>
          </a:p>
          <a:p>
            <a:r>
              <a:rPr lang="en-US" sz="1400" dirty="0"/>
              <a:t>Open webpack.config.js</a:t>
            </a:r>
          </a:p>
          <a:p>
            <a:r>
              <a:rPr lang="en-US" sz="1400" dirty="0">
                <a:ea typeface="+mn-lt"/>
                <a:cs typeface="+mn-lt"/>
              </a:rPr>
              <a:t>And add the paths for remote MFEs.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80270"/>
            <a:ext cx="2756669" cy="929857"/>
            <a:chOff x="4886325" y="1164278"/>
            <a:chExt cx="6857335" cy="231310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1164278"/>
              <a:ext cx="6848572" cy="2313108"/>
              <a:chOff x="4895088" y="1164278"/>
              <a:chExt cx="6848572" cy="231310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325551" y="1164278"/>
                <a:ext cx="2418109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96013CA-0E73-A189-56E9-A668FB9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30" y="541782"/>
            <a:ext cx="7823199" cy="21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76" y="1850925"/>
            <a:ext cx="4114800" cy="22151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"shell" configure routes to load modules</a:t>
            </a:r>
          </a:p>
          <a:p>
            <a:r>
              <a:rPr lang="en-US" dirty="0">
                <a:ea typeface="+mn-lt"/>
                <a:cs typeface="+mn-lt"/>
              </a:rPr>
              <a:t>app-</a:t>
            </a:r>
            <a:r>
              <a:rPr lang="en-US" dirty="0" err="1">
                <a:ea typeface="+mn-lt"/>
                <a:cs typeface="+mn-lt"/>
              </a:rPr>
              <a:t>routing.module.ts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And add the paths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EC549E-B40C-FC77-51DF-340B7B195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r="3377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3341" y="586194"/>
            <a:ext cx="1049175" cy="2723931"/>
            <a:chOff x="4694758" y="-3298660"/>
            <a:chExt cx="2609869" cy="6776046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694758" y="-3298660"/>
              <a:ext cx="2600820" cy="6776046"/>
              <a:chOff x="4694758" y="-3298660"/>
              <a:chExt cx="2600820" cy="6776046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694758" y="-3298660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4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74E5F5-5F8C-7A74-F49D-D9F38ACB4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253" y="450972"/>
            <a:ext cx="4114800" cy="443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Versions mismatch</a:t>
            </a:r>
          </a:p>
        </p:txBody>
      </p:sp>
      <p:sp>
        <p:nvSpPr>
          <p:cNvPr id="65" name="Freeform: Shape 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1498822"/>
            <a:ext cx="2578566" cy="1811303"/>
            <a:chOff x="4886325" y="-1028408"/>
            <a:chExt cx="6414294" cy="4505794"/>
          </a:xfrm>
          <a:solidFill>
            <a:schemeClr val="accent1"/>
          </a:solidFill>
        </p:grpSpPr>
        <p:sp>
          <p:nvSpPr>
            <p:cNvPr id="51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95088" y="-1028408"/>
              <a:ext cx="6405531" cy="4505794"/>
              <a:chOff x="4895088" y="-1028408"/>
              <a:chExt cx="6405531" cy="4505794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882512" y="-1028408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39974B3-2573-022E-9BA2-7C799768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18394"/>
              </p:ext>
            </p:extLst>
          </p:nvPr>
        </p:nvGraphicFramePr>
        <p:xfrm>
          <a:off x="1949657" y="2290678"/>
          <a:ext cx="10153428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33">
                  <a:extLst>
                    <a:ext uri="{9D8B030D-6E8A-4147-A177-3AD203B41FA5}">
                      <a16:colId xmlns:a16="http://schemas.microsoft.com/office/drawing/2014/main" val="1397127859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1964778131"/>
                    </a:ext>
                  </a:extLst>
                </a:gridCol>
                <a:gridCol w="1352549">
                  <a:extLst>
                    <a:ext uri="{9D8B030D-6E8A-4147-A177-3AD203B41FA5}">
                      <a16:colId xmlns:a16="http://schemas.microsoft.com/office/drawing/2014/main" val="2484591317"/>
                    </a:ext>
                  </a:extLst>
                </a:gridCol>
                <a:gridCol w="1444920">
                  <a:extLst>
                    <a:ext uri="{9D8B030D-6E8A-4147-A177-3AD203B41FA5}">
                      <a16:colId xmlns:a16="http://schemas.microsoft.com/office/drawing/2014/main" val="980946079"/>
                    </a:ext>
                  </a:extLst>
                </a:gridCol>
                <a:gridCol w="3906770">
                  <a:extLst>
                    <a:ext uri="{9D8B030D-6E8A-4147-A177-3AD203B41FA5}">
                      <a16:colId xmlns:a16="http://schemas.microsoft.com/office/drawing/2014/main" val="131167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^1.0.1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highest compatible semantic version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255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~1.0.0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1.1.0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Shell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1.0.0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Remote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1.1.0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Each app falls back to its own version (known as fallback module)</a:t>
                      </a:r>
                    </a:p>
                  </a:txBody>
                  <a:tcPr>
                    <a:solidFill>
                      <a:srgbClr val="75C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240"/>
                  </a:ext>
                </a:extLst>
              </a:tr>
            </a:tbl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0DCFFC9E-EED6-801E-6713-8BF2B70DE8A3}"/>
              </a:ext>
            </a:extLst>
          </p:cNvPr>
          <p:cNvSpPr txBox="1">
            <a:spLocks/>
          </p:cNvSpPr>
          <p:nvPr/>
        </p:nvSpPr>
        <p:spPr>
          <a:xfrm>
            <a:off x="1941328" y="1813047"/>
            <a:ext cx="4114800" cy="4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Static/classic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RocaVTI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299</cp:revision>
  <dcterms:created xsi:type="dcterms:W3CDTF">2023-06-18T02:39:45Z</dcterms:created>
  <dcterms:modified xsi:type="dcterms:W3CDTF">2023-06-24T12:45:52Z</dcterms:modified>
</cp:coreProperties>
</file>