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3984E-3A89-45F9-BFE9-14E9710BBAA5}" v="404" dt="2023-06-18T03:12:35.834"/>
    <p1510:client id="{073FC48E-549D-4BE4-B781-61B21932760F}" v="36" dt="2023-06-18T02:43:25.431"/>
    <p1510:client id="{62BD8164-4F86-4555-A55E-C4F39C3FB310}" v="117" dt="2023-06-18T11:01:12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91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30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59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44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0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9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5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03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38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41669" cy="2722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new angular workspace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latin typeface="Courier New"/>
                <a:ea typeface="+mn-lt"/>
                <a:cs typeface="+mn-lt"/>
              </a:rPr>
              <a:t>ng new module-federation-basic --create-application=false</a:t>
            </a:r>
            <a:endParaRPr lang="en-US" sz="140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F3F2483-28DF-F10E-AAAC-1727CD93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72" y="2592305"/>
            <a:ext cx="5677184" cy="160380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41669" cy="2722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shell application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g application shell</a:t>
            </a:r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6" y="3267660"/>
            <a:ext cx="972241" cy="45718"/>
            <a:chOff x="4886325" y="3371750"/>
            <a:chExt cx="2418491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7" y="3371750"/>
              <a:ext cx="2418109" cy="113728"/>
              <a:chOff x="4886707" y="3371750"/>
              <a:chExt cx="2418109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7" y="3371750"/>
                <a:ext cx="2418109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4995A4-6B2C-6F2D-0666-40B9C4BB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52" y="83021"/>
            <a:ext cx="2993437" cy="3126551"/>
          </a:xfrm>
          <a:prstGeom prst="rect">
            <a:avLst/>
          </a:prstGeom>
        </p:spPr>
      </p:pic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9DFC7A-3207-679B-A69F-122AC9C24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356" y="3458160"/>
            <a:ext cx="7344137" cy="18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8" y="3210950"/>
            <a:ext cx="4841669" cy="2722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remote applications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g application remote1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g application remote2</a:t>
            </a:r>
            <a:endParaRPr lang="en-US" dirty="0"/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Create a library application (optional)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g library shared </a:t>
            </a:r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852904"/>
            <a:ext cx="972241" cy="457223"/>
            <a:chOff x="4886325" y="2340000"/>
            <a:chExt cx="2418492" cy="1137386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2340000"/>
              <a:ext cx="2418108" cy="1137386"/>
              <a:chOff x="4886709" y="2340000"/>
              <a:chExt cx="2418108" cy="1137386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2340000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693ACF-3DD5-1EC3-7339-30394A66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65" y="1094914"/>
            <a:ext cx="6871504" cy="20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1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086" y="3702874"/>
            <a:ext cx="5700123" cy="2722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module-federation into project "remote1"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add @angular-architects/module-federation</a:t>
            </a:r>
            <a:endParaRPr lang="en-US" dirty="0"/>
          </a:p>
          <a:p>
            <a:endParaRPr lang="en-US" sz="1400" dirty="0">
              <a:ea typeface="+mn-lt"/>
              <a:cs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852904"/>
            <a:ext cx="972241" cy="457223"/>
            <a:chOff x="4886325" y="2340000"/>
            <a:chExt cx="2418492" cy="1137386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2340000"/>
              <a:ext cx="2418108" cy="1137386"/>
              <a:chOff x="4886709" y="2340000"/>
              <a:chExt cx="2418108" cy="1137386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2340000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4A0168F-8D37-70AD-1C11-9973A1C5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15" y="225986"/>
            <a:ext cx="5955174" cy="30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42" y="1532621"/>
            <a:ext cx="6317439" cy="2500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module-federation into project "remote2" &amp; "shell"</a:t>
            </a:r>
          </a:p>
          <a:p>
            <a:r>
              <a:rPr lang="en-US" sz="1400" dirty="0"/>
              <a:t>Move to project remote2 &amp; shell perform the same action as last slide.</a:t>
            </a:r>
            <a:endParaRPr lang="en-US" dirty="0"/>
          </a:p>
          <a:p>
            <a:endParaRPr lang="en-US" sz="1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8775"/>
            <a:ext cx="1165152" cy="353266"/>
            <a:chOff x="4886325" y="3374517"/>
            <a:chExt cx="2898366" cy="878783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3374517"/>
              <a:ext cx="2889603" cy="878783"/>
              <a:chOff x="4895088" y="3374517"/>
              <a:chExt cx="2889603" cy="878783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66582" y="4139572"/>
                <a:ext cx="2418109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412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4" y="288342"/>
            <a:ext cx="5700123" cy="2105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"remote1" expose the </a:t>
            </a:r>
            <a:r>
              <a:rPr lang="en-US" dirty="0" err="1"/>
              <a:t>AppModule</a:t>
            </a:r>
            <a:endParaRPr lang="en-US"/>
          </a:p>
          <a:p>
            <a:r>
              <a:rPr lang="en-US" sz="1400" dirty="0"/>
              <a:t>Open webpack.config.js</a:t>
            </a:r>
          </a:p>
          <a:p>
            <a:r>
              <a:rPr lang="en-US" sz="1400" dirty="0">
                <a:ea typeface="+mn-lt"/>
                <a:cs typeface="+mn-lt"/>
              </a:rPr>
              <a:t>And add the module name and the path inside exposes object.</a:t>
            </a:r>
          </a:p>
          <a:p>
            <a:r>
              <a:rPr lang="en-US" sz="1400" dirty="0">
                <a:ea typeface="+mn-lt"/>
                <a:cs typeface="+mn-lt"/>
              </a:rPr>
              <a:t>Do same for remote2.</a:t>
            </a:r>
          </a:p>
          <a:p>
            <a:endParaRPr lang="en-US" sz="1400" dirty="0">
              <a:ea typeface="+mn-lt"/>
              <a:cs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1688"/>
            <a:ext cx="4271023" cy="968439"/>
            <a:chOff x="4886325" y="1068302"/>
            <a:chExt cx="10624357" cy="2409084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1068302"/>
              <a:ext cx="10615594" cy="2409084"/>
              <a:chOff x="4895088" y="1068302"/>
              <a:chExt cx="10615594" cy="2409084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3092573" y="1068302"/>
                <a:ext cx="2418109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8A3FD04-80D8-91FD-207B-C05DE3C5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770" y="2827578"/>
            <a:ext cx="7973718" cy="25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0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4" y="3345988"/>
            <a:ext cx="5700123" cy="2105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"shell" define the remote paths</a:t>
            </a:r>
          </a:p>
          <a:p>
            <a:r>
              <a:rPr lang="en-US" sz="1400" dirty="0"/>
              <a:t>Open webpack.config.js</a:t>
            </a:r>
          </a:p>
          <a:p>
            <a:r>
              <a:rPr lang="en-US" sz="1400" dirty="0">
                <a:ea typeface="+mn-lt"/>
                <a:cs typeface="+mn-lt"/>
              </a:rPr>
              <a:t>And add the paths for remote MFEs.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80270"/>
            <a:ext cx="2756669" cy="929857"/>
            <a:chOff x="4886325" y="1164278"/>
            <a:chExt cx="6857335" cy="231310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1164278"/>
              <a:ext cx="6848572" cy="2313108"/>
              <a:chOff x="4895088" y="1164278"/>
              <a:chExt cx="6848572" cy="231310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325551" y="1164278"/>
                <a:ext cx="2418109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96013CA-0E73-A189-56E9-A668FB9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0" y="541782"/>
            <a:ext cx="7823199" cy="21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76" y="1850925"/>
            <a:ext cx="4114800" cy="2215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 "shell" configure routes to load modules</a:t>
            </a:r>
          </a:p>
          <a:p>
            <a:r>
              <a:rPr lang="en-US" dirty="0">
                <a:ea typeface="+mn-lt"/>
                <a:cs typeface="+mn-lt"/>
              </a:rPr>
              <a:t>app-</a:t>
            </a:r>
            <a:r>
              <a:rPr lang="en-US" dirty="0" err="1">
                <a:ea typeface="+mn-lt"/>
                <a:cs typeface="+mn-lt"/>
              </a:rPr>
              <a:t>routing.module.ts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And add the paths</a:t>
            </a:r>
          </a:p>
        </p:txBody>
      </p:sp>
      <p:sp>
        <p:nvSpPr>
          <p:cNvPr id="65" name="Freeform: Shape 38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EC549E-B40C-FC77-51DF-340B7B195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8" r="3377" b="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66" name="Freeform: Shape 40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42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3341" y="586194"/>
            <a:ext cx="1049175" cy="2723931"/>
            <a:chOff x="4694758" y="-3298660"/>
            <a:chExt cx="2609869" cy="6776046"/>
          </a:xfrm>
          <a:solidFill>
            <a:schemeClr val="accent1"/>
          </a:solidFill>
        </p:grpSpPr>
        <p:sp>
          <p:nvSpPr>
            <p:cNvPr id="51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694758" y="-3298660"/>
              <a:ext cx="2600820" cy="6776046"/>
              <a:chOff x="4694758" y="-3298660"/>
              <a:chExt cx="2600820" cy="6776046"/>
            </a:xfrm>
            <a:grpFill/>
          </p:grpSpPr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694758" y="-3298660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4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RocaVTI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165</cp:revision>
  <dcterms:created xsi:type="dcterms:W3CDTF">2023-06-18T02:39:45Z</dcterms:created>
  <dcterms:modified xsi:type="dcterms:W3CDTF">2023-06-18T11:01:15Z</dcterms:modified>
</cp:coreProperties>
</file>