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CF552B-1B9B-4D8A-BE4F-9FC5DEAF4755}" type="datetimeFigureOut">
              <a:rPr lang="en-US" smtClean="0"/>
              <a:pPr/>
              <a:t>22-Apr-20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607B10-5508-477A-8A8A-69BA253DC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Inform Me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686800" cy="1905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</a:schemeClr>
                </a:solidFill>
              </a:rPr>
              <a:t>Inform a </a:t>
            </a:r>
            <a:r>
              <a:rPr lang="en-US" sz="4800" b="1" i="1" dirty="0" smtClean="0">
                <a:solidFill>
                  <a:srgbClr val="FFFF00"/>
                </a:solidFill>
              </a:rPr>
              <a:t>corona</a:t>
            </a:r>
            <a:r>
              <a:rPr lang="en-US" sz="4800" b="1" i="1" dirty="0" smtClean="0">
                <a:solidFill>
                  <a:schemeClr val="tx1">
                    <a:lumMod val="95000"/>
                  </a:schemeClr>
                </a:solidFill>
              </a:rPr>
              <a:t> suspect &amp;</a:t>
            </a:r>
            <a:endParaRPr lang="en-US" sz="48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4800" b="1" i="1" dirty="0" smtClean="0">
                <a:solidFill>
                  <a:schemeClr val="tx1">
                    <a:lumMod val="95000"/>
                  </a:schemeClr>
                </a:solidFill>
              </a:rPr>
              <a:t>domestic</a:t>
            </a:r>
            <a:r>
              <a:rPr lang="en-US" sz="48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800" b="1" i="1" dirty="0" smtClean="0">
                <a:solidFill>
                  <a:srgbClr val="FFFF00"/>
                </a:solidFill>
              </a:rPr>
              <a:t>violence</a:t>
            </a:r>
            <a:endParaRPr lang="en-US" sz="4800" b="1" i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4876800"/>
            <a:ext cx="44958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Sourav Kumar Paul (399270)</a:t>
            </a: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Hiranmoy Ghatak(519392)</a:t>
            </a: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Prasenjit Chakraborty(495602)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Report Covid-19 effected &amp; report domestic violence: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 of many reason of spreading COVID-19 is that, the information of any infected person (who may be suffering from this) has not been provided to authorities at earliest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People may wanted to inform but they were not aware of the process.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Also at this stay-home time some people(specially women)  may be a victim of domestic violence and this can also be handled by simply informing to correct authorities.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So we thought to simplify the process, by a few clicks/taps or using a bot inform the authorities.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InformMe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Through this app user can very easily report about a corona suspect person, Using this app domestic violence can also be reported by few taps.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IBM Watson chatbot also be a part of it with speech to text support for people with physically challenged person.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We will have an Admin website of this from where the corresponding authorities will take proper action after submission.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86400" y="381000"/>
            <a:ext cx="3276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a COVID-19 suspecr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86400" y="1524000"/>
            <a:ext cx="3352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a Domestic violence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3962400" y="914400"/>
            <a:ext cx="609600" cy="2438400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2514600"/>
            <a:ext cx="33528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minimum details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Inform correct authorities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572763" cy="6324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</p:pic>
      <p:cxnSp>
        <p:nvCxnSpPr>
          <p:cNvPr id="11" name="Straight Arrow Connector 10"/>
          <p:cNvCxnSpPr>
            <a:stCxn id="16" idx="1"/>
          </p:cNvCxnSpPr>
          <p:nvPr/>
        </p:nvCxnSpPr>
        <p:spPr>
          <a:xfrm rot="10800000" flipV="1">
            <a:off x="3962400" y="6057900"/>
            <a:ext cx="1524000" cy="381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486400" y="5791200"/>
            <a:ext cx="3352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 support with IBM Watson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00400" y="9906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48000" y="5715000"/>
            <a:ext cx="914400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3733800" y="1143000"/>
            <a:ext cx="1295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5" idx="1"/>
          </p:cNvCxnSpPr>
          <p:nvPr/>
        </p:nvCxnSpPr>
        <p:spPr>
          <a:xfrm rot="5400000" flipH="1" flipV="1">
            <a:off x="4991100" y="647700"/>
            <a:ext cx="533400" cy="4572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8" idx="1"/>
          </p:cNvCxnSpPr>
          <p:nvPr/>
        </p:nvCxnSpPr>
        <p:spPr>
          <a:xfrm rot="16200000" flipH="1">
            <a:off x="4937189" y="1241488"/>
            <a:ext cx="641223" cy="457200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600200" y="5867400"/>
            <a:ext cx="1066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486400" y="5029200"/>
            <a:ext cx="33528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informed list</a:t>
            </a:r>
            <a:endParaRPr lang="en-US" dirty="0"/>
          </a:p>
        </p:txBody>
      </p:sp>
      <p:cxnSp>
        <p:nvCxnSpPr>
          <p:cNvPr id="58" name="Shape 57"/>
          <p:cNvCxnSpPr>
            <a:stCxn id="56" idx="1"/>
            <a:endCxn id="55" idx="0"/>
          </p:cNvCxnSpPr>
          <p:nvPr/>
        </p:nvCxnSpPr>
        <p:spPr>
          <a:xfrm rot="10800000" flipV="1">
            <a:off x="2133600" y="5295900"/>
            <a:ext cx="3352800" cy="5715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9600" y="6019800"/>
            <a:ext cx="762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562600" y="4419600"/>
            <a:ext cx="3276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from here</a:t>
            </a:r>
            <a:endParaRPr lang="en-US" dirty="0"/>
          </a:p>
        </p:txBody>
      </p:sp>
      <p:cxnSp>
        <p:nvCxnSpPr>
          <p:cNvPr id="71" name="Shape 70"/>
          <p:cNvCxnSpPr>
            <a:stCxn id="14" idx="1"/>
            <a:endCxn id="18" idx="1"/>
          </p:cNvCxnSpPr>
          <p:nvPr/>
        </p:nvCxnSpPr>
        <p:spPr>
          <a:xfrm rot="10800000" flipH="1" flipV="1">
            <a:off x="4572000" y="2133600"/>
            <a:ext cx="990600" cy="876300"/>
          </a:xfrm>
          <a:prstGeom prst="bentConnector5">
            <a:avLst>
              <a:gd name="adj1" fmla="val -23077"/>
              <a:gd name="adj2" fmla="val 134"/>
              <a:gd name="adj3" fmla="val 44792"/>
            </a:avLst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60" idx="0"/>
            <a:endCxn id="61" idx="1"/>
          </p:cNvCxnSpPr>
          <p:nvPr/>
        </p:nvCxnSpPr>
        <p:spPr>
          <a:xfrm rot="5400000" flipH="1" flipV="1">
            <a:off x="2590800" y="3048000"/>
            <a:ext cx="1371600" cy="457200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163" y="219075"/>
            <a:ext cx="4311724" cy="6181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53000" y="1371600"/>
            <a:ext cx="3886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IBM Watson chatbot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physically challenged person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Administration Panel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5105400" cy="4219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943600" y="2133600"/>
            <a:ext cx="28956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chemeClr val="tx1"/>
                </a:solidFill>
              </a:rPr>
              <a:t>From Admin panel further action can be taken and tracked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72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Inform Me</vt:lpstr>
      <vt:lpstr>Problem statement</vt:lpstr>
      <vt:lpstr>InformMe App</vt:lpstr>
      <vt:lpstr>Slide 4</vt:lpstr>
      <vt:lpstr>Slide 5</vt:lpstr>
      <vt:lpstr>Administration Panel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 Me</dc:title>
  <dc:creator>Sourav</dc:creator>
  <cp:lastModifiedBy>Sourav</cp:lastModifiedBy>
  <cp:revision>28</cp:revision>
  <dcterms:created xsi:type="dcterms:W3CDTF">2020-04-19T09:34:52Z</dcterms:created>
  <dcterms:modified xsi:type="dcterms:W3CDTF">2020-04-22T02:34:23Z</dcterms:modified>
</cp:coreProperties>
</file>