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1" r:id="rId2"/>
    <p:sldMasterId id="2147483848" r:id="rId3"/>
  </p:sldMasterIdLst>
  <p:sldIdLst>
    <p:sldId id="258" r:id="rId4"/>
    <p:sldId id="256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DB64E4-5736-4BB1-9ACA-9B66C3D2709F}">
          <p14:sldIdLst>
            <p14:sldId id="258"/>
            <p14:sldId id="256"/>
            <p14:sldId id="261"/>
            <p14:sldId id="262"/>
          </p14:sldIdLst>
        </p14:section>
        <p14:section name="Untitled Section" id="{C78987F2-E75F-4CC1-A093-F83D10D23F7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9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2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902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78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2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8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7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918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8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6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92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3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3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F6D14-6D70-41F0-9EA4-237E5A827AC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0BC423F-5BCC-451E-BEC8-038489E5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B015E1-4AAF-41B7-BEC9-F8C0FF9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358" y="743418"/>
            <a:ext cx="3138150" cy="5936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UTILITARIAN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4DB50-6DC4-4C98-A389-F3C1F520F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286844" cy="473282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Jeremy Bentham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Founder of Utilitarian Ethics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 Consequences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John Stuart Mill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 Quality of the happiness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7030A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7030A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7030A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Mohammed Shafiuddin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4821FC5-8F84-422B-89EA-F09B3BD98F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21" y="428625"/>
            <a:ext cx="4504292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9245-6BF2-40DC-A77A-021EE8F0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809" y="-132783"/>
            <a:ext cx="3162081" cy="71677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    TELEABSENCE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5C46A297-EC9F-4894-BB7B-726F462E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51244"/>
            <a:ext cx="6438900" cy="4355511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Tony’s regular vs Telepresence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Telepresence School is safe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Fear 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 fear his teachers scowling at regular school </a:t>
            </a:r>
          </a:p>
          <a:p>
            <a:pPr marL="457200" lvl="1" indent="0">
              <a:buNone/>
            </a:pP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 finds Telepresence school as more resourceful. </a:t>
            </a:r>
          </a:p>
          <a:p>
            <a:pPr marL="0" indent="0" algn="l">
              <a:buNone/>
            </a:pPr>
            <a:endParaRPr lang="en-US" sz="800" dirty="0"/>
          </a:p>
          <a:p>
            <a:pPr algn="l"/>
            <a:endParaRPr lang="en-US" i="1" dirty="0">
              <a:solidFill>
                <a:srgbClr val="002060"/>
              </a:solidFill>
            </a:endParaRPr>
          </a:p>
          <a:p>
            <a:pPr algn="l"/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DD78F-1BBB-43A7-8935-36B6E9FD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7192" y="1517392"/>
            <a:ext cx="4272323" cy="4355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gun and roses">
            <a:extLst>
              <a:ext uri="{FF2B5EF4-FFF2-40B4-BE49-F238E27FC236}">
                <a16:creationId xmlns:a16="http://schemas.microsoft.com/office/drawing/2014/main" id="{3DC637F8-8D64-42BA-8B54-30E9FB9B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15" y="900287"/>
            <a:ext cx="4019550" cy="4972616"/>
          </a:xfrm>
          <a:prstGeom prst="rect">
            <a:avLst/>
          </a:prstGeom>
          <a:noFill/>
          <a:scene3d>
            <a:camera prst="orthographicFront">
              <a:rot lat="21299999" lon="21299997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484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5874E-55FE-468E-B440-5113D53A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56" y="679535"/>
            <a:ext cx="5132438" cy="9753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Good For 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CD2B-BFCE-4662-8BA1-EC120E4A1AC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66136" y="1973379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b="1" dirty="0">
                <a:solidFill>
                  <a:schemeClr val="bg1"/>
                </a:solidFill>
              </a:rPr>
              <a:t>TP school is a good opportunity for Tony to explore his passion towards learning.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/>
            <a:r>
              <a:rPr lang="en-US" b="1" dirty="0">
                <a:solidFill>
                  <a:schemeClr val="bg1"/>
                </a:solidFill>
              </a:rPr>
              <a:t>Other students are happy to have Tony as their classmate.</a:t>
            </a:r>
          </a:p>
        </p:txBody>
      </p:sp>
      <p:pic>
        <p:nvPicPr>
          <p:cNvPr id="6" name="Picture 18" descr="Image result for virtual screen">
            <a:extLst>
              <a:ext uri="{FF2B5EF4-FFF2-40B4-BE49-F238E27FC236}">
                <a16:creationId xmlns:a16="http://schemas.microsoft.com/office/drawing/2014/main" id="{155526B0-6FF2-495B-98C1-5D7F5331A28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3" r="23574" b="2"/>
          <a:stretch/>
        </p:blipFill>
        <p:spPr bwMode="auto">
          <a:xfrm>
            <a:off x="6700827" y="645106"/>
            <a:ext cx="4842716" cy="5585369"/>
          </a:xfrm>
          <a:prstGeom prst="rect">
            <a:avLst/>
          </a:prstGeom>
          <a:noFill/>
          <a:scene3d>
            <a:camera prst="orthographicFront">
              <a:rot lat="30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52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B643-BB27-4B83-8ED7-DA66A61D13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8376" y="396875"/>
            <a:ext cx="6324600" cy="45402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Modalities for Judgment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B1DEF-439C-43C0-9AA6-B72DE0FD286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28599" y="1295399"/>
            <a:ext cx="10744201" cy="51879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Miss Ellis</a:t>
            </a:r>
            <a:r>
              <a:rPr lang="en-US" sz="2000" b="1" dirty="0">
                <a:solidFill>
                  <a:srgbClr val="0070C0"/>
                </a:solidFill>
              </a:rPr>
              <a:t> vs </a:t>
            </a:r>
            <a:r>
              <a:rPr lang="en-US" sz="2000" b="1" u="sng" dirty="0">
                <a:solidFill>
                  <a:srgbClr val="0070C0"/>
                </a:solidFill>
              </a:rPr>
              <a:t>Mr. Drummond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WHO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Miss Ellis in her calculation comprises the well-being of Tony.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Mr. Drummond considers his clients well-being over Tony.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WHAT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     What Miss Ellis values in Tony are his pleasure and passion for education.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 	What Mr. Drummond values his pleasure in keeping his clients and school safe.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WHEN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       When Miss Ellis decides to help Tony to sneak into the TP school is the long-term prediction.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 	When Mr. Drummond decides to expel Tony from TP school is a short-term prediction.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C222337-0F97-4B6D-B367-0CC2B3D5F9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56" y="1430153"/>
            <a:ext cx="3522045" cy="322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1B16-73F7-4D48-A07F-455FB2EA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446" y="329293"/>
            <a:ext cx="2873755" cy="5378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CONCLUSION</a:t>
            </a:r>
          </a:p>
        </p:txBody>
      </p:sp>
      <p:pic>
        <p:nvPicPr>
          <p:cNvPr id="5" name="Picture 2" descr="Image result for virtual school images">
            <a:extLst>
              <a:ext uri="{FF2B5EF4-FFF2-40B4-BE49-F238E27FC236}">
                <a16:creationId xmlns:a16="http://schemas.microsoft.com/office/drawing/2014/main" id="{BC3F37A0-1DDA-462A-ACE1-9D29FD57F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2" y="867176"/>
            <a:ext cx="3583218" cy="57572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8E7B-5A8D-458B-8103-C8345A17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78019" y="1345107"/>
            <a:ext cx="8536220" cy="35126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Consequences of Miss Ellis’ action creates a greater happiness later on.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Consequences of Mr. Drummond’s action creates an immediate happiness. </a:t>
            </a:r>
          </a:p>
        </p:txBody>
      </p:sp>
    </p:spTree>
    <p:extLst>
      <p:ext uri="{BB962C8B-B14F-4D97-AF65-F5344CB8AC3E}">
        <p14:creationId xmlns:p14="http://schemas.microsoft.com/office/powerpoint/2010/main" val="13538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C 5E-6 0.06204 0.02696 0.11274 0.06003 0.11274 C 0.09896 0.11274 0.11303 0.05649 0.11902 0.02246 L 0.12501 -0.02268 C 0.13099 -0.05671 0.14597 -0.11273 0.18998 -0.11273 C 0.21797 -0.11273 0.25001 -0.06226 0.25001 -4.81481E-6 C 0.25001 0.06204 0.21797 0.11274 0.18998 0.11274 C 0.14597 0.11274 0.13099 0.05649 0.12501 0.02246 L 0.11902 -0.02268 C 0.11303 -0.05671 0.09896 -0.11273 0.06003 -0.11273 C 0.02696 -0.11273 5E-6 -0.06226 5E-6 -4.81481E-6 Z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Century Gothic</vt:lpstr>
      <vt:lpstr>Courier New</vt:lpstr>
      <vt:lpstr>Gill Sans MT</vt:lpstr>
      <vt:lpstr>Times New Roman</vt:lpstr>
      <vt:lpstr>Trebuchet MS</vt:lpstr>
      <vt:lpstr>Wingdings</vt:lpstr>
      <vt:lpstr>Wingdings 3</vt:lpstr>
      <vt:lpstr>1_Gallery</vt:lpstr>
      <vt:lpstr>Facet</vt:lpstr>
      <vt:lpstr>Ion Boardroom</vt:lpstr>
      <vt:lpstr>UTILITARIAN</vt:lpstr>
      <vt:lpstr>    TELEABSENCE</vt:lpstr>
      <vt:lpstr> Good For All</vt:lpstr>
      <vt:lpstr>Modalities for Judgment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UTILITARIAN</dc:title>
  <dc:creator>MD Shafi</dc:creator>
  <cp:lastModifiedBy>MD Shafi</cp:lastModifiedBy>
  <cp:revision>4</cp:revision>
  <dcterms:created xsi:type="dcterms:W3CDTF">2018-11-27T03:37:24Z</dcterms:created>
  <dcterms:modified xsi:type="dcterms:W3CDTF">2018-11-27T04:51:46Z</dcterms:modified>
</cp:coreProperties>
</file>