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6"/>
  </p:notesMasterIdLst>
  <p:sldIdLst>
    <p:sldId id="275" r:id="rId2"/>
    <p:sldId id="257" r:id="rId3"/>
    <p:sldId id="258" r:id="rId4"/>
    <p:sldId id="260" r:id="rId5"/>
    <p:sldId id="263" r:id="rId6"/>
    <p:sldId id="264" r:id="rId7"/>
    <p:sldId id="265" r:id="rId8"/>
    <p:sldId id="268" r:id="rId9"/>
    <p:sldId id="269" r:id="rId10"/>
    <p:sldId id="272" r:id="rId11"/>
    <p:sldId id="271" r:id="rId12"/>
    <p:sldId id="276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7" autoAdjust="0"/>
    <p:restoredTop sz="85984" autoAdjust="0"/>
  </p:normalViewPr>
  <p:slideViewPr>
    <p:cSldViewPr snapToGrid="0">
      <p:cViewPr>
        <p:scale>
          <a:sx n="78" d="100"/>
          <a:sy n="78" d="100"/>
        </p:scale>
        <p:origin x="29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B547-9770-4A9F-9326-A588750B9CAD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15F5-5D1F-48DF-9BA7-5206802C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 less: does not have fixed table schemas and mixed data type can be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15F5-5D1F-48DF-9BA7-5206802C97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15F5-5D1F-48DF-9BA7-5206802C97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515F5-5D1F-48DF-9BA7-5206802C97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38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474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2721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341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714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564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51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6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58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7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4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60EA64-D806-43AC-9DF2-F8C432F32B4C}" type="datetimeFigureOut">
              <a:rPr lang="en-US" smtClean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76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sqlbooster.com/downloads" TargetMode="External"/><Relationship Id="rId2" Type="http://schemas.openxmlformats.org/officeDocument/2006/relationships/hyperlink" Target="https://docs.mongodb.com/manual/administration/install-community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2B29-AB21-4E84-BE9E-B773D08C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065504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MOHAMMED  SHAFIUDDIN</a:t>
            </a:r>
            <a:br>
              <a:rPr lang="en-US" sz="2800" dirty="0"/>
            </a:br>
            <a:r>
              <a:rPr lang="en-US" sz="2800" dirty="0"/>
              <a:t>KEN  WU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E252C-8A46-4743-8401-252210B3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796" y="3270980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CS 480 Presentation</a:t>
            </a:r>
          </a:p>
          <a:p>
            <a:pPr algn="ctr"/>
            <a:r>
              <a:rPr lang="en-US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96581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D78C-4994-4E4B-94F3-A7D0030A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25" y="566876"/>
            <a:ext cx="11053463" cy="7116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DELETING THE DOCUMENT WITH DEFAULT ID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729DC-A9FA-47C4-B1CA-ED8F099B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78" y="1900372"/>
            <a:ext cx="2676631" cy="512373"/>
          </a:xfrm>
        </p:spPr>
        <p:txBody>
          <a:bodyPr>
            <a:noAutofit/>
          </a:bodyPr>
          <a:lstStyle/>
          <a:p>
            <a:r>
              <a:rPr lang="en-US" b="1" dirty="0"/>
              <a:t>    Before deletion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FD544-90AA-43BE-B2D7-3AABCCA73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6524" y="1900371"/>
            <a:ext cx="3222043" cy="519209"/>
          </a:xfrm>
        </p:spPr>
        <p:txBody>
          <a:bodyPr>
            <a:noAutofit/>
          </a:bodyPr>
          <a:lstStyle/>
          <a:p>
            <a:r>
              <a:rPr lang="en-US" b="1" dirty="0"/>
              <a:t>		   After deletion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4F3A84-ED48-4ED6-B63E-128E09B66F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60853" y="2622428"/>
            <a:ext cx="5394535" cy="201858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E9E070-8727-4657-9CB9-33EDE1FA6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464" y="2622430"/>
            <a:ext cx="5106837" cy="20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6142-C9E1-421C-8F0C-0741D2D4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964" y="250826"/>
            <a:ext cx="8918275" cy="652792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FF0000"/>
                </a:highlight>
              </a:rPr>
              <a:t>SELECT A DOCUMENT  AS IN SQL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750B-2B53-47B6-89B7-6C6CEC8F4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1903" y="1017918"/>
            <a:ext cx="8918275" cy="888520"/>
          </a:xfrm>
        </p:spPr>
        <p:txBody>
          <a:bodyPr>
            <a:normAutofit fontScale="92500"/>
          </a:bodyPr>
          <a:lstStyle/>
          <a:p>
            <a:r>
              <a:rPr lang="en-US" dirty="0"/>
              <a:t>Finding the specific document using a specific attribute “age”, similar to the WHERE clause implementation in SQL.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8502B-F50F-4846-BECB-7F6442418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021" y="2585306"/>
            <a:ext cx="10524041" cy="32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C058-ACD0-4E38-99F6-0D444C38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2425"/>
            <a:ext cx="10515600" cy="9429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UPDATING COLLECTION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95B4C-023E-4FC2-9AE9-FBF027B99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BEFORE UPDATING “age”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48625-1401-4392-BCA6-AF26AE054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/>
              <a:t>AFTER UPDATING “age”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9E325D-EA8E-43B7-A459-3FC9B0A07E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9838" y="3079643"/>
            <a:ext cx="5035550" cy="1273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A05C8A-BF88-44A5-B1E0-0025843D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8" y="4352926"/>
            <a:ext cx="5035549" cy="160972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2E012D-95D0-41FD-A285-D15D3B2607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20775" y="3079643"/>
            <a:ext cx="5024438" cy="28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50DB-8EFD-4621-9C5A-F866BCB6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279" y="464026"/>
            <a:ext cx="6182114" cy="91158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DROP THE DATABASE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6BB1C-F5B5-4595-AF8E-A20008D9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0943" y="2147977"/>
            <a:ext cx="3071004" cy="529626"/>
          </a:xfrm>
        </p:spPr>
        <p:txBody>
          <a:bodyPr/>
          <a:lstStyle/>
          <a:p>
            <a:pPr algn="ctr"/>
            <a:r>
              <a:rPr lang="en-US" b="1" dirty="0"/>
              <a:t>Before Drop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8F148-5FCF-44F3-A5C7-F1E8D1526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74328" y="2147977"/>
            <a:ext cx="3738109" cy="529626"/>
          </a:xfrm>
        </p:spPr>
        <p:txBody>
          <a:bodyPr/>
          <a:lstStyle/>
          <a:p>
            <a:pPr algn="ctr"/>
            <a:r>
              <a:rPr lang="en-US" b="1" dirty="0"/>
              <a:t>After Drop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458200-AB91-4867-A775-7017D028C4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9839" y="2755709"/>
            <a:ext cx="5035550" cy="161925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DC090EB-C3E1-4335-A657-B663880EB4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1562" y="2755709"/>
            <a:ext cx="5024438" cy="2481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8DB081-88F8-46E5-B9D3-06A808C6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514" y="4427837"/>
            <a:ext cx="31242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0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4EA0-D122-4D79-BF71-887D286C7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32" y="685659"/>
            <a:ext cx="9144000" cy="1053334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195CE-2211-411A-B3FF-D591A563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532" y="2488721"/>
            <a:ext cx="9144000" cy="1053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 conclusion NoSQL will be better choice for large data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19917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7AF-654E-4FFF-B1AB-B15AEC18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60" y="465972"/>
            <a:ext cx="10469251" cy="1302443"/>
          </a:xfrm>
        </p:spPr>
        <p:txBody>
          <a:bodyPr>
            <a:normAutofit/>
          </a:bodyPr>
          <a:lstStyle/>
          <a:p>
            <a:r>
              <a:rPr lang="en-US" sz="4000" b="1" dirty="0"/>
              <a:t>Non relational 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9E27-2264-45C5-A0EA-D7ACE48D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335" y="2200760"/>
            <a:ext cx="9484962" cy="260415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is a NRDBMS referred to as “Not Only SQL”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less data that can be stored in multiple collections and nodes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are Tables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are Rows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are Columns</a:t>
            </a:r>
          </a:p>
        </p:txBody>
      </p:sp>
    </p:spTree>
    <p:extLst>
      <p:ext uri="{BB962C8B-B14F-4D97-AF65-F5344CB8AC3E}">
        <p14:creationId xmlns:p14="http://schemas.microsoft.com/office/powerpoint/2010/main" val="16999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FBCA-46CE-41CE-AA24-4BC58189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944"/>
          </a:xfrm>
        </p:spPr>
        <p:txBody>
          <a:bodyPr/>
          <a:lstStyle/>
          <a:p>
            <a:r>
              <a:rPr lang="en-US" b="1" dirty="0"/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A034-A0A1-44EF-966B-6DE1A97C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60" y="1861667"/>
            <a:ext cx="9532078" cy="3685264"/>
          </a:xfrm>
        </p:spPr>
        <p:txBody>
          <a:bodyPr>
            <a:normAutofit/>
          </a:bodyPr>
          <a:lstStyle/>
          <a:p>
            <a:r>
              <a:rPr lang="en-US" sz="2400" dirty="0"/>
              <a:t>NoSQL designed to expand horizontally scalable which makes it less expensive to maintain</a:t>
            </a:r>
          </a:p>
          <a:p>
            <a:r>
              <a:rPr lang="en-US" sz="2400" dirty="0"/>
              <a:t>When load increases this can be accommodated by adding more machines to NoSQL, while for RDBMS you need to add multiple severs. </a:t>
            </a:r>
          </a:p>
          <a:p>
            <a:r>
              <a:rPr lang="en-US" sz="2400" dirty="0"/>
              <a:t>Adding more machines is cheaper than adding more servers. </a:t>
            </a:r>
          </a:p>
        </p:txBody>
      </p:sp>
    </p:spTree>
    <p:extLst>
      <p:ext uri="{BB962C8B-B14F-4D97-AF65-F5344CB8AC3E}">
        <p14:creationId xmlns:p14="http://schemas.microsoft.com/office/powerpoint/2010/main" val="27630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7732-22EF-446E-9F1C-89ABADBF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89" y="179712"/>
            <a:ext cx="5710985" cy="68293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DOWNLOAD AND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64C4-F321-4FB1-8455-937D4F438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747" y="1114043"/>
            <a:ext cx="5710985" cy="41342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NoSQL can be downloaded from the link below: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 MongoDB:</a:t>
            </a:r>
          </a:p>
          <a:p>
            <a:r>
              <a:rPr lang="en-US" dirty="0">
                <a:hlinkClick r:id="rId2"/>
              </a:rPr>
              <a:t>https://docs.mongodb.com/manual/administration/install-community/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NoSQLBooster</a:t>
            </a:r>
            <a:r>
              <a:rPr lang="en-US" dirty="0"/>
              <a:t> for MongoDB: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3"/>
              </a:rPr>
              <a:t>https://nosqlbooster.com/downloads</a:t>
            </a:r>
            <a:endParaRPr lang="en-US" dirty="0"/>
          </a:p>
          <a:p>
            <a:r>
              <a:rPr lang="en-US" dirty="0"/>
              <a:t>Download page has options to download on different platforms (Window, Mac, or Linux):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07143-36D5-4266-BB49-B0946AE88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05902" y="2891141"/>
            <a:ext cx="5510351" cy="33379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E0659-573A-4104-A1B4-F36067FAB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38" y="38311"/>
            <a:ext cx="5510352" cy="26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4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FFC0-CBE5-4DAE-8360-6F13E8B3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743" y="247763"/>
            <a:ext cx="9511549" cy="66663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“USE” KEYWORD CREATES DATABASE ENVIRONMENT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E9A19A7-A025-48CE-8F6B-350F18B2DB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477" r="9477"/>
          <a:stretch>
            <a:fillRect/>
          </a:stretch>
        </p:blipFill>
        <p:spPr>
          <a:xfrm>
            <a:off x="5848708" y="1114543"/>
            <a:ext cx="6241739" cy="532691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71A8-AF14-4778-A16A-BADA674E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551" y="1947105"/>
            <a:ext cx="5598209" cy="3615495"/>
          </a:xfrm>
        </p:spPr>
        <p:txBody>
          <a:bodyPr>
            <a:normAutofit/>
          </a:bodyPr>
          <a:lstStyle/>
          <a:p>
            <a:r>
              <a:rPr lang="en-US" sz="2400" dirty="0"/>
              <a:t>NoSQL will not create database unless implemented</a:t>
            </a:r>
          </a:p>
          <a:p>
            <a:r>
              <a:rPr lang="en-US" sz="2400" dirty="0"/>
              <a:t>USE keyword only creates an  environment for the database</a:t>
            </a:r>
          </a:p>
          <a:p>
            <a:r>
              <a:rPr lang="en-US" sz="2400" dirty="0"/>
              <a:t>For example on the right “use college” has not created the college database, “show databases” displaying the list of existing database and it does not have the college database.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469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E2A408-D121-4909-B7E6-9DBAE2C5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8742" b="-2"/>
          <a:stretch/>
        </p:blipFill>
        <p:spPr>
          <a:xfrm>
            <a:off x="4636008" y="-8616"/>
            <a:ext cx="7555992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01947-2DE5-420B-91CC-A321C78F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23" y="140839"/>
            <a:ext cx="4316361" cy="1003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 IMPELEMENTATION CREATES A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02E72-EAFD-42CD-8DF6-E14A1ADB3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37" y="1825625"/>
            <a:ext cx="4398547" cy="183197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Only After inserting a “student” as collection and creating a document creates the “college” database. As shown in the image on right.</a:t>
            </a:r>
          </a:p>
        </p:txBody>
      </p:sp>
    </p:spTree>
    <p:extLst>
      <p:ext uri="{BB962C8B-B14F-4D97-AF65-F5344CB8AC3E}">
        <p14:creationId xmlns:p14="http://schemas.microsoft.com/office/powerpoint/2010/main" val="62582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079BE1-ED93-4445-AD4A-0D6710970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6C79BF-A4E0-4CC8-952B-C736485C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7"/>
            <a:ext cx="12192000" cy="2285999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513E7-E5A8-4138-BCE6-236A36CC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618" y="267495"/>
            <a:ext cx="4619265" cy="534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  <a:highlight>
                  <a:srgbClr val="808000"/>
                </a:highlight>
              </a:rPr>
              <a:t>MIX DATA DOCUMENT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3D5D18-EED6-4121-A616-92A41FA8E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400" y="2056850"/>
            <a:ext cx="11887200" cy="45336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33502-3BFE-4F30-AE30-D51AA9FF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9177" y="768602"/>
            <a:ext cx="10506974" cy="775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NoSQL allows mix data in the document. The course document shown below has the mixed data attributes outlined in red “ </a:t>
            </a:r>
            <a:r>
              <a:rPr lang="en-US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course_name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 ” and “ section ”.</a:t>
            </a:r>
          </a:p>
        </p:txBody>
      </p:sp>
    </p:spTree>
    <p:extLst>
      <p:ext uri="{BB962C8B-B14F-4D97-AF65-F5344CB8AC3E}">
        <p14:creationId xmlns:p14="http://schemas.microsoft.com/office/powerpoint/2010/main" val="311071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2E31-05FF-4164-8D73-F01C07ED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9" y="308092"/>
            <a:ext cx="9786445" cy="741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3600" b="1" cap="all" dirty="0">
                <a:solidFill>
                  <a:srgbClr val="FFC000"/>
                </a:solidFill>
              </a:rPr>
              <a:t>DOCUMENT inserted WITH custom 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7D829-264F-4E57-9471-7C9EDE024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86" y="2305486"/>
            <a:ext cx="11919557" cy="37248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54B88-4B18-4C71-BA3F-0C0B2072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419" y="1158170"/>
            <a:ext cx="11731923" cy="74113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Document inserted in the collection with the custom Id value of 2, as show in the image below:</a:t>
            </a:r>
          </a:p>
        </p:txBody>
      </p:sp>
    </p:spTree>
    <p:extLst>
      <p:ext uri="{BB962C8B-B14F-4D97-AF65-F5344CB8AC3E}">
        <p14:creationId xmlns:p14="http://schemas.microsoft.com/office/powerpoint/2010/main" val="302447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45BF-CE7B-45CD-960C-8AA3263F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10" y="369993"/>
            <a:ext cx="8048445" cy="620142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92D050"/>
                </a:solidFill>
              </a:rPr>
              <a:t>DOCUMENT  inserted WITH DEFAULT ID</a:t>
            </a:r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273B-7DEA-4DC2-A57F-521134BFF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58" y="2597974"/>
            <a:ext cx="11035956" cy="33484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5EBD2-7146-457A-A978-BB79DD670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295" y="1216325"/>
            <a:ext cx="10127410" cy="84538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When the ID is not specified while inserting a document the system generates the default ID as shown in the image below with Alphanumeric letters for document containing the name John.</a:t>
            </a:r>
          </a:p>
        </p:txBody>
      </p:sp>
    </p:spTree>
    <p:extLst>
      <p:ext uri="{BB962C8B-B14F-4D97-AF65-F5344CB8AC3E}">
        <p14:creationId xmlns:p14="http://schemas.microsoft.com/office/powerpoint/2010/main" val="36724979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424</Words>
  <Application>Microsoft Office PowerPoint</Application>
  <PresentationFormat>Widescreen</PresentationFormat>
  <Paragraphs>51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Depth</vt:lpstr>
      <vt:lpstr>MOHAMMED  SHAFIUDDIN KEN  WU</vt:lpstr>
      <vt:lpstr>Non relational database Management system</vt:lpstr>
      <vt:lpstr>Maintenance</vt:lpstr>
      <vt:lpstr>DOWNLOAD AND INSTALL</vt:lpstr>
      <vt:lpstr>“USE” KEYWORD CREATES DATABASE ENVIRONMENT</vt:lpstr>
      <vt:lpstr>  IMPELEMENTATION CREATES A DATABASE</vt:lpstr>
      <vt:lpstr>MIX DATA DOCUMENT</vt:lpstr>
      <vt:lpstr>DOCUMENT inserted WITH custom ID</vt:lpstr>
      <vt:lpstr>DOCUMENT  inserted WITH DEFAULT ID</vt:lpstr>
      <vt:lpstr>DELETING THE DOCUMENT WITH DEFAULT ID</vt:lpstr>
      <vt:lpstr>SELECT A DOCUMENT  AS IN SQL WHERE CLAUSE</vt:lpstr>
      <vt:lpstr>UPDATING COLLECTION </vt:lpstr>
      <vt:lpstr>DROP THE DATABASE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relational database Management system</dc:title>
  <dc:creator>MD Shafi</dc:creator>
  <cp:lastModifiedBy>MD Shafi</cp:lastModifiedBy>
  <cp:revision>37</cp:revision>
  <dcterms:created xsi:type="dcterms:W3CDTF">2019-04-19T09:27:21Z</dcterms:created>
  <dcterms:modified xsi:type="dcterms:W3CDTF">2019-04-20T20:03:25Z</dcterms:modified>
</cp:coreProperties>
</file>