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78" r:id="rId7"/>
    <p:sldId id="279" r:id="rId8"/>
    <p:sldId id="273" r:id="rId9"/>
    <p:sldId id="280" r:id="rId10"/>
    <p:sldId id="281" r:id="rId11"/>
    <p:sldId id="282" r:id="rId12"/>
    <p:sldId id="283" r:id="rId13"/>
    <p:sldId id="284" r:id="rId14"/>
    <p:sldId id="28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80" autoAdjust="0"/>
  </p:normalViewPr>
  <p:slideViewPr>
    <p:cSldViewPr>
      <p:cViewPr varScale="1">
        <p:scale>
          <a:sx n="80" d="100"/>
          <a:sy n="80" d="100"/>
        </p:scale>
        <p:origin x="132" y="1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4/19/2019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4/19/2019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byinstall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130" y="990600"/>
            <a:ext cx="4648198" cy="26670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7162799" cy="1752600"/>
          </a:xfrm>
        </p:spPr>
        <p:txBody>
          <a:bodyPr/>
          <a:lstStyle/>
          <a:p>
            <a:r>
              <a:rPr lang="en-US" sz="3600" dirty="0"/>
              <a:t>CS 474 Final Presentation</a:t>
            </a:r>
          </a:p>
          <a:p>
            <a:r>
              <a:rPr lang="en-US" sz="3600" dirty="0"/>
              <a:t>Ken Wu</a:t>
            </a:r>
          </a:p>
          <a:p>
            <a:r>
              <a:rPr lang="en-US" sz="3600" dirty="0"/>
              <a:t>Mohammed </a:t>
            </a:r>
            <a:r>
              <a:rPr lang="en-US" sz="3600" dirty="0" err="1"/>
              <a:t>Shafiuddin</a:t>
            </a:r>
            <a:endParaRPr lang="en-US" sz="3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F3389-DE43-4AF0-BE49-1F1A3B22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4" y="129540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9906000" cy="4495800"/>
          </a:xfrm>
        </p:spPr>
        <p:txBody>
          <a:bodyPr>
            <a:noAutofit/>
          </a:bodyPr>
          <a:lstStyle/>
          <a:p>
            <a:r>
              <a:rPr lang="en-US" sz="3200" dirty="0"/>
              <a:t>Class</a:t>
            </a:r>
          </a:p>
          <a:p>
            <a:r>
              <a:rPr lang="en-US" sz="3200" dirty="0"/>
              <a:t>Access Control</a:t>
            </a:r>
          </a:p>
          <a:p>
            <a:r>
              <a:rPr lang="en-US" sz="3200" dirty="0"/>
              <a:t>Inheritance</a:t>
            </a:r>
          </a:p>
          <a:p>
            <a:r>
              <a:rPr lang="en-US" sz="32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137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303137-C892-4922-8FB3-AF7DB9C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Questions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CA943-6AB8-4BED-BBA6-6F716A4E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2" y="2057400"/>
            <a:ext cx="4800600" cy="35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Designed and Developed in Japan- Mid 1990s</a:t>
            </a:r>
          </a:p>
          <a:p>
            <a:pPr lvl="1"/>
            <a:r>
              <a:rPr lang="en-US" sz="3200" dirty="0"/>
              <a:t>By Yukihiro “Matz” Matsumoto</a:t>
            </a:r>
          </a:p>
          <a:p>
            <a:r>
              <a:rPr lang="en-US" sz="3200" dirty="0"/>
              <a:t>Object Oriented</a:t>
            </a:r>
          </a:p>
          <a:p>
            <a:r>
              <a:rPr lang="en-US" sz="3200" dirty="0"/>
              <a:t>Dynamically Typed</a:t>
            </a:r>
          </a:p>
          <a:p>
            <a:r>
              <a:rPr lang="en-US" sz="3200" dirty="0"/>
              <a:t>Garbage Collection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F6A30-1761-4846-8E75-59E5B813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08" y="2667000"/>
            <a:ext cx="281271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Quick Start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Set UP</a:t>
            </a:r>
          </a:p>
          <a:p>
            <a:pPr lvl="1"/>
            <a:r>
              <a:rPr lang="en-US" sz="2800" dirty="0"/>
              <a:t>Linux: </a:t>
            </a:r>
            <a:r>
              <a:rPr lang="en-US" sz="2800" i="1" dirty="0"/>
              <a:t>apt-get install ruby</a:t>
            </a:r>
          </a:p>
          <a:p>
            <a:pPr lvl="1"/>
            <a:r>
              <a:rPr lang="en-US" sz="2800" dirty="0"/>
              <a:t>Window</a:t>
            </a:r>
            <a:r>
              <a:rPr lang="en-US" sz="2800"/>
              <a:t>: </a:t>
            </a:r>
            <a:r>
              <a:rPr lang="en-US" sz="2800">
                <a:hlinkClick r:id="rId2"/>
              </a:rPr>
              <a:t>https://rubyinstaller.org/</a:t>
            </a:r>
            <a:endParaRPr lang="en-US" sz="2800" dirty="0"/>
          </a:p>
          <a:p>
            <a:r>
              <a:rPr lang="en-US" sz="3200" dirty="0"/>
              <a:t>Create Program</a:t>
            </a:r>
          </a:p>
          <a:p>
            <a:pPr lvl="1"/>
            <a:r>
              <a:rPr lang="en-US" sz="2800" dirty="0"/>
              <a:t>Any text editor or IDE</a:t>
            </a:r>
          </a:p>
          <a:p>
            <a:pPr lvl="1"/>
            <a:r>
              <a:rPr lang="en-US" sz="2800" dirty="0"/>
              <a:t>Save as </a:t>
            </a:r>
            <a:r>
              <a:rPr lang="en-US" sz="2800" i="1" dirty="0" err="1"/>
              <a:t>filename.rb</a:t>
            </a:r>
            <a:endParaRPr lang="en-US" sz="2800" i="1" dirty="0"/>
          </a:p>
          <a:p>
            <a:r>
              <a:rPr lang="en-US" sz="3200" dirty="0"/>
              <a:t>Run Program</a:t>
            </a:r>
          </a:p>
          <a:p>
            <a:pPr lvl="1"/>
            <a:r>
              <a:rPr lang="en-US" sz="2800" dirty="0"/>
              <a:t>In Command Prompt: </a:t>
            </a:r>
            <a:r>
              <a:rPr lang="en-US" sz="2800" i="1" dirty="0"/>
              <a:t>Ruby </a:t>
            </a:r>
            <a:r>
              <a:rPr lang="en-US" sz="2800" i="1" dirty="0" err="1"/>
              <a:t>filename.rb</a:t>
            </a:r>
            <a:endParaRPr lang="en-US" sz="2800" i="1" dirty="0"/>
          </a:p>
          <a:p>
            <a:pPr marL="274320" lvl="1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1475F-397B-418B-AE89-3E7178C22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348" y="152400"/>
            <a:ext cx="2641571" cy="1981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2016D-53C7-4DC2-8E02-E7CFAB04E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72" y="4339390"/>
            <a:ext cx="2342147" cy="2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Class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Constructor</a:t>
            </a:r>
          </a:p>
          <a:p>
            <a:pPr lvl="1"/>
            <a:r>
              <a:rPr lang="en-US" sz="2800" dirty="0"/>
              <a:t>Use keyword “initialize”, </a:t>
            </a:r>
            <a:r>
              <a:rPr lang="en-US" sz="2800" dirty="0" err="1"/>
              <a:t>e.g</a:t>
            </a:r>
            <a:r>
              <a:rPr lang="en-US" sz="2800" dirty="0"/>
              <a:t> def initialize </a:t>
            </a:r>
          </a:p>
          <a:p>
            <a:pPr lvl="1"/>
            <a:r>
              <a:rPr lang="en-US" sz="2800" dirty="0"/>
              <a:t>Can setup default arguments</a:t>
            </a:r>
          </a:p>
          <a:p>
            <a:pPr lvl="1"/>
            <a:r>
              <a:rPr lang="en-US" sz="2800" dirty="0"/>
              <a:t>The later “initialize” will be called if more than 1</a:t>
            </a:r>
          </a:p>
          <a:p>
            <a:r>
              <a:rPr lang="en-US" sz="3200" dirty="0"/>
              <a:t>Instance Variable</a:t>
            </a:r>
          </a:p>
          <a:p>
            <a:pPr lvl="1"/>
            <a:r>
              <a:rPr lang="en-US" sz="2800" dirty="0"/>
              <a:t>Start with “@”, </a:t>
            </a:r>
            <a:r>
              <a:rPr lang="en-US" sz="2800" dirty="0" err="1"/>
              <a:t>e.g</a:t>
            </a:r>
            <a:r>
              <a:rPr lang="en-US" sz="2800" dirty="0"/>
              <a:t> @</a:t>
            </a:r>
            <a:r>
              <a:rPr lang="en-US" sz="2800" dirty="0" err="1"/>
              <a:t>instVariable</a:t>
            </a:r>
            <a:r>
              <a:rPr lang="en-US" sz="2800" dirty="0"/>
              <a:t> = 0</a:t>
            </a:r>
          </a:p>
          <a:p>
            <a:r>
              <a:rPr lang="en-US" sz="3200" dirty="0"/>
              <a:t>Delimiter</a:t>
            </a:r>
          </a:p>
          <a:p>
            <a:pPr lvl="1"/>
            <a:r>
              <a:rPr lang="en-US" sz="2800" dirty="0"/>
              <a:t>Keyword “end”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E9A19-8CC4-45A9-BE57-57CB1ABB1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162425"/>
            <a:ext cx="2914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Class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66DE76-4CEA-4700-AB72-F285086E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412" y="1844310"/>
            <a:ext cx="4343401" cy="350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sz="1600" dirty="0"/>
              <a:t>Second Parent initialize!</a:t>
            </a:r>
          </a:p>
          <a:p>
            <a:pPr marL="0" indent="0">
              <a:buNone/>
            </a:pPr>
            <a:r>
              <a:rPr lang="en-US" sz="1600" dirty="0"/>
              <a:t>This is second Parent, I have 0 children</a:t>
            </a:r>
          </a:p>
          <a:p>
            <a:pPr marL="0" indent="0">
              <a:buNone/>
            </a:pPr>
            <a:r>
              <a:rPr lang="en-US" sz="1600" dirty="0"/>
              <a:t>Second Parent initialize!</a:t>
            </a:r>
          </a:p>
          <a:p>
            <a:pPr marL="0" indent="0">
              <a:buNone/>
            </a:pPr>
            <a:r>
              <a:rPr lang="en-US" sz="1600" dirty="0"/>
              <a:t>This is second Parent, I have 3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BE61A-D69E-413E-A383-AAC60BFFC113}"/>
              </a:ext>
            </a:extLst>
          </p:cNvPr>
          <p:cNvSpPr/>
          <p:nvPr/>
        </p:nvSpPr>
        <p:spPr>
          <a:xfrm>
            <a:off x="912812" y="1844310"/>
            <a:ext cx="6477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Parent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Constructor keyword: "initialize" 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@name 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"First Parent"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# instance </a:t>
            </a:r>
            <a:r>
              <a:rPr 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varable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: @</a:t>
            </a:r>
            <a:r>
              <a:rPr 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variableName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@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numberChildren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# instance </a:t>
            </a:r>
            <a:r>
              <a:rPr 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varable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: @</a:t>
            </a:r>
            <a:r>
              <a:rPr 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variableName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puts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"First Parent initialize!"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end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#This will be call when we </a:t>
            </a:r>
            <a:r>
              <a:rPr lang="en-US" sz="14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initialleze</a:t>
            </a:r>
            <a:r>
              <a:rPr lang="en-US" sz="1400" b="1" dirty="0">
                <a:solidFill>
                  <a:srgbClr val="6A9955"/>
                </a:solidFill>
                <a:latin typeface="Consolas" panose="020B0609020204030204" pitchFamily="49" charset="0"/>
              </a:rPr>
              <a:t> an instance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initialize(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@name 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"second Parent"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@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numberChildren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puts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"Second Parent initialize!"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end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intro()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puts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"This is 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#{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@name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, I have 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#{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numberChildren</a:t>
            </a:r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 children"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end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Parent.new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p.intro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p2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Parent.new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p2.intro()</a:t>
            </a:r>
            <a:endParaRPr lang="en-US" sz="1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Inheritance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906000" cy="4495800"/>
          </a:xfrm>
        </p:spPr>
        <p:txBody>
          <a:bodyPr>
            <a:noAutofit/>
          </a:bodyPr>
          <a:lstStyle/>
          <a:p>
            <a:r>
              <a:rPr lang="en-US" sz="3200" dirty="0"/>
              <a:t>Not Support Multi Inheritance</a:t>
            </a:r>
          </a:p>
          <a:p>
            <a:r>
              <a:rPr lang="en-US" sz="3200" dirty="0"/>
              <a:t>Syntax:</a:t>
            </a:r>
          </a:p>
          <a:p>
            <a:pPr lvl="1"/>
            <a:r>
              <a:rPr lang="en-US" sz="2400" dirty="0" err="1"/>
              <a:t>child_class_name</a:t>
            </a:r>
            <a:r>
              <a:rPr lang="en-US" sz="2400" dirty="0"/>
              <a:t> &lt; </a:t>
            </a:r>
            <a:r>
              <a:rPr lang="en-US" sz="2400" dirty="0" err="1"/>
              <a:t>parent_class_name</a:t>
            </a:r>
            <a:r>
              <a:rPr lang="en-US" sz="2400" dirty="0"/>
              <a:t> </a:t>
            </a:r>
          </a:p>
          <a:p>
            <a:r>
              <a:rPr lang="en-US" sz="3200" dirty="0"/>
              <a:t>Access Control</a:t>
            </a:r>
          </a:p>
          <a:p>
            <a:pPr lvl="1"/>
            <a:r>
              <a:rPr lang="en-US" sz="2800" dirty="0"/>
              <a:t>Only apply to methods</a:t>
            </a:r>
          </a:p>
          <a:p>
            <a:pPr lvl="1"/>
            <a:r>
              <a:rPr lang="en-US" sz="2800" dirty="0"/>
              <a:t>Public: accessible by anyone</a:t>
            </a:r>
          </a:p>
          <a:p>
            <a:pPr lvl="1"/>
            <a:r>
              <a:rPr lang="en-US" sz="2800" dirty="0"/>
              <a:t>Protected: accessible by defined class &amp; its subclasses</a:t>
            </a:r>
          </a:p>
          <a:p>
            <a:pPr lvl="1"/>
            <a:r>
              <a:rPr lang="en-US" sz="2800" dirty="0"/>
              <a:t>Private: accessible defined class</a:t>
            </a:r>
          </a:p>
          <a:p>
            <a:pPr lvl="1"/>
            <a:r>
              <a:rPr lang="en-US" sz="2800" dirty="0"/>
              <a:t>Default is public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CFA46-6DC9-41CC-AF09-8BC564B7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711868"/>
            <a:ext cx="4352925" cy="24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Inheritance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BE61A-D69E-413E-A383-AAC60BFFC113}"/>
              </a:ext>
            </a:extLst>
          </p:cNvPr>
          <p:cNvSpPr/>
          <p:nvPr/>
        </p:nvSpPr>
        <p:spPr>
          <a:xfrm>
            <a:off x="1286625" y="1524000"/>
            <a:ext cx="502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Parent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intro()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puts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“I am Parent”</a:t>
            </a:r>
          </a:p>
          <a:p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secret()</a:t>
            </a: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private</a:t>
            </a: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secret()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puts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“I have a secret”</a:t>
            </a:r>
            <a:endParaRPr lang="en-US" sz="14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protected</a:t>
            </a: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familySecret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puts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“I know the secret of our family”</a:t>
            </a:r>
            <a:endParaRPr lang="en-US" sz="14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</a:t>
            </a: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noSecret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puts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“I won’t tell you our secret”</a:t>
            </a:r>
            <a:endParaRPr lang="en-US" sz="14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    end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D099E-E85F-4C61-BF22-CA36A54C6C31}"/>
              </a:ext>
            </a:extLst>
          </p:cNvPr>
          <p:cNvSpPr/>
          <p:nvPr/>
        </p:nvSpPr>
        <p:spPr>
          <a:xfrm>
            <a:off x="6317413" y="1524000"/>
            <a:ext cx="51109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Child &lt; Parent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intro()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puts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“I am Child”</a:t>
            </a:r>
          </a:p>
          <a:p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familySecret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noSecret</a:t>
            </a:r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sz="1400" b="1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Parent.new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p.intro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Child.new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c.intro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c.noSecret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I am Parent</a:t>
            </a:r>
          </a:p>
          <a:p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I have a secret</a:t>
            </a:r>
          </a:p>
          <a:p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I am Child</a:t>
            </a:r>
          </a:p>
          <a:p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I know the secret of our family</a:t>
            </a:r>
          </a:p>
          <a:p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I won't tell you our secret</a:t>
            </a:r>
          </a:p>
          <a:p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I won't tell you our secret</a:t>
            </a: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Polymorphism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9906000" cy="4495800"/>
          </a:xfrm>
        </p:spPr>
        <p:txBody>
          <a:bodyPr>
            <a:noAutofit/>
          </a:bodyPr>
          <a:lstStyle/>
          <a:p>
            <a:r>
              <a:rPr lang="en-US" sz="3200" dirty="0"/>
              <a:t>Auto dynamic cast</a:t>
            </a:r>
          </a:p>
          <a:p>
            <a:pPr lvl="1"/>
            <a:endParaRPr lang="en-US" sz="2800" dirty="0"/>
          </a:p>
          <a:p>
            <a:r>
              <a:rPr lang="en-US" sz="3200" dirty="0"/>
              <a:t>Not naturally support abstract/interface class</a:t>
            </a:r>
          </a:p>
          <a:p>
            <a:pPr lvl="1"/>
            <a:r>
              <a:rPr lang="en-US" sz="2400" dirty="0"/>
              <a:t>Don’t needed</a:t>
            </a:r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7008D-1B4B-4D78-B893-439536D08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597402"/>
            <a:ext cx="3962401" cy="29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Polymorphism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BE61A-D69E-413E-A383-AAC60BFFC113}"/>
              </a:ext>
            </a:extLst>
          </p:cNvPr>
          <p:cNvSpPr/>
          <p:nvPr/>
        </p:nvSpPr>
        <p:spPr>
          <a:xfrm>
            <a:off x="1443036" y="1521797"/>
            <a:ext cx="4876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Parent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def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intro()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puts 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“I am Parent”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secret()</a:t>
            </a: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sz="16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ChildA</a:t>
            </a:r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 &lt; Parent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def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intro()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puts 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“I am Child A”</a:t>
            </a: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ChildB</a:t>
            </a:r>
            <a:r>
              <a:rPr lang="en-US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 &lt; Parent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def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intro()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     puts 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“I am Child B”</a:t>
            </a: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end</a:t>
            </a:r>
          </a:p>
          <a:p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D099E-E85F-4C61-BF22-CA36A54C6C31}"/>
              </a:ext>
            </a:extLst>
          </p:cNvPr>
          <p:cNvSpPr/>
          <p:nvPr/>
        </p:nvSpPr>
        <p:spPr>
          <a:xfrm>
            <a:off x="6317413" y="1524000"/>
            <a:ext cx="5110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Array.new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err="1">
                <a:solidFill>
                  <a:srgbClr val="FF0000"/>
                </a:solidFill>
              </a:rPr>
              <a:t>arr.push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Parent.new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arr.push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ChildA.new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arr.push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ChildB.new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</a:p>
          <a:p>
            <a:br>
              <a:rPr lang="en-US" sz="1600" dirty="0"/>
            </a:br>
            <a:r>
              <a:rPr lang="en-US" sz="1600" b="1" dirty="0">
                <a:solidFill>
                  <a:srgbClr val="FF0000"/>
                </a:solidFill>
              </a:rPr>
              <a:t>for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 in 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i.intro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end</a:t>
            </a:r>
          </a:p>
          <a:p>
            <a:endParaRPr lang="en-US" sz="16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I am Parent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I am Child A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I am Child B</a:t>
            </a:r>
            <a:endParaRPr lang="en-US" sz="16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252</TotalTime>
  <Words>554</Words>
  <Application>Microsoft Office PowerPoint</Application>
  <PresentationFormat>Custom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Euphemia</vt:lpstr>
      <vt:lpstr>Serenity 16x9</vt:lpstr>
      <vt:lpstr>Ruby</vt:lpstr>
      <vt:lpstr>Introduction</vt:lpstr>
      <vt:lpstr>Quick Start</vt:lpstr>
      <vt:lpstr>Class</vt:lpstr>
      <vt:lpstr>Class Example</vt:lpstr>
      <vt:lpstr>Inheritance</vt:lpstr>
      <vt:lpstr>Inheritance Example</vt:lpstr>
      <vt:lpstr>Polymorphism</vt:lpstr>
      <vt:lpstr>Polymorphism Example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Wu, Ken</dc:creator>
  <cp:lastModifiedBy>Wu, Ken</cp:lastModifiedBy>
  <cp:revision>53</cp:revision>
  <dcterms:created xsi:type="dcterms:W3CDTF">2019-04-17T13:30:17Z</dcterms:created>
  <dcterms:modified xsi:type="dcterms:W3CDTF">2019-04-19T23:24:43Z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