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ACfa1jg6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sample </a:t>
            </a:r>
            <a:r>
              <a:rPr lang="en-US" dirty="0" err="1" smtClean="0"/>
              <a:t>powerpoint</a:t>
            </a:r>
            <a:r>
              <a:rPr lang="en-US" dirty="0" smtClean="0"/>
              <a:t> document created for the purpose of testing </a:t>
            </a:r>
            <a:r>
              <a:rPr lang="en-US" dirty="0" err="1" smtClean="0"/>
              <a:t>OpenXML</a:t>
            </a:r>
            <a:r>
              <a:rPr lang="en-US" smtClean="0"/>
              <a:t>::Properties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/>
  <cp:lastModifiedBy>Ananth Venugopal</cp:lastModifiedBy>
  <cp:revision>2</cp:revision>
  <dcterms:created xsi:type="dcterms:W3CDTF">2006-08-16T00:00:00Z</dcterms:created>
  <dcterms:modified xsi:type="dcterms:W3CDTF">2012-11-29T05:27:40Z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