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-1.xml" ContentType="application/vnd.openxmlformats-officedocument.presentationml.slide+xml"/>
  <Override PartName="/ppt/slides/slide-2.xml" ContentType="application/vnd.openxmlformats-officedocument.presentationml.slide+xml"/>
  <Override PartName="/ppt/slides/slide-3.xml" ContentType="application/vnd.openxmlformats-officedocument.presentationml.slide+xml"/>
  <Override PartName="/ppt/slides/slide-4.xml" ContentType="application/vnd.openxmlformats-officedocument.presentationml.slide+xml"/>
  <Override PartName="/ppt/slides/slide-5.xml" ContentType="application/vnd.openxmlformats-officedocument.presentationml.slide+xml"/>
  <Override PartName="/ppt/slides/slide-6.xml" ContentType="application/vnd.openxmlformats-officedocument.presentationml.slide+xml"/>
  <Override PartName="/ppt/slides/slide-7.xml" ContentType="application/vnd.openxmlformats-officedocument.presentationml.slide+xml"/>
  <Override PartName="/ppt/slides/slide-8.xml" ContentType="application/vnd.openxmlformats-officedocument.presentationml.slide+xml"/>
  <Override PartName="/ppt/slides/slide-9.xml" ContentType="application/vnd.openxmlformats-officedocument.presentationml.slide+xml"/>
  <Override PartName="/ppt/slides/slide-10.xml" ContentType="application/vnd.openxmlformats-officedocument.presentationml.slide+xml"/>
  <Override PartName="/ppt/slides/slide-11.xml" ContentType="application/vnd.openxmlformats-officedocument.presentationml.slide+xml"/>
  <Override PartName="/ppt/slides/slide-12.xml" ContentType="application/vnd.openxmlformats-officedocument.presentationml.slide+xml"/>
  <Override PartName="/ppt/slides/slide-13.xml" ContentType="application/vnd.openxmlformats-officedocument.presentationml.slide+xml"/>
  <Override PartName="/ppt/slides/slide-14.xml" ContentType="application/vnd.openxmlformats-officedocument.presentationml.slide+xml"/>
  <Override PartName="/ppt/slides/slide-15.xml" ContentType="application/vnd.openxmlformats-officedocument.presentationml.slide+xml"/>
  <Override PartName="/ppt/slides/slide-16.xml" ContentType="application/vnd.openxmlformats-officedocument.presentationml.slide+xml"/>
  <Override PartName="/ppt/slides/slide-17.xml" ContentType="application/vnd.openxmlformats-officedocument.presentationml.slide+xml"/>
  <Override PartName="/ppt/slides/slide-18.xml" ContentType="application/vnd.openxmlformats-officedocument.presentationml.slide+xml"/>
  <Override PartName="/ppt/slides/slide-19.xml" ContentType="application/vnd.openxmlformats-officedocument.presentationml.slide+xml"/>
  <Override PartName="/ppt/slides/slide-20.xml" ContentType="application/vnd.openxmlformats-officedocument.presentationml.slide+xml"/>
  <Override PartName="/ppt/slides/slide-21.xml" ContentType="application/vnd.openxmlformats-officedocument.presentationml.slide+xml"/>
  <Override PartName="/ppt/slides/slide-22.xml" ContentType="application/vnd.openxmlformats-officedocument.presentationml.slide+xml"/>
  <Override PartName="/ppt/slides/slide-23.xml" ContentType="application/vnd.openxmlformats-officedocument.presentationml.slide+xml"/>
  <Override PartName="/ppt/slides/slide-24.xml" ContentType="application/vnd.openxmlformats-officedocument.presentationml.slide+xml"/>
  <Override PartName="/ppt/slides/slide-25.xml" ContentType="application/vnd.openxmlformats-officedocument.presentationml.slide+xml"/>
  <Override PartName="/ppt/slides/slide-26.xml" ContentType="application/vnd.openxmlformats-officedocument.presentationml.slide+xml"/>
  <Override PartName="/ppt/slides/slide-27.xml" ContentType="application/vnd.openxmlformats-officedocument.presentationml.slide+xml"/>
  <Override PartName="/ppt/slides/slide-28.xml" ContentType="application/vnd.openxmlformats-officedocument.presentationml.slide+xml"/>
  <Override PartName="/ppt/slides/slide-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6858000" cx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-1.xml"/><Relationship Id="rId10" Type="http://schemas.openxmlformats.org/officeDocument/2006/relationships/slide" Target="slides/slide-2.xml"/><Relationship Id="rId11" Type="http://schemas.openxmlformats.org/officeDocument/2006/relationships/slide" Target="slides/slide-3.xml"/><Relationship Id="rId12" Type="http://schemas.openxmlformats.org/officeDocument/2006/relationships/slide" Target="slides/slide-4.xml"/><Relationship Id="rId13" Type="http://schemas.openxmlformats.org/officeDocument/2006/relationships/slide" Target="slides/slide-5.xml"/><Relationship Id="rId14" Type="http://schemas.openxmlformats.org/officeDocument/2006/relationships/slide" Target="slides/slide-6.xml"/><Relationship Id="rId15" Type="http://schemas.openxmlformats.org/officeDocument/2006/relationships/slide" Target="slides/slide-7.xml"/><Relationship Id="rId16" Type="http://schemas.openxmlformats.org/officeDocument/2006/relationships/slide" Target="slides/slide-8.xml"/><Relationship Id="rId17" Type="http://schemas.openxmlformats.org/officeDocument/2006/relationships/slide" Target="slides/slide-9.xml"/><Relationship Id="rId18" Type="http://schemas.openxmlformats.org/officeDocument/2006/relationships/slide" Target="slides/slide-10.xml"/><Relationship Id="rId19" Type="http://schemas.openxmlformats.org/officeDocument/2006/relationships/slide" Target="slides/slide-11.xml"/><Relationship Id="rId20" Type="http://schemas.openxmlformats.org/officeDocument/2006/relationships/slide" Target="slides/slide-12.xml"/><Relationship Id="rId21" Type="http://schemas.openxmlformats.org/officeDocument/2006/relationships/slide" Target="slides/slide-13.xml"/><Relationship Id="rId22" Type="http://schemas.openxmlformats.org/officeDocument/2006/relationships/slide" Target="slides/slide-14.xml"/><Relationship Id="rId23" Type="http://schemas.openxmlformats.org/officeDocument/2006/relationships/slide" Target="slides/slide-15.xml"/><Relationship Id="rId24" Type="http://schemas.openxmlformats.org/officeDocument/2006/relationships/slide" Target="slides/slide-16.xml"/><Relationship Id="rId25" Type="http://schemas.openxmlformats.org/officeDocument/2006/relationships/slide" Target="slides/slide-17.xml"/><Relationship Id="rId26" Type="http://schemas.openxmlformats.org/officeDocument/2006/relationships/slide" Target="slides/slide-18.xml"/><Relationship Id="rId27" Type="http://schemas.openxmlformats.org/officeDocument/2006/relationships/slide" Target="slides/slide-19.xml"/><Relationship Id="rId28" Type="http://schemas.openxmlformats.org/officeDocument/2006/relationships/slide" Target="slides/slide-20.xml"/><Relationship Id="rId29" Type="http://schemas.openxmlformats.org/officeDocument/2006/relationships/slide" Target="slides/slide-21.xml"/><Relationship Id="rId30" Type="http://schemas.openxmlformats.org/officeDocument/2006/relationships/slide" Target="slides/slide-22.xml"/><Relationship Id="rId31" Type="http://schemas.openxmlformats.org/officeDocument/2006/relationships/slide" Target="slides/slide-23.xml"/><Relationship Id="rId32" Type="http://schemas.openxmlformats.org/officeDocument/2006/relationships/slide" Target="slides/slide-24.xml"/><Relationship Id="rId33" Type="http://schemas.openxmlformats.org/officeDocument/2006/relationships/slide" Target="slides/slide-25.xml"/><Relationship Id="rId34" Type="http://schemas.openxmlformats.org/officeDocument/2006/relationships/slide" Target="slides/slide-26.xml"/><Relationship Id="rId35" Type="http://schemas.openxmlformats.org/officeDocument/2006/relationships/slide" Target="slides/slide-27.xml"/><Relationship Id="rId36" Type="http://schemas.openxmlformats.org/officeDocument/2006/relationships/slide" Target="slides/slide-28.xml"/><Relationship Id="rId37" Type="http://schemas.openxmlformats.org/officeDocument/2006/relationships/slide" Target="slides/slide-29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40663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11673-9542-403D-950E-6A6CD2CDFF30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A731E-0AF2-4B7A-B803-93957A93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-1.xml.rels><?xml version="1.0" encoding="UTF-8" standalone="yes"?>
<Relationships xmlns="http://schemas.openxmlformats.org/package/2006/relationships"><Relationship Id="rId2" Type="http://schemas.openxmlformats.org/officeDocument/2006/relationships/image" Target="../media/slide.1.jpg"/><Relationship Id="rId1" Type="http://schemas.openxmlformats.org/officeDocument/2006/relationships/slideLayout" Target="../slideLayouts/slideLayout1.xml"/></Relationships>
</file>

<file path=ppt/slides/_rels/slide-10.xml.rels><?xml version="1.0" encoding="UTF-8" standalone="yes"?>
<Relationships xmlns="http://schemas.openxmlformats.org/package/2006/relationships"><Relationship Id="rId2" Type="http://schemas.openxmlformats.org/officeDocument/2006/relationships/image" Target="../media/slide.10.jpg"/><Relationship Id="rId1" Type="http://schemas.openxmlformats.org/officeDocument/2006/relationships/slideLayout" Target="../slideLayouts/slideLayout1.xml"/></Relationships>
</file>

<file path=ppt/slides/_rels/slide-11.xml.rels><?xml version="1.0" encoding="UTF-8" standalone="yes"?>
<Relationships xmlns="http://schemas.openxmlformats.org/package/2006/relationships"><Relationship Id="rId2" Type="http://schemas.openxmlformats.org/officeDocument/2006/relationships/image" Target="../media/slide.11.jpg"/><Relationship Id="rId1" Type="http://schemas.openxmlformats.org/officeDocument/2006/relationships/slideLayout" Target="../slideLayouts/slideLayout1.xml"/></Relationships>
</file>

<file path=ppt/slides/_rels/slide-12.xml.rels><?xml version="1.0" encoding="UTF-8" standalone="yes"?>
<Relationships xmlns="http://schemas.openxmlformats.org/package/2006/relationships"><Relationship Id="rId2" Type="http://schemas.openxmlformats.org/officeDocument/2006/relationships/image" Target="../media/slide.12.jpg"/><Relationship Id="rId1" Type="http://schemas.openxmlformats.org/officeDocument/2006/relationships/slideLayout" Target="../slideLayouts/slideLayout1.xml"/></Relationships>
</file>

<file path=ppt/slides/_rels/slide-13.xml.rels><?xml version="1.0" encoding="UTF-8" standalone="yes"?>
<Relationships xmlns="http://schemas.openxmlformats.org/package/2006/relationships"><Relationship Id="rId2" Type="http://schemas.openxmlformats.org/officeDocument/2006/relationships/image" Target="../media/slide.13.jpg"/><Relationship Id="rId1" Type="http://schemas.openxmlformats.org/officeDocument/2006/relationships/slideLayout" Target="../slideLayouts/slideLayout1.xml"/></Relationships>
</file>

<file path=ppt/slides/_rels/slide-14.xml.rels><?xml version="1.0" encoding="UTF-8" standalone="yes"?>
<Relationships xmlns="http://schemas.openxmlformats.org/package/2006/relationships"><Relationship Id="rId2" Type="http://schemas.openxmlformats.org/officeDocument/2006/relationships/image" Target="../media/slide.14.jpg"/><Relationship Id="rId1" Type="http://schemas.openxmlformats.org/officeDocument/2006/relationships/slideLayout" Target="../slideLayouts/slideLayout1.xml"/></Relationships>
</file>

<file path=ppt/slides/_rels/slide-15.xml.rels><?xml version="1.0" encoding="UTF-8" standalone="yes"?>
<Relationships xmlns="http://schemas.openxmlformats.org/package/2006/relationships"><Relationship Id="rId2" Type="http://schemas.openxmlformats.org/officeDocument/2006/relationships/image" Target="../media/slide.15.jpg"/><Relationship Id="rId1" Type="http://schemas.openxmlformats.org/officeDocument/2006/relationships/slideLayout" Target="../slideLayouts/slideLayout1.xml"/></Relationships>
</file>

<file path=ppt/slides/_rels/slide-16.xml.rels><?xml version="1.0" encoding="UTF-8" standalone="yes"?>
<Relationships xmlns="http://schemas.openxmlformats.org/package/2006/relationships"><Relationship Id="rId2" Type="http://schemas.openxmlformats.org/officeDocument/2006/relationships/image" Target="../media/slide.16.jpg"/><Relationship Id="rId1" Type="http://schemas.openxmlformats.org/officeDocument/2006/relationships/slideLayout" Target="../slideLayouts/slideLayout1.xml"/></Relationships>
</file>

<file path=ppt/slides/_rels/slide-17.xml.rels><?xml version="1.0" encoding="UTF-8" standalone="yes"?>
<Relationships xmlns="http://schemas.openxmlformats.org/package/2006/relationships"><Relationship Id="rId2" Type="http://schemas.openxmlformats.org/officeDocument/2006/relationships/image" Target="../media/slide.17.jpg"/><Relationship Id="rId1" Type="http://schemas.openxmlformats.org/officeDocument/2006/relationships/slideLayout" Target="../slideLayouts/slideLayout1.xml"/></Relationships>
</file>

<file path=ppt/slides/_rels/slide-18.xml.rels><?xml version="1.0" encoding="UTF-8" standalone="yes"?>
<Relationships xmlns="http://schemas.openxmlformats.org/package/2006/relationships"><Relationship Id="rId2" Type="http://schemas.openxmlformats.org/officeDocument/2006/relationships/image" Target="../media/slide.18.jpg"/><Relationship Id="rId1" Type="http://schemas.openxmlformats.org/officeDocument/2006/relationships/slideLayout" Target="../slideLayouts/slideLayout1.xml"/></Relationships>
</file>

<file path=ppt/slides/_rels/slide-19.xml.rels><?xml version="1.0" encoding="UTF-8" standalone="yes"?>
<Relationships xmlns="http://schemas.openxmlformats.org/package/2006/relationships"><Relationship Id="rId2" Type="http://schemas.openxmlformats.org/officeDocument/2006/relationships/image" Target="../media/slide.19.jpg"/><Relationship Id="rId1" Type="http://schemas.openxmlformats.org/officeDocument/2006/relationships/slideLayout" Target="../slideLayouts/slideLayout1.xml"/></Relationships>
</file>

<file path=ppt/slides/_rels/slide-2.xml.rels><?xml version="1.0" encoding="UTF-8" standalone="yes"?>
<Relationships xmlns="http://schemas.openxmlformats.org/package/2006/relationships"><Relationship Id="rId2" Type="http://schemas.openxmlformats.org/officeDocument/2006/relationships/image" Target="../media/slide.2.jpg"/><Relationship Id="rId1" Type="http://schemas.openxmlformats.org/officeDocument/2006/relationships/slideLayout" Target="../slideLayouts/slideLayout1.xml"/></Relationships>
</file>

<file path=ppt/slides/_rels/slide-20.xml.rels><?xml version="1.0" encoding="UTF-8" standalone="yes"?>
<Relationships xmlns="http://schemas.openxmlformats.org/package/2006/relationships"><Relationship Id="rId2" Type="http://schemas.openxmlformats.org/officeDocument/2006/relationships/image" Target="../media/slide.20.jpg"/><Relationship Id="rId1" Type="http://schemas.openxmlformats.org/officeDocument/2006/relationships/slideLayout" Target="../slideLayouts/slideLayout1.xml"/></Relationships>
</file>

<file path=ppt/slides/_rels/slide-21.xml.rels><?xml version="1.0" encoding="UTF-8" standalone="yes"?>
<Relationships xmlns="http://schemas.openxmlformats.org/package/2006/relationships"><Relationship Id="rId2" Type="http://schemas.openxmlformats.org/officeDocument/2006/relationships/image" Target="../media/slide.21.jpg"/><Relationship Id="rId1" Type="http://schemas.openxmlformats.org/officeDocument/2006/relationships/slideLayout" Target="../slideLayouts/slideLayout1.xml"/></Relationships>
</file>

<file path=ppt/slides/_rels/slide-22.xml.rels><?xml version="1.0" encoding="UTF-8" standalone="yes"?>
<Relationships xmlns="http://schemas.openxmlformats.org/package/2006/relationships"><Relationship Id="rId2" Type="http://schemas.openxmlformats.org/officeDocument/2006/relationships/image" Target="../media/slide.22.jpg"/><Relationship Id="rId1" Type="http://schemas.openxmlformats.org/officeDocument/2006/relationships/slideLayout" Target="../slideLayouts/slideLayout1.xml"/></Relationships>
</file>

<file path=ppt/slides/_rels/slide-23.xml.rels><?xml version="1.0" encoding="UTF-8" standalone="yes"?>
<Relationships xmlns="http://schemas.openxmlformats.org/package/2006/relationships"><Relationship Id="rId2" Type="http://schemas.openxmlformats.org/officeDocument/2006/relationships/image" Target="../media/slide.23.jpg"/><Relationship Id="rId1" Type="http://schemas.openxmlformats.org/officeDocument/2006/relationships/slideLayout" Target="../slideLayouts/slideLayout1.xml"/></Relationships>
</file>

<file path=ppt/slides/_rels/slide-24.xml.rels><?xml version="1.0" encoding="UTF-8" standalone="yes"?>
<Relationships xmlns="http://schemas.openxmlformats.org/package/2006/relationships"><Relationship Id="rId2" Type="http://schemas.openxmlformats.org/officeDocument/2006/relationships/image" Target="../media/slide.24.jpg"/><Relationship Id="rId1" Type="http://schemas.openxmlformats.org/officeDocument/2006/relationships/slideLayout" Target="../slideLayouts/slideLayout1.xml"/></Relationships>
</file>

<file path=ppt/slides/_rels/slide-25.xml.rels><?xml version="1.0" encoding="UTF-8" standalone="yes"?>
<Relationships xmlns="http://schemas.openxmlformats.org/package/2006/relationships"><Relationship Id="rId2" Type="http://schemas.openxmlformats.org/officeDocument/2006/relationships/image" Target="../media/slide.25.jpg"/><Relationship Id="rId1" Type="http://schemas.openxmlformats.org/officeDocument/2006/relationships/slideLayout" Target="../slideLayouts/slideLayout1.xml"/></Relationships>
</file>

<file path=ppt/slides/_rels/slide-26.xml.rels><?xml version="1.0" encoding="UTF-8" standalone="yes"?>
<Relationships xmlns="http://schemas.openxmlformats.org/package/2006/relationships"><Relationship Id="rId2" Type="http://schemas.openxmlformats.org/officeDocument/2006/relationships/image" Target="../media/slide.26.jpg"/><Relationship Id="rId1" Type="http://schemas.openxmlformats.org/officeDocument/2006/relationships/slideLayout" Target="../slideLayouts/slideLayout1.xml"/></Relationships>
</file>

<file path=ppt/slides/_rels/slide-27.xml.rels><?xml version="1.0" encoding="UTF-8" standalone="yes"?>
<Relationships xmlns="http://schemas.openxmlformats.org/package/2006/relationships"><Relationship Id="rId2" Type="http://schemas.openxmlformats.org/officeDocument/2006/relationships/image" Target="../media/slide.27.jpg"/><Relationship Id="rId1" Type="http://schemas.openxmlformats.org/officeDocument/2006/relationships/slideLayout" Target="../slideLayouts/slideLayout1.xml"/></Relationships>
</file>

<file path=ppt/slides/_rels/slide-28.xml.rels><?xml version="1.0" encoding="UTF-8" standalone="yes"?>
<Relationships xmlns="http://schemas.openxmlformats.org/package/2006/relationships"><Relationship Id="rId2" Type="http://schemas.openxmlformats.org/officeDocument/2006/relationships/image" Target="../media/slide.28.jpg"/><Relationship Id="rId1" Type="http://schemas.openxmlformats.org/officeDocument/2006/relationships/slideLayout" Target="../slideLayouts/slideLayout1.xml"/></Relationships>
</file>

<file path=ppt/slides/_rels/slide-29.xml.rels><?xml version="1.0" encoding="UTF-8" standalone="yes"?>
<Relationships xmlns="http://schemas.openxmlformats.org/package/2006/relationships"><Relationship Id="rId2" Type="http://schemas.openxmlformats.org/officeDocument/2006/relationships/image" Target="../media/slide.29.jpg"/><Relationship Id="rId1" Type="http://schemas.openxmlformats.org/officeDocument/2006/relationships/slideLayout" Target="../slideLayouts/slideLayout1.xml"/></Relationships>
</file>

<file path=ppt/slides/_rels/slide-3.xml.rels><?xml version="1.0" encoding="UTF-8" standalone="yes"?>
<Relationships xmlns="http://schemas.openxmlformats.org/package/2006/relationships"><Relationship Id="rId2" Type="http://schemas.openxmlformats.org/officeDocument/2006/relationships/image" Target="../media/slide.3.jpg"/><Relationship Id="rId1" Type="http://schemas.openxmlformats.org/officeDocument/2006/relationships/slideLayout" Target="../slideLayouts/slideLayout1.xml"/></Relationships>
</file>

<file path=ppt/slides/_rels/slide-4.xml.rels><?xml version="1.0" encoding="UTF-8" standalone="yes"?>
<Relationships xmlns="http://schemas.openxmlformats.org/package/2006/relationships"><Relationship Id="rId2" Type="http://schemas.openxmlformats.org/officeDocument/2006/relationships/image" Target="../media/slide.4.jpg"/><Relationship Id="rId1" Type="http://schemas.openxmlformats.org/officeDocument/2006/relationships/slideLayout" Target="../slideLayouts/slideLayout1.xml"/></Relationships>
</file>

<file path=ppt/slides/_rels/slide-5.xml.rels><?xml version="1.0" encoding="UTF-8" standalone="yes"?>
<Relationships xmlns="http://schemas.openxmlformats.org/package/2006/relationships"><Relationship Id="rId2" Type="http://schemas.openxmlformats.org/officeDocument/2006/relationships/image" Target="../media/slide.5.jpg"/><Relationship Id="rId1" Type="http://schemas.openxmlformats.org/officeDocument/2006/relationships/slideLayout" Target="../slideLayouts/slideLayout1.xml"/></Relationships>
</file>

<file path=ppt/slides/_rels/slide-6.xml.rels><?xml version="1.0" encoding="UTF-8" standalone="yes"?>
<Relationships xmlns="http://schemas.openxmlformats.org/package/2006/relationships"><Relationship Id="rId2" Type="http://schemas.openxmlformats.org/officeDocument/2006/relationships/image" Target="../media/slide.6.jpg"/><Relationship Id="rId1" Type="http://schemas.openxmlformats.org/officeDocument/2006/relationships/slideLayout" Target="../slideLayouts/slideLayout1.xml"/></Relationships>
</file>

<file path=ppt/slides/_rels/slide-7.xml.rels><?xml version="1.0" encoding="UTF-8" standalone="yes"?>
<Relationships xmlns="http://schemas.openxmlformats.org/package/2006/relationships"><Relationship Id="rId2" Type="http://schemas.openxmlformats.org/officeDocument/2006/relationships/image" Target="../media/slide.7.jpg"/><Relationship Id="rId1" Type="http://schemas.openxmlformats.org/officeDocument/2006/relationships/slideLayout" Target="../slideLayouts/slideLayout1.xml"/></Relationships>
</file>

<file path=ppt/slides/_rels/slide-8.xml.rels><?xml version="1.0" encoding="UTF-8" standalone="yes"?>
<Relationships xmlns="http://schemas.openxmlformats.org/package/2006/relationships"><Relationship Id="rId2" Type="http://schemas.openxmlformats.org/officeDocument/2006/relationships/image" Target="../media/slide.8.jpg"/><Relationship Id="rId1" Type="http://schemas.openxmlformats.org/officeDocument/2006/relationships/slideLayout" Target="../slideLayouts/slideLayout1.xml"/></Relationships>
</file>

<file path=ppt/slides/_rels/slide-9.xml.rels><?xml version="1.0" encoding="UTF-8" standalone="yes"?>
<Relationships xmlns="http://schemas.openxmlformats.org/package/2006/relationships"><Relationship Id="rId2" Type="http://schemas.openxmlformats.org/officeDocument/2006/relationships/image" Target="../media/slide.9.jpg"/><Relationship Id="rId1" Type="http://schemas.openxmlformats.org/officeDocument/2006/relationships/slideLayout" Target="../slideLayouts/slideLayout1.xml"/></Relationships>
</file>

<file path=ppt/slides/_rels/slide1.xml.rels><?xml version="1.0" encoding="UTF-8" standalone="yes"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-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Shafaei</dc:creator>
  <cp:lastModifiedBy>Alireza Shafaei</cp:lastModifiedBy>
  <cp:revision>3</cp:revision>
  <dcterms:created xsi:type="dcterms:W3CDTF">2016-01-27T22:24:44Z</dcterms:created>
  <dcterms:modified xsi:type="dcterms:W3CDTF">2016-01-27T22:41:53Z</dcterms:modified>
</cp:coreProperties>
</file>