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A4E99-C115-4E3F-99F4-0F430692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441B1-C1EE-4BED-84E2-C51ECC8D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6C8C-3C13-4B82-A80A-52970B43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C9D9D-DD03-43E5-B1D7-59594B4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EDDB-E29E-4269-B45F-F09178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F0AA1-03F8-488F-B1CF-ED3F9D0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680F4C-FBEE-4F34-9CB0-4A7E564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CE72-8555-4CA5-95D1-8D7ECA5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B04B3-0275-4380-B1DC-BE4C22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56630-FFAB-4634-9F7D-B523E40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798EDD-F9CD-4849-8DFA-E680FAD6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C13AEB-E38C-4F7F-989B-3FE15EE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03BDC-5650-4932-8AC8-2E5B004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71FC-CE16-4794-83B0-5E2A6DB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9BF2-1E61-48F7-BFAC-21DC97E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6D11-757D-4381-9230-BDFB82C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7D410-ABE7-412B-B9AE-0E87F25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6291F-3DF3-4DB5-9ACA-0E9AB92E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B0AC7-91EA-4ADA-8514-28BE90F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8DB9-915B-4EF5-9960-078083B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DCB9-4E93-4014-AB17-AD81CB4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E1F1E-53B2-4B5E-A850-92C3C3B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4C26F-B6AF-4CA8-911B-C9FA0EC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85B5B-600D-4449-8617-CBE51D2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8F0A-80B8-4766-8CC5-678D9D4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9B9C-BE40-408D-A81B-41543CA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12678-9009-4933-BB39-5C53966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5F9C3-26D6-4EBA-AB0C-D308853D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31C6D-9B65-44D6-A90B-2FF598F9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A782-BE94-4550-90A3-B18884F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48217-D253-42D5-86EB-1A520A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F037D-8535-4062-B6C5-645638A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D3D73-4404-45B5-80EA-E2D16B35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56C71-651F-419D-AD80-4F4E732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927DDF-811D-4196-9E35-299506E9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F1EE2-936C-4054-A785-0B84F6E1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3E58B7-C1E1-4863-B3DD-E90C977F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BA27-E668-4722-9606-367975F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CEB6-109B-4314-A308-2489D10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3A7D2-972F-4044-AD2C-DDEEE16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4E4A0-45C4-4CFC-A359-66CB80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DA18D-639C-486A-8248-A361179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9CD5A2-840F-4565-9EE7-0FADD06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1B4AEF-AEEA-4B43-B289-CF60CFB0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06115-CA55-426A-B6FE-221BDB8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DE7BA-671F-4C3F-943D-9F9ACDA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AD6-403E-46F9-BDA1-9AB17BE0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207F-0B83-4AFD-975E-9CF4AD43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55E32-29D2-4847-9FE0-F0990E5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B1414-6451-4CCA-83A2-1F9373C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59130-2B4F-464A-854B-686B87A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D13A1-6BF4-45C3-90B7-1082FE8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E548-AC80-4E12-8601-F4932110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A817A0-4273-4763-863F-52487FDD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F5B48-A20F-40FA-AA70-AB6243FB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CBCCF-8055-422F-B474-5B47C2F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903ED-3503-421F-B150-109768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F4813-0B8B-4BC5-B809-14F81F7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3700-A8FC-49E3-B8F0-46686A5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EA897-737B-4F6E-95CA-815ED792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0955E-0DF6-4A25-B91B-E084DD65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C52D-A327-48F1-8273-6D5B480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AADE3-D386-450D-9C00-2131916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706299" y="405873"/>
            <a:ext cx="5594288" cy="3840005"/>
            <a:chOff x="969347" y="656394"/>
            <a:chExt cx="9151683" cy="6386441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1719661" y="656394"/>
              <a:ext cx="8401369" cy="6386441"/>
              <a:chOff x="-4106488" y="626305"/>
              <a:chExt cx="10216166" cy="7986251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3837624" y="1597621"/>
                <a:ext cx="8584078" cy="7014935"/>
                <a:chOff x="1119906" y="-1702547"/>
                <a:chExt cx="8584078" cy="7014935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9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5241593" y="-1702547"/>
                  <a:ext cx="4045094" cy="1536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18CEB9-F52F-4BF8-886C-00BC977DE709}"/>
              </a:ext>
            </a:extLst>
          </p:cNvPr>
          <p:cNvSpPr txBox="1"/>
          <p:nvPr/>
        </p:nvSpPr>
        <p:spPr>
          <a:xfrm>
            <a:off x="6721955" y="4176435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589940-B987-4982-97B5-F2D883AA1734}"/>
              </a:ext>
            </a:extLst>
          </p:cNvPr>
          <p:cNvSpPr txBox="1"/>
          <p:nvPr/>
        </p:nvSpPr>
        <p:spPr>
          <a:xfrm>
            <a:off x="7317506" y="5096391"/>
            <a:ext cx="1910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CDS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を買った人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lang="en-US" altLang="ja-JP" sz="1400" b="1" dirty="0">
                <a:solidFill>
                  <a:srgbClr val="FF0000"/>
                </a:solidFill>
              </a:rPr>
              <a:t>4</a:t>
            </a:r>
            <a:r>
              <a:rPr lang="ja-JP" altLang="en-US" sz="1400" b="1" dirty="0">
                <a:solidFill>
                  <a:srgbClr val="FF0000"/>
                </a:solidFill>
              </a:rPr>
              <a:t>万が</a:t>
            </a:r>
            <a:r>
              <a:rPr lang="en-US" altLang="ja-JP" sz="1400" b="1" dirty="0">
                <a:solidFill>
                  <a:srgbClr val="FF0000"/>
                </a:solidFill>
              </a:rPr>
              <a:t>9</a:t>
            </a:r>
            <a:r>
              <a:rPr lang="ja-JP" altLang="en-US" sz="1400" b="1" dirty="0">
                <a:solidFill>
                  <a:srgbClr val="FF0000"/>
                </a:solidFill>
              </a:rPr>
              <a:t>年で４</a:t>
            </a:r>
            <a:r>
              <a:rPr lang="en-US" altLang="ja-JP" sz="1400" b="1" dirty="0">
                <a:solidFill>
                  <a:srgbClr val="FF0000"/>
                </a:solidFill>
              </a:rPr>
              <a:t>.</a:t>
            </a:r>
            <a:r>
              <a:rPr lang="ja-JP" altLang="en-US" sz="1400" b="1" dirty="0">
                <a:solidFill>
                  <a:srgbClr val="FF0000"/>
                </a:solidFill>
              </a:rPr>
              <a:t>５万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年利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1.4%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17233" y="405873"/>
            <a:ext cx="6283354" cy="3804714"/>
            <a:chOff x="-157894" y="656394"/>
            <a:chExt cx="10278924" cy="6327748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-157894" y="656394"/>
              <a:ext cx="10278924" cy="6327748"/>
              <a:chOff x="-6389618" y="626305"/>
              <a:chExt cx="12499296" cy="7912855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6389618" y="785747"/>
                <a:ext cx="11136072" cy="7753413"/>
                <a:chOff x="1119906" y="-1629151"/>
                <a:chExt cx="11136072" cy="7753413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3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4995607" y="-1629151"/>
                  <a:ext cx="3464455" cy="15362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07FF821-635A-4B70-B0B7-4E4124FAF466}"/>
                    </a:ext>
                  </a:extLst>
                </p:cNvPr>
                <p:cNvSpPr txBox="1"/>
                <p:nvPr/>
              </p:nvSpPr>
              <p:spPr>
                <a:xfrm rot="10800000">
                  <a:off x="9363048" y="5036095"/>
                  <a:ext cx="2892930" cy="108816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B</a:t>
                  </a:r>
                  <a:r>
                    <a:rPr kumimoji="1" lang="ja-JP" altLang="en-US" sz="1400" b="1" dirty="0" err="1"/>
                    <a:t>さんの</a:t>
                  </a:r>
                  <a:r>
                    <a:rPr kumimoji="1" lang="ja-JP" altLang="en-US" sz="1400" b="1" dirty="0"/>
                    <a:t>返済分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50</a:t>
                  </a:r>
                  <a:r>
                    <a:rPr lang="ja-JP" altLang="en-US" sz="1400" b="1" dirty="0"/>
                    <a:t>万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BA85D2-DAE2-474C-BDA7-7A2EDAA60819}"/>
              </a:ext>
            </a:extLst>
          </p:cNvPr>
          <p:cNvSpPr txBox="1"/>
          <p:nvPr/>
        </p:nvSpPr>
        <p:spPr>
          <a:xfrm>
            <a:off x="6721955" y="3525008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2C3AF9B-81B1-4043-84F9-CA010F8BF8EE}"/>
              </a:ext>
            </a:extLst>
          </p:cNvPr>
          <p:cNvSpPr txBox="1"/>
          <p:nvPr/>
        </p:nvSpPr>
        <p:spPr>
          <a:xfrm>
            <a:off x="7172705" y="4569839"/>
            <a:ext cx="21994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5000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x5</a:t>
            </a:r>
            <a:r>
              <a:rPr lang="ja-JP" altLang="en-US" sz="1400" b="1" dirty="0"/>
              <a:t>年</a:t>
            </a:r>
            <a:r>
              <a:rPr lang="ja-JP" altLang="en-US" sz="1400" dirty="0"/>
              <a:t>＝</a:t>
            </a:r>
            <a:r>
              <a:rPr lang="en-US" altLang="ja-JP" sz="1400" dirty="0"/>
              <a:t>2.5</a:t>
            </a:r>
            <a:r>
              <a:rPr lang="ja-JP" altLang="en-US" sz="1400" dirty="0"/>
              <a:t>万利益</a:t>
            </a:r>
            <a:endParaRPr lang="en-US" altLang="ja-JP" sz="1400" dirty="0"/>
          </a:p>
          <a:p>
            <a:pPr algn="ctr"/>
            <a:r>
              <a:rPr lang="ja-JP" altLang="en-US" sz="1400" b="1" dirty="0"/>
              <a:t>破綻時の残高</a:t>
            </a:r>
            <a:r>
              <a:rPr lang="en-US" altLang="ja-JP" sz="1400" b="1" dirty="0"/>
              <a:t>40</a:t>
            </a:r>
            <a:r>
              <a:rPr lang="ja-JP" altLang="en-US" sz="1400" b="1" dirty="0"/>
              <a:t>万</a:t>
            </a:r>
            <a:endParaRPr lang="en-US" altLang="ja-JP" sz="1400" b="1" dirty="0"/>
          </a:p>
          <a:p>
            <a:pPr algn="ctr"/>
            <a:r>
              <a:rPr kumimoji="1" lang="en-US" altLang="ja-JP" sz="1400" b="1" dirty="0"/>
              <a:t>4</a:t>
            </a:r>
            <a:r>
              <a:rPr kumimoji="1" lang="ja-JP" altLang="en-US" sz="1400" b="1" dirty="0"/>
              <a:t>万円を支払い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1.5</a:t>
            </a:r>
            <a:r>
              <a:rPr lang="ja-JP" altLang="en-US" sz="1400" b="1" dirty="0">
                <a:solidFill>
                  <a:srgbClr val="FF0000"/>
                </a:solidFill>
              </a:rPr>
              <a:t>万の損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159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</dc:creator>
  <cp:lastModifiedBy>yuki</cp:lastModifiedBy>
  <cp:revision>10</cp:revision>
  <dcterms:created xsi:type="dcterms:W3CDTF">2018-09-03T15:15:55Z</dcterms:created>
  <dcterms:modified xsi:type="dcterms:W3CDTF">2018-09-04T14:31:18Z</dcterms:modified>
</cp:coreProperties>
</file>