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A4E99-C115-4E3F-99F4-0F430692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441B1-C1EE-4BED-84E2-C51ECC8D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6C8C-3C13-4B82-A80A-52970B43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C9D9D-DD03-43E5-B1D7-59594B4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EDDB-E29E-4269-B45F-F091782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F0AA1-03F8-488F-B1CF-ED3F9D0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680F4C-FBEE-4F34-9CB0-4A7E564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CE72-8555-4CA5-95D1-8D7ECA5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B04B3-0275-4380-B1DC-BE4C2214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56630-FFAB-4634-9F7D-B523E40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798EDD-F9CD-4849-8DFA-E680FAD6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C13AEB-E38C-4F7F-989B-3FE15EEC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03BDC-5650-4932-8AC8-2E5B004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71FC-CE16-4794-83B0-5E2A6DBC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9BF2-1E61-48F7-BFAC-21DC97E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6D11-757D-4381-9230-BDFB82C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7D410-ABE7-412B-B9AE-0E87F25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6291F-3DF3-4DB5-9ACA-0E9AB92E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B0AC7-91EA-4ADA-8514-28BE90F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48DB9-915B-4EF5-9960-078083B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DCB9-4E93-4014-AB17-AD81CB4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E1F1E-53B2-4B5E-A850-92C3C3B3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4C26F-B6AF-4CA8-911B-C9FA0EC2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85B5B-600D-4449-8617-CBE51D2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38F0A-80B8-4766-8CC5-678D9D4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C9B9C-BE40-408D-A81B-41543CA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12678-9009-4933-BB39-5C53966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C5F9C3-26D6-4EBA-AB0C-D308853D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D31C6D-9B65-44D6-A90B-2FF598F9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AA782-BE94-4550-90A3-B18884F5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48217-D253-42D5-86EB-1A520A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F037D-8535-4062-B6C5-645638A8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D3D73-4404-45B5-80EA-E2D16B35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56C71-651F-419D-AD80-4F4E7321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927DDF-811D-4196-9E35-299506E9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F1EE2-936C-4054-A785-0B84F6E1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3E58B7-C1E1-4863-B3DD-E90C977F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92BA27-E668-4722-9606-367975F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CEB6-109B-4314-A308-2489D10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3A7D2-972F-4044-AD2C-DDEEE166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4E4A0-45C4-4CFC-A359-66CB809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DA18D-639C-486A-8248-A361179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9CD5A2-840F-4565-9EE7-0FADD06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1B4AEF-AEEA-4B43-B289-CF60CFB0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06115-CA55-426A-B6FE-221BDB8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DE7BA-671F-4C3F-943D-9F9ACDA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AD6-403E-46F9-BDA1-9AB17BE0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207F-0B83-4AFD-975E-9CF4AD43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F55E32-29D2-4847-9FE0-F0990E5F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B1414-6451-4CCA-83A2-1F9373C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59130-2B4F-464A-854B-686B87A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D13A1-6BF4-45C3-90B7-1082FE85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E548-AC80-4E12-8601-F4932110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A817A0-4273-4763-863F-52487FDD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FF5B48-A20F-40FA-AA70-AB6243FB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CBCCF-8055-422F-B474-5B47C2F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903ED-3503-421F-B150-109768B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F4813-0B8B-4BC5-B809-14F81F7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D3700-A8FC-49E3-B8F0-46686A5B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EA897-737B-4F6E-95CA-815ED792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0955E-0DF6-4A25-B91B-E084DD65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9C52D-A327-48F1-8273-6D5B4806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AADE3-D386-450D-9C00-21319168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8F04B-A22A-4941-B7E9-82E394B62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80BF19-DECF-413C-BA29-42A5ACDC5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3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矢印: 右 30">
            <a:extLst>
              <a:ext uri="{FF2B5EF4-FFF2-40B4-BE49-F238E27FC236}">
                <a16:creationId xmlns:a16="http://schemas.microsoft.com/office/drawing/2014/main" id="{092343C5-2057-494E-A4F1-32AB871BD016}"/>
              </a:ext>
            </a:extLst>
          </p:cNvPr>
          <p:cNvSpPr/>
          <p:nvPr/>
        </p:nvSpPr>
        <p:spPr>
          <a:xfrm>
            <a:off x="3721020" y="2681705"/>
            <a:ext cx="1611885" cy="9613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E51F1E1-59A6-497E-8D46-9FCA28567872}"/>
              </a:ext>
            </a:extLst>
          </p:cNvPr>
          <p:cNvSpPr/>
          <p:nvPr/>
        </p:nvSpPr>
        <p:spPr>
          <a:xfrm>
            <a:off x="969347" y="4070377"/>
            <a:ext cx="2895885" cy="13690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7DEF0F6-D194-4103-AC3D-098F78563D61}"/>
              </a:ext>
            </a:extLst>
          </p:cNvPr>
          <p:cNvGrpSpPr/>
          <p:nvPr/>
        </p:nvGrpSpPr>
        <p:grpSpPr>
          <a:xfrm>
            <a:off x="1719664" y="656394"/>
            <a:ext cx="8401366" cy="4478577"/>
            <a:chOff x="-4106488" y="626305"/>
            <a:chExt cx="10216166" cy="5600468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C50D936-B34A-47CA-ACBA-D8632970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916" y="1256503"/>
              <a:ext cx="2870762" cy="363899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D44E8CB-6B70-4609-863F-4EEF9CC22935}"/>
                </a:ext>
              </a:extLst>
            </p:cNvPr>
            <p:cNvSpPr txBox="1"/>
            <p:nvPr/>
          </p:nvSpPr>
          <p:spPr>
            <a:xfrm>
              <a:off x="499543" y="626305"/>
              <a:ext cx="1531762" cy="46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A</a:t>
              </a:r>
              <a:r>
                <a:rPr kumimoji="1" lang="ja-JP" altLang="en-US" dirty="0"/>
                <a:t>さん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673390-E490-4742-86DE-04788638CAC9}"/>
                </a:ext>
              </a:extLst>
            </p:cNvPr>
            <p:cNvSpPr txBox="1"/>
            <p:nvPr/>
          </p:nvSpPr>
          <p:spPr>
            <a:xfrm>
              <a:off x="4046202" y="626308"/>
              <a:ext cx="1256192" cy="46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B</a:t>
              </a:r>
              <a:r>
                <a:rPr kumimoji="1" lang="ja-JP" altLang="en-US" dirty="0"/>
                <a:t>さん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75E289D8-C7F0-434B-ABDA-EA9A19F9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74" y="1171000"/>
              <a:ext cx="2943225" cy="3810000"/>
            </a:xfrm>
            <a:prstGeom prst="rect">
              <a:avLst/>
            </a:prstGeom>
          </p:spPr>
        </p:pic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F06BBE-8A4E-462F-B3EF-89185EDBA517}"/>
                </a:ext>
              </a:extLst>
            </p:cNvPr>
            <p:cNvGrpSpPr/>
            <p:nvPr/>
          </p:nvGrpSpPr>
          <p:grpSpPr>
            <a:xfrm rot="10800000">
              <a:off x="-3762870" y="1597621"/>
              <a:ext cx="8434570" cy="4629152"/>
              <a:chOff x="1194660" y="683236"/>
              <a:chExt cx="8434570" cy="4629152"/>
            </a:xfrm>
          </p:grpSpPr>
          <p:sp>
            <p:nvSpPr>
              <p:cNvPr id="16" name="矢印: 右 15">
                <a:extLst>
                  <a:ext uri="{FF2B5EF4-FFF2-40B4-BE49-F238E27FC236}">
                    <a16:creationId xmlns:a16="http://schemas.microsoft.com/office/drawing/2014/main" id="{E2792351-FB73-4C80-8797-43D6DB97DBA3}"/>
                  </a:ext>
                </a:extLst>
              </p:cNvPr>
              <p:cNvSpPr/>
              <p:nvPr/>
            </p:nvSpPr>
            <p:spPr>
              <a:xfrm>
                <a:off x="2111872" y="4379015"/>
                <a:ext cx="1753646" cy="933373"/>
              </a:xfrm>
              <a:prstGeom prst="rightArrow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D1A34A4-0EC7-4AEF-8A5F-FDB3E80BEA1B}"/>
                  </a:ext>
                </a:extLst>
              </p:cNvPr>
              <p:cNvSpPr txBox="1"/>
              <p:nvPr/>
            </p:nvSpPr>
            <p:spPr>
              <a:xfrm rot="10800000">
                <a:off x="1896316" y="4610928"/>
                <a:ext cx="2100788" cy="42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10</a:t>
                </a:r>
                <a:r>
                  <a:rPr kumimoji="1" lang="ja-JP" altLang="en-US" sz="1600" dirty="0"/>
                  <a:t>万 </a:t>
                </a:r>
                <a:r>
                  <a:rPr kumimoji="1" lang="en-US" altLang="ja-JP" sz="1600" dirty="0"/>
                  <a:t>1</a:t>
                </a:r>
                <a:r>
                  <a:rPr kumimoji="1" lang="ja-JP" altLang="en-US" sz="1600" dirty="0"/>
                  <a:t>年</a:t>
                </a:r>
                <a:r>
                  <a:rPr lang="ja-JP" altLang="en-US" sz="1600" dirty="0"/>
                  <a:t>目</a:t>
                </a:r>
                <a:endParaRPr kumimoji="1" lang="ja-JP" altLang="en-US" sz="1600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7EAA594-77BD-4E37-A4B5-3739DF12DFCF}"/>
                  </a:ext>
                </a:extLst>
              </p:cNvPr>
              <p:cNvSpPr txBox="1"/>
              <p:nvPr/>
            </p:nvSpPr>
            <p:spPr>
              <a:xfrm rot="10800000">
                <a:off x="7528442" y="946803"/>
                <a:ext cx="2100788" cy="42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10</a:t>
                </a:r>
                <a:r>
                  <a:rPr kumimoji="1" lang="ja-JP" altLang="en-US" sz="1600" dirty="0"/>
                  <a:t>万</a:t>
                </a:r>
                <a:r>
                  <a:rPr kumimoji="1" lang="en-US" altLang="ja-JP" sz="1600" dirty="0"/>
                  <a:t>/</a:t>
                </a:r>
                <a:r>
                  <a:rPr kumimoji="1" lang="ja-JP" altLang="en-US" sz="1600" dirty="0"/>
                  <a:t>年 残り</a:t>
                </a:r>
                <a:r>
                  <a:rPr kumimoji="1" lang="en-US" altLang="ja-JP" sz="1600" dirty="0"/>
                  <a:t>9</a:t>
                </a:r>
                <a:r>
                  <a:rPr kumimoji="1" lang="ja-JP" altLang="en-US" sz="1600" dirty="0"/>
                  <a:t>年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C5A9F3-C694-4120-BA4C-26412E95FEB8}"/>
                  </a:ext>
                </a:extLst>
              </p:cNvPr>
              <p:cNvSpPr txBox="1"/>
              <p:nvPr/>
            </p:nvSpPr>
            <p:spPr>
              <a:xfrm rot="10800000">
                <a:off x="1194660" y="683236"/>
                <a:ext cx="5389045" cy="42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/>
                  <a:t>2</a:t>
                </a:r>
                <a:r>
                  <a:rPr kumimoji="1" lang="ja-JP" altLang="en-US" sz="1600" dirty="0"/>
                  <a:t>年</a:t>
                </a:r>
                <a:r>
                  <a:rPr lang="ja-JP" altLang="en-US" sz="1600" dirty="0"/>
                  <a:t>目以降は証券を持っている</a:t>
                </a:r>
                <a:r>
                  <a:rPr lang="en-US" altLang="ja-JP" sz="1600" dirty="0"/>
                  <a:t>C</a:t>
                </a:r>
                <a:r>
                  <a:rPr lang="ja-JP" altLang="en-US" sz="1600" dirty="0" err="1"/>
                  <a:t>さんに</a:t>
                </a:r>
                <a:r>
                  <a:rPr lang="ja-JP" altLang="en-US" sz="1600" dirty="0"/>
                  <a:t>支払い</a:t>
                </a:r>
                <a:endParaRPr kumimoji="1" lang="ja-JP" altLang="en-US" sz="1600" dirty="0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A8574B1-0FCC-458B-B52C-2F6820C3476D}"/>
                </a:ext>
              </a:extLst>
            </p:cNvPr>
            <p:cNvSpPr txBox="1"/>
            <p:nvPr/>
          </p:nvSpPr>
          <p:spPr>
            <a:xfrm>
              <a:off x="-4106488" y="1025578"/>
              <a:ext cx="1531762" cy="46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</a:t>
              </a:r>
              <a:r>
                <a:rPr kumimoji="1" lang="ja-JP" altLang="en-US" dirty="0"/>
                <a:t>さん</a:t>
              </a: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8815718B-804B-45CC-A2C5-700EBDCFD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27" y="4269386"/>
            <a:ext cx="975009" cy="105406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7AC4561-68E6-4D40-BAB6-9E1974692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40" y="1553343"/>
            <a:ext cx="2071509" cy="2401750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D941C72-9CB6-4492-ADE0-518303FC06F3}"/>
              </a:ext>
            </a:extLst>
          </p:cNvPr>
          <p:cNvGrpSpPr/>
          <p:nvPr/>
        </p:nvGrpSpPr>
        <p:grpSpPr>
          <a:xfrm>
            <a:off x="3521078" y="1654082"/>
            <a:ext cx="1783208" cy="1677586"/>
            <a:chOff x="3610748" y="2476555"/>
            <a:chExt cx="1783208" cy="1677586"/>
          </a:xfrm>
        </p:grpSpPr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05E49AE7-5C8A-4F25-8D26-99F4A5421E54}"/>
                </a:ext>
              </a:extLst>
            </p:cNvPr>
            <p:cNvSpPr/>
            <p:nvPr/>
          </p:nvSpPr>
          <p:spPr>
            <a:xfrm rot="10800000">
              <a:off x="3610748" y="247655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D7B4D3B-A14A-4192-87F0-9E64624EE3F4}"/>
                </a:ext>
              </a:extLst>
            </p:cNvPr>
            <p:cNvSpPr txBox="1"/>
            <p:nvPr/>
          </p:nvSpPr>
          <p:spPr>
            <a:xfrm>
              <a:off x="3630024" y="2787244"/>
              <a:ext cx="1727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証券を売却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B708556-698A-4181-A315-CAA0A7A800BE}"/>
                </a:ext>
              </a:extLst>
            </p:cNvPr>
            <p:cNvSpPr txBox="1"/>
            <p:nvPr/>
          </p:nvSpPr>
          <p:spPr>
            <a:xfrm>
              <a:off x="3666352" y="3815587"/>
              <a:ext cx="1727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85</a:t>
              </a:r>
              <a:r>
                <a:rPr kumimoji="1" lang="ja-JP" altLang="en-US" sz="1600" dirty="0"/>
                <a:t>万で購入</a:t>
              </a:r>
            </a:p>
          </p:txBody>
        </p: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4B646E9-7610-41E3-A861-EFDED9C4AD52}"/>
              </a:ext>
            </a:extLst>
          </p:cNvPr>
          <p:cNvCxnSpPr>
            <a:stCxn id="14" idx="2"/>
            <a:endCxn id="25" idx="6"/>
          </p:cNvCxnSpPr>
          <p:nvPr/>
        </p:nvCxnSpPr>
        <p:spPr>
          <a:xfrm flipH="1">
            <a:off x="3865232" y="4070377"/>
            <a:ext cx="5075398" cy="68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</dc:creator>
  <cp:lastModifiedBy>yuki</cp:lastModifiedBy>
  <cp:revision>4</cp:revision>
  <dcterms:created xsi:type="dcterms:W3CDTF">2018-09-03T15:15:55Z</dcterms:created>
  <dcterms:modified xsi:type="dcterms:W3CDTF">2018-09-03T16:04:45Z</dcterms:modified>
</cp:coreProperties>
</file>