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6"/>
  </p:notesMasterIdLst>
  <p:sldIdLst>
    <p:sldId id="256" r:id="rId3"/>
    <p:sldId id="257" r:id="rId4"/>
    <p:sldId id="258" r:id="rId5"/>
    <p:sldId id="340" r:id="rId6"/>
    <p:sldId id="341" r:id="rId7"/>
    <p:sldId id="259" r:id="rId8"/>
    <p:sldId id="315" r:id="rId9"/>
    <p:sldId id="336" r:id="rId10"/>
    <p:sldId id="337" r:id="rId11"/>
    <p:sldId id="338" r:id="rId12"/>
    <p:sldId id="339"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14" r:id="rId34"/>
    <p:sldId id="342"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6" autoAdjust="0"/>
    <p:restoredTop sz="94660" autoAdjust="0"/>
  </p:normalViewPr>
  <p:slideViewPr>
    <p:cSldViewPr>
      <p:cViewPr varScale="1">
        <p:scale>
          <a:sx n="77" d="100"/>
          <a:sy n="77" d="100"/>
        </p:scale>
        <p:origin x="-96" y="-159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CB3DDB-0F27-48C8-B9CF-0D185F38B12D}" type="datetimeFigureOut">
              <a:rPr lang="zh-CN" altLang="en-US" smtClean="0"/>
              <a:t>2018/8/28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7471C6-AD5F-4A48-85CD-A0853D0DC89C}" type="slidenum">
              <a:rPr lang="zh-CN" altLang="en-US" smtClean="0"/>
              <a:t>‹#›</a:t>
            </a:fld>
            <a:endParaRPr lang="zh-CN" altLang="en-US"/>
          </a:p>
        </p:txBody>
      </p:sp>
    </p:spTree>
    <p:extLst>
      <p:ext uri="{BB962C8B-B14F-4D97-AF65-F5344CB8AC3E}">
        <p14:creationId xmlns:p14="http://schemas.microsoft.com/office/powerpoint/2010/main" val="4215358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1</a:t>
            </a:fld>
            <a:endParaRPr lang="zh-CN" altLang="en-US"/>
          </a:p>
        </p:txBody>
      </p:sp>
    </p:spTree>
    <p:extLst>
      <p:ext uri="{BB962C8B-B14F-4D97-AF65-F5344CB8AC3E}">
        <p14:creationId xmlns:p14="http://schemas.microsoft.com/office/powerpoint/2010/main" val="2247675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10</a:t>
            </a:fld>
            <a:endParaRPr lang="zh-CN" altLang="en-US"/>
          </a:p>
        </p:txBody>
      </p:sp>
    </p:spTree>
    <p:extLst>
      <p:ext uri="{BB962C8B-B14F-4D97-AF65-F5344CB8AC3E}">
        <p14:creationId xmlns:p14="http://schemas.microsoft.com/office/powerpoint/2010/main" val="1294534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11</a:t>
            </a:fld>
            <a:endParaRPr lang="zh-CN" altLang="en-US"/>
          </a:p>
        </p:txBody>
      </p:sp>
    </p:spTree>
    <p:extLst>
      <p:ext uri="{BB962C8B-B14F-4D97-AF65-F5344CB8AC3E}">
        <p14:creationId xmlns:p14="http://schemas.microsoft.com/office/powerpoint/2010/main" val="4135450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12</a:t>
            </a:fld>
            <a:endParaRPr lang="zh-CN" altLang="en-US"/>
          </a:p>
        </p:txBody>
      </p:sp>
    </p:spTree>
    <p:extLst>
      <p:ext uri="{BB962C8B-B14F-4D97-AF65-F5344CB8AC3E}">
        <p14:creationId xmlns:p14="http://schemas.microsoft.com/office/powerpoint/2010/main" val="258611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13</a:t>
            </a:fld>
            <a:endParaRPr lang="zh-CN" altLang="en-US"/>
          </a:p>
        </p:txBody>
      </p:sp>
    </p:spTree>
    <p:extLst>
      <p:ext uri="{BB962C8B-B14F-4D97-AF65-F5344CB8AC3E}">
        <p14:creationId xmlns:p14="http://schemas.microsoft.com/office/powerpoint/2010/main" val="1294534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14</a:t>
            </a:fld>
            <a:endParaRPr lang="zh-CN" altLang="en-US"/>
          </a:p>
        </p:txBody>
      </p:sp>
    </p:spTree>
    <p:extLst>
      <p:ext uri="{BB962C8B-B14F-4D97-AF65-F5344CB8AC3E}">
        <p14:creationId xmlns:p14="http://schemas.microsoft.com/office/powerpoint/2010/main" val="4135450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15</a:t>
            </a:fld>
            <a:endParaRPr lang="zh-CN" altLang="en-US"/>
          </a:p>
        </p:txBody>
      </p:sp>
    </p:spTree>
    <p:extLst>
      <p:ext uri="{BB962C8B-B14F-4D97-AF65-F5344CB8AC3E}">
        <p14:creationId xmlns:p14="http://schemas.microsoft.com/office/powerpoint/2010/main" val="258611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16</a:t>
            </a:fld>
            <a:endParaRPr lang="zh-CN" altLang="en-US"/>
          </a:p>
        </p:txBody>
      </p:sp>
    </p:spTree>
    <p:extLst>
      <p:ext uri="{BB962C8B-B14F-4D97-AF65-F5344CB8AC3E}">
        <p14:creationId xmlns:p14="http://schemas.microsoft.com/office/powerpoint/2010/main" val="1294534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17</a:t>
            </a:fld>
            <a:endParaRPr lang="zh-CN" altLang="en-US"/>
          </a:p>
        </p:txBody>
      </p:sp>
    </p:spTree>
    <p:extLst>
      <p:ext uri="{BB962C8B-B14F-4D97-AF65-F5344CB8AC3E}">
        <p14:creationId xmlns:p14="http://schemas.microsoft.com/office/powerpoint/2010/main" val="4135450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18</a:t>
            </a:fld>
            <a:endParaRPr lang="zh-CN" altLang="en-US"/>
          </a:p>
        </p:txBody>
      </p:sp>
    </p:spTree>
    <p:extLst>
      <p:ext uri="{BB962C8B-B14F-4D97-AF65-F5344CB8AC3E}">
        <p14:creationId xmlns:p14="http://schemas.microsoft.com/office/powerpoint/2010/main" val="258611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19</a:t>
            </a:fld>
            <a:endParaRPr lang="zh-CN" altLang="en-US"/>
          </a:p>
        </p:txBody>
      </p:sp>
    </p:spTree>
    <p:extLst>
      <p:ext uri="{BB962C8B-B14F-4D97-AF65-F5344CB8AC3E}">
        <p14:creationId xmlns:p14="http://schemas.microsoft.com/office/powerpoint/2010/main" val="1294534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2</a:t>
            </a:fld>
            <a:endParaRPr lang="zh-CN" altLang="en-US"/>
          </a:p>
        </p:txBody>
      </p:sp>
    </p:spTree>
    <p:extLst>
      <p:ext uri="{BB962C8B-B14F-4D97-AF65-F5344CB8AC3E}">
        <p14:creationId xmlns:p14="http://schemas.microsoft.com/office/powerpoint/2010/main" val="4135450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20</a:t>
            </a:fld>
            <a:endParaRPr lang="zh-CN" altLang="en-US"/>
          </a:p>
        </p:txBody>
      </p:sp>
    </p:spTree>
    <p:extLst>
      <p:ext uri="{BB962C8B-B14F-4D97-AF65-F5344CB8AC3E}">
        <p14:creationId xmlns:p14="http://schemas.microsoft.com/office/powerpoint/2010/main" val="4135450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21</a:t>
            </a:fld>
            <a:endParaRPr lang="zh-CN" altLang="en-US"/>
          </a:p>
        </p:txBody>
      </p:sp>
    </p:spTree>
    <p:extLst>
      <p:ext uri="{BB962C8B-B14F-4D97-AF65-F5344CB8AC3E}">
        <p14:creationId xmlns:p14="http://schemas.microsoft.com/office/powerpoint/2010/main" val="258611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22</a:t>
            </a:fld>
            <a:endParaRPr lang="zh-CN" altLang="en-US"/>
          </a:p>
        </p:txBody>
      </p:sp>
    </p:spTree>
    <p:extLst>
      <p:ext uri="{BB962C8B-B14F-4D97-AF65-F5344CB8AC3E}">
        <p14:creationId xmlns:p14="http://schemas.microsoft.com/office/powerpoint/2010/main" val="1294534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23</a:t>
            </a:fld>
            <a:endParaRPr lang="zh-CN" altLang="en-US"/>
          </a:p>
        </p:txBody>
      </p:sp>
    </p:spTree>
    <p:extLst>
      <p:ext uri="{BB962C8B-B14F-4D97-AF65-F5344CB8AC3E}">
        <p14:creationId xmlns:p14="http://schemas.microsoft.com/office/powerpoint/2010/main" val="41354503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24</a:t>
            </a:fld>
            <a:endParaRPr lang="zh-CN" altLang="en-US"/>
          </a:p>
        </p:txBody>
      </p:sp>
    </p:spTree>
    <p:extLst>
      <p:ext uri="{BB962C8B-B14F-4D97-AF65-F5344CB8AC3E}">
        <p14:creationId xmlns:p14="http://schemas.microsoft.com/office/powerpoint/2010/main" val="2586112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25</a:t>
            </a:fld>
            <a:endParaRPr lang="zh-CN" altLang="en-US"/>
          </a:p>
        </p:txBody>
      </p:sp>
    </p:spTree>
    <p:extLst>
      <p:ext uri="{BB962C8B-B14F-4D97-AF65-F5344CB8AC3E}">
        <p14:creationId xmlns:p14="http://schemas.microsoft.com/office/powerpoint/2010/main" val="1294534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26</a:t>
            </a:fld>
            <a:endParaRPr lang="zh-CN" altLang="en-US"/>
          </a:p>
        </p:txBody>
      </p:sp>
    </p:spTree>
    <p:extLst>
      <p:ext uri="{BB962C8B-B14F-4D97-AF65-F5344CB8AC3E}">
        <p14:creationId xmlns:p14="http://schemas.microsoft.com/office/powerpoint/2010/main" val="4135450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27</a:t>
            </a:fld>
            <a:endParaRPr lang="zh-CN" altLang="en-US"/>
          </a:p>
        </p:txBody>
      </p:sp>
    </p:spTree>
    <p:extLst>
      <p:ext uri="{BB962C8B-B14F-4D97-AF65-F5344CB8AC3E}">
        <p14:creationId xmlns:p14="http://schemas.microsoft.com/office/powerpoint/2010/main" val="2586112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28</a:t>
            </a:fld>
            <a:endParaRPr lang="zh-CN" altLang="en-US"/>
          </a:p>
        </p:txBody>
      </p:sp>
    </p:spTree>
    <p:extLst>
      <p:ext uri="{BB962C8B-B14F-4D97-AF65-F5344CB8AC3E}">
        <p14:creationId xmlns:p14="http://schemas.microsoft.com/office/powerpoint/2010/main" val="12945346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29</a:t>
            </a:fld>
            <a:endParaRPr lang="zh-CN" altLang="en-US"/>
          </a:p>
        </p:txBody>
      </p:sp>
    </p:spTree>
    <p:extLst>
      <p:ext uri="{BB962C8B-B14F-4D97-AF65-F5344CB8AC3E}">
        <p14:creationId xmlns:p14="http://schemas.microsoft.com/office/powerpoint/2010/main" val="4135450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3</a:t>
            </a:fld>
            <a:endParaRPr lang="zh-CN" altLang="en-US"/>
          </a:p>
        </p:txBody>
      </p:sp>
    </p:spTree>
    <p:extLst>
      <p:ext uri="{BB962C8B-B14F-4D97-AF65-F5344CB8AC3E}">
        <p14:creationId xmlns:p14="http://schemas.microsoft.com/office/powerpoint/2010/main" val="2586112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30</a:t>
            </a:fld>
            <a:endParaRPr lang="zh-CN" altLang="en-US"/>
          </a:p>
        </p:txBody>
      </p:sp>
    </p:spTree>
    <p:extLst>
      <p:ext uri="{BB962C8B-B14F-4D97-AF65-F5344CB8AC3E}">
        <p14:creationId xmlns:p14="http://schemas.microsoft.com/office/powerpoint/2010/main" val="2586112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31</a:t>
            </a:fld>
            <a:endParaRPr lang="zh-CN" altLang="en-US"/>
          </a:p>
        </p:txBody>
      </p:sp>
    </p:spTree>
    <p:extLst>
      <p:ext uri="{BB962C8B-B14F-4D97-AF65-F5344CB8AC3E}">
        <p14:creationId xmlns:p14="http://schemas.microsoft.com/office/powerpoint/2010/main" val="12945346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32</a:t>
            </a:fld>
            <a:endParaRPr lang="zh-CN" altLang="en-US"/>
          </a:p>
        </p:txBody>
      </p:sp>
    </p:spTree>
    <p:extLst>
      <p:ext uri="{BB962C8B-B14F-4D97-AF65-F5344CB8AC3E}">
        <p14:creationId xmlns:p14="http://schemas.microsoft.com/office/powerpoint/2010/main" val="2446719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4</a:t>
            </a:fld>
            <a:endParaRPr lang="zh-CN" altLang="en-US"/>
          </a:p>
        </p:txBody>
      </p:sp>
    </p:spTree>
    <p:extLst>
      <p:ext uri="{BB962C8B-B14F-4D97-AF65-F5344CB8AC3E}">
        <p14:creationId xmlns:p14="http://schemas.microsoft.com/office/powerpoint/2010/main" val="4135450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5</a:t>
            </a:fld>
            <a:endParaRPr lang="zh-CN" altLang="en-US"/>
          </a:p>
        </p:txBody>
      </p:sp>
    </p:spTree>
    <p:extLst>
      <p:ext uri="{BB962C8B-B14F-4D97-AF65-F5344CB8AC3E}">
        <p14:creationId xmlns:p14="http://schemas.microsoft.com/office/powerpoint/2010/main" val="258611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6</a:t>
            </a:fld>
            <a:endParaRPr lang="zh-CN" altLang="en-US"/>
          </a:p>
        </p:txBody>
      </p:sp>
    </p:spTree>
    <p:extLst>
      <p:ext uri="{BB962C8B-B14F-4D97-AF65-F5344CB8AC3E}">
        <p14:creationId xmlns:p14="http://schemas.microsoft.com/office/powerpoint/2010/main" val="1294534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7</a:t>
            </a:fld>
            <a:endParaRPr lang="zh-CN" altLang="en-US"/>
          </a:p>
        </p:txBody>
      </p:sp>
    </p:spTree>
    <p:extLst>
      <p:ext uri="{BB962C8B-B14F-4D97-AF65-F5344CB8AC3E}">
        <p14:creationId xmlns:p14="http://schemas.microsoft.com/office/powerpoint/2010/main" val="4135450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8</a:t>
            </a:fld>
            <a:endParaRPr lang="zh-CN" altLang="en-US"/>
          </a:p>
        </p:txBody>
      </p:sp>
    </p:spTree>
    <p:extLst>
      <p:ext uri="{BB962C8B-B14F-4D97-AF65-F5344CB8AC3E}">
        <p14:creationId xmlns:p14="http://schemas.microsoft.com/office/powerpoint/2010/main" val="4135450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9</a:t>
            </a:fld>
            <a:endParaRPr lang="zh-CN" altLang="en-US"/>
          </a:p>
        </p:txBody>
      </p:sp>
    </p:spTree>
    <p:extLst>
      <p:ext uri="{BB962C8B-B14F-4D97-AF65-F5344CB8AC3E}">
        <p14:creationId xmlns:p14="http://schemas.microsoft.com/office/powerpoint/2010/main" val="258611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422030" y="1028700"/>
            <a:ext cx="8229600" cy="13716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zh-CN" altLang="en-US" smtClean="0"/>
              <a:t>单击此处编辑母版标题样式</a:t>
            </a:r>
            <a:endParaRPr kumimoji="0" lang="en-US"/>
          </a:p>
        </p:txBody>
      </p:sp>
      <p:sp>
        <p:nvSpPr>
          <p:cNvPr id="28" name="日期占位符 27"/>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8/28/2018</a:t>
            </a:fld>
            <a:endParaRPr lang="en-US"/>
          </a:p>
        </p:txBody>
      </p:sp>
      <p:sp>
        <p:nvSpPr>
          <p:cNvPr id="17" name="页脚占位符 16"/>
          <p:cNvSpPr>
            <a:spLocks noGrp="1"/>
          </p:cNvSpPr>
          <p:nvPr>
            <p:ph type="ftr" sz="quarter" idx="11"/>
          </p:nvPr>
        </p:nvSpPr>
        <p:spPr/>
        <p:txBody>
          <a:bodyPr/>
          <a:lstStyle/>
          <a:p>
            <a:endParaRPr kumimoji="0" lang="en-US"/>
          </a:p>
        </p:txBody>
      </p:sp>
      <p:sp>
        <p:nvSpPr>
          <p:cNvPr id="29" name="灯片编号占位符 28"/>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
        <p:nvSpPr>
          <p:cNvPr id="9" name="副标题 8"/>
          <p:cNvSpPr>
            <a:spLocks noGrp="1"/>
          </p:cNvSpPr>
          <p:nvPr>
            <p:ph type="subTitle" idx="1"/>
          </p:nvPr>
        </p:nvSpPr>
        <p:spPr>
          <a:xfrm>
            <a:off x="1371600" y="2498774"/>
            <a:ext cx="6400800" cy="131445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8/28/2018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019800" cy="438864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8/28/2018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7313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0219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31931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83799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2018/8/28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201194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58096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2018/8/28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47972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598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8/28/2018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602755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649939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17676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600200" y="457200"/>
            <a:ext cx="7086600" cy="13716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600200" y="1880840"/>
            <a:ext cx="7086600" cy="1132284"/>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8/28/2018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a:xfrm>
            <a:off x="7924800" y="4812507"/>
            <a:ext cx="762000" cy="273844"/>
          </a:xfrm>
        </p:spPr>
        <p:txBody>
          <a:bodyPr/>
          <a:lstStyle/>
          <a:p>
            <a:fld id="{69E29E33-B620-47F9-BB04-8846C2A5AFCC}"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8/28/2018</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8229600" cy="85725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563165"/>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1151335"/>
            <a:ext cx="4041775" cy="563165"/>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771651"/>
            <a:ext cx="4040188" cy="2822972"/>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6" y="1771651"/>
            <a:ext cx="4041775" cy="2822972"/>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8/28/2018</a:t>
            </a:fld>
            <a:endParaRPr lang="en-US"/>
          </a:p>
        </p:txBody>
      </p:sp>
      <p:sp>
        <p:nvSpPr>
          <p:cNvPr id="8" name="页脚占位符 7"/>
          <p:cNvSpPr>
            <a:spLocks noGrp="1"/>
          </p:cNvSpPr>
          <p:nvPr>
            <p:ph type="ftr" sz="quarter" idx="11"/>
          </p:nvPr>
        </p:nvSpPr>
        <p:spPr/>
        <p:txBody>
          <a:bodyPr/>
          <a:lstStyle/>
          <a:p>
            <a:endParaRPr kumimoji="0" lang="en-US"/>
          </a:p>
        </p:txBody>
      </p:sp>
      <p:sp>
        <p:nvSpPr>
          <p:cNvPr id="9" name="灯片编号占位符 8"/>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
        <p:nvSpPr>
          <p:cNvPr id="11" name="矩形 10"/>
          <p:cNvSpPr/>
          <p:nvPr userDrawn="1"/>
        </p:nvSpPr>
        <p:spPr>
          <a:xfrm>
            <a:off x="8306354" y="4587974"/>
            <a:ext cx="775136" cy="246221"/>
          </a:xfrm>
          <a:prstGeom prst="rect">
            <a:avLst/>
          </a:prstGeom>
        </p:spPr>
        <p:txBody>
          <a:bodyPr wrap="square">
            <a:spAutoFit/>
          </a:bodyPr>
          <a:lstStyle/>
          <a:p>
            <a:r>
              <a:rPr lang="en-US" altLang="zh-CN" sz="100" dirty="0">
                <a:solidFill>
                  <a:prstClr val="white"/>
                </a:solidFill>
                <a:latin typeface="Calibri"/>
              </a:rPr>
              <a:t>PPT</a:t>
            </a:r>
            <a:r>
              <a:rPr lang="zh-CN" altLang="en-US" sz="100" dirty="0">
                <a:solidFill>
                  <a:prstClr val="white"/>
                </a:solidFill>
                <a:latin typeface="Calibri"/>
              </a:rPr>
              <a:t>模板下载：</a:t>
            </a:r>
            <a:r>
              <a:rPr lang="en-US" altLang="zh-CN" sz="100" dirty="0">
                <a:solidFill>
                  <a:prstClr val="white"/>
                </a:solidFill>
                <a:latin typeface="Calibri"/>
              </a:rPr>
              <a:t>www.1ppt.com/moban/     </a:t>
            </a:r>
            <a:r>
              <a:rPr lang="zh-CN" altLang="en-US" sz="100" dirty="0">
                <a:solidFill>
                  <a:prstClr val="white"/>
                </a:solidFill>
                <a:latin typeface="Calibri"/>
              </a:rPr>
              <a:t>行业</a:t>
            </a:r>
            <a:r>
              <a:rPr lang="en-US" altLang="zh-CN" sz="100" dirty="0">
                <a:solidFill>
                  <a:prstClr val="white"/>
                </a:solidFill>
                <a:latin typeface="Calibri"/>
              </a:rPr>
              <a:t>PPT</a:t>
            </a:r>
            <a:r>
              <a:rPr lang="zh-CN" altLang="en-US" sz="100" dirty="0">
                <a:solidFill>
                  <a:prstClr val="white"/>
                </a:solidFill>
                <a:latin typeface="Calibri"/>
              </a:rPr>
              <a:t>模板：</a:t>
            </a:r>
            <a:r>
              <a:rPr lang="en-US" altLang="zh-CN" sz="100" dirty="0">
                <a:solidFill>
                  <a:prstClr val="white"/>
                </a:solidFill>
                <a:latin typeface="Calibri"/>
              </a:rPr>
              <a:t>www.1ppt.com/hangye/ </a:t>
            </a:r>
          </a:p>
          <a:p>
            <a:r>
              <a:rPr lang="zh-CN" altLang="en-US" sz="100" dirty="0">
                <a:solidFill>
                  <a:prstClr val="white"/>
                </a:solidFill>
                <a:latin typeface="Calibri"/>
              </a:rPr>
              <a:t>节日</a:t>
            </a:r>
            <a:r>
              <a:rPr lang="en-US" altLang="zh-CN" sz="100" dirty="0">
                <a:solidFill>
                  <a:prstClr val="white"/>
                </a:solidFill>
                <a:latin typeface="Calibri"/>
              </a:rPr>
              <a:t>PPT</a:t>
            </a:r>
            <a:r>
              <a:rPr lang="zh-CN" altLang="en-US" sz="100" dirty="0">
                <a:solidFill>
                  <a:prstClr val="white"/>
                </a:solidFill>
                <a:latin typeface="Calibri"/>
              </a:rPr>
              <a:t>模板：</a:t>
            </a:r>
            <a:r>
              <a:rPr lang="en-US" altLang="zh-CN" sz="100" dirty="0">
                <a:solidFill>
                  <a:prstClr val="white"/>
                </a:solidFill>
                <a:latin typeface="Calibri"/>
              </a:rPr>
              <a:t>www.1ppt.com/jieri/           PPT</a:t>
            </a:r>
            <a:r>
              <a:rPr lang="zh-CN" altLang="en-US" sz="100" dirty="0">
                <a:solidFill>
                  <a:prstClr val="white"/>
                </a:solidFill>
                <a:latin typeface="Calibri"/>
              </a:rPr>
              <a:t>素材下载：</a:t>
            </a:r>
            <a:r>
              <a:rPr lang="en-US" altLang="zh-CN" sz="100" dirty="0">
                <a:solidFill>
                  <a:prstClr val="white"/>
                </a:solidFill>
                <a:latin typeface="Calibri"/>
              </a:rPr>
              <a:t>www.1ppt.com/sucai/</a:t>
            </a:r>
          </a:p>
          <a:p>
            <a:r>
              <a:rPr lang="en-US" altLang="zh-CN" sz="100" dirty="0">
                <a:solidFill>
                  <a:prstClr val="white"/>
                </a:solidFill>
                <a:latin typeface="Calibri"/>
              </a:rPr>
              <a:t>PPT</a:t>
            </a:r>
            <a:r>
              <a:rPr lang="zh-CN" altLang="en-US" sz="100" dirty="0">
                <a:solidFill>
                  <a:prstClr val="white"/>
                </a:solidFill>
                <a:latin typeface="Calibri"/>
              </a:rPr>
              <a:t>背景图片：</a:t>
            </a:r>
            <a:r>
              <a:rPr lang="en-US" altLang="zh-CN" sz="100" dirty="0">
                <a:solidFill>
                  <a:prstClr val="white"/>
                </a:solidFill>
                <a:latin typeface="Calibri"/>
              </a:rPr>
              <a:t>www.1ppt.com/beijing/      PPT</a:t>
            </a:r>
            <a:r>
              <a:rPr lang="zh-CN" altLang="en-US" sz="100" dirty="0">
                <a:solidFill>
                  <a:prstClr val="white"/>
                </a:solidFill>
                <a:latin typeface="Calibri"/>
              </a:rPr>
              <a:t>图表下载：</a:t>
            </a:r>
            <a:r>
              <a:rPr lang="en-US" altLang="zh-CN" sz="100" dirty="0">
                <a:solidFill>
                  <a:prstClr val="white"/>
                </a:solidFill>
                <a:latin typeface="Calibri"/>
              </a:rPr>
              <a:t>www.1ppt.com/tubiao/      </a:t>
            </a:r>
          </a:p>
          <a:p>
            <a:r>
              <a:rPr lang="zh-CN" altLang="en-US" sz="100" dirty="0">
                <a:solidFill>
                  <a:prstClr val="white"/>
                </a:solidFill>
                <a:latin typeface="Calibri"/>
              </a:rPr>
              <a:t>优秀</a:t>
            </a:r>
            <a:r>
              <a:rPr lang="en-US" altLang="zh-CN" sz="100" dirty="0">
                <a:solidFill>
                  <a:prstClr val="white"/>
                </a:solidFill>
                <a:latin typeface="Calibri"/>
              </a:rPr>
              <a:t>PPT</a:t>
            </a:r>
            <a:r>
              <a:rPr lang="zh-CN" altLang="en-US" sz="100" dirty="0">
                <a:solidFill>
                  <a:prstClr val="white"/>
                </a:solidFill>
                <a:latin typeface="Calibri"/>
              </a:rPr>
              <a:t>下载：</a:t>
            </a:r>
            <a:r>
              <a:rPr lang="en-US" altLang="zh-CN" sz="100" dirty="0">
                <a:solidFill>
                  <a:prstClr val="white"/>
                </a:solidFill>
                <a:latin typeface="Calibri"/>
              </a:rPr>
              <a:t>www.1ppt.com/xiazai/        PPT</a:t>
            </a:r>
            <a:r>
              <a:rPr lang="zh-CN" altLang="en-US" sz="100" dirty="0">
                <a:solidFill>
                  <a:prstClr val="white"/>
                </a:solidFill>
                <a:latin typeface="Calibri"/>
              </a:rPr>
              <a:t>教程： </a:t>
            </a:r>
            <a:r>
              <a:rPr lang="en-US" altLang="zh-CN" sz="100" dirty="0">
                <a:solidFill>
                  <a:prstClr val="white"/>
                </a:solidFill>
                <a:latin typeface="Calibri"/>
              </a:rPr>
              <a:t>www.1ppt.com/powerpoint/      </a:t>
            </a:r>
          </a:p>
          <a:p>
            <a:r>
              <a:rPr lang="en-US" altLang="zh-CN" sz="100" dirty="0">
                <a:solidFill>
                  <a:prstClr val="white"/>
                </a:solidFill>
                <a:latin typeface="Calibri"/>
              </a:rPr>
              <a:t>Word</a:t>
            </a:r>
            <a:r>
              <a:rPr lang="zh-CN" altLang="en-US" sz="100" dirty="0">
                <a:solidFill>
                  <a:prstClr val="white"/>
                </a:solidFill>
                <a:latin typeface="Calibri"/>
              </a:rPr>
              <a:t>教程： </a:t>
            </a:r>
            <a:r>
              <a:rPr lang="en-US" altLang="zh-CN" sz="100" dirty="0">
                <a:solidFill>
                  <a:prstClr val="white"/>
                </a:solidFill>
                <a:latin typeface="Calibri"/>
              </a:rPr>
              <a:t>www.1ppt.com/word/              Excel</a:t>
            </a:r>
            <a:r>
              <a:rPr lang="zh-CN" altLang="en-US" sz="100" dirty="0">
                <a:solidFill>
                  <a:prstClr val="white"/>
                </a:solidFill>
                <a:latin typeface="Calibri"/>
              </a:rPr>
              <a:t>教程：</a:t>
            </a:r>
            <a:r>
              <a:rPr lang="en-US" altLang="zh-CN" sz="100" dirty="0">
                <a:solidFill>
                  <a:prstClr val="white"/>
                </a:solidFill>
                <a:latin typeface="Calibri"/>
              </a:rPr>
              <a:t>www.1ppt.com/excel/  </a:t>
            </a:r>
          </a:p>
          <a:p>
            <a:r>
              <a:rPr lang="zh-CN" altLang="en-US" sz="100" dirty="0">
                <a:solidFill>
                  <a:prstClr val="white"/>
                </a:solidFill>
                <a:latin typeface="Calibri"/>
              </a:rPr>
              <a:t>资料下载：</a:t>
            </a:r>
            <a:r>
              <a:rPr lang="en-US" altLang="zh-CN" sz="100" dirty="0">
                <a:solidFill>
                  <a:prstClr val="white"/>
                </a:solidFill>
                <a:latin typeface="Calibri"/>
              </a:rPr>
              <a:t>www.1ppt.com/ziliao/                PPT</a:t>
            </a:r>
            <a:r>
              <a:rPr lang="zh-CN" altLang="en-US" sz="100" dirty="0">
                <a:solidFill>
                  <a:prstClr val="white"/>
                </a:solidFill>
                <a:latin typeface="Calibri"/>
              </a:rPr>
              <a:t>课件下载：</a:t>
            </a:r>
            <a:r>
              <a:rPr lang="en-US" altLang="zh-CN" sz="100" dirty="0">
                <a:solidFill>
                  <a:prstClr val="white"/>
                </a:solidFill>
                <a:latin typeface="Calibri"/>
              </a:rPr>
              <a:t>www.1ppt.com/kejian/ </a:t>
            </a:r>
          </a:p>
          <a:p>
            <a:r>
              <a:rPr lang="zh-CN" altLang="en-US" sz="100" dirty="0">
                <a:solidFill>
                  <a:prstClr val="white"/>
                </a:solidFill>
                <a:latin typeface="Calibri"/>
              </a:rPr>
              <a:t>范文下载：</a:t>
            </a:r>
            <a:r>
              <a:rPr lang="en-US" altLang="zh-CN" sz="100" dirty="0">
                <a:solidFill>
                  <a:prstClr val="white"/>
                </a:solidFill>
                <a:latin typeface="Calibri"/>
              </a:rPr>
              <a:t>www.1ppt.com/fanwen/             </a:t>
            </a:r>
            <a:r>
              <a:rPr lang="zh-CN" altLang="en-US" sz="100" dirty="0">
                <a:solidFill>
                  <a:prstClr val="white"/>
                </a:solidFill>
                <a:latin typeface="Calibri"/>
              </a:rPr>
              <a:t>试卷下载：</a:t>
            </a:r>
            <a:r>
              <a:rPr lang="en-US" altLang="zh-CN" sz="100" dirty="0">
                <a:solidFill>
                  <a:prstClr val="white"/>
                </a:solidFill>
                <a:latin typeface="Calibri"/>
              </a:rPr>
              <a:t>www.1ppt.com/shiti/  </a:t>
            </a:r>
          </a:p>
          <a:p>
            <a:r>
              <a:rPr lang="zh-CN" altLang="en-US" sz="100" dirty="0">
                <a:solidFill>
                  <a:prstClr val="white"/>
                </a:solidFill>
                <a:latin typeface="Calibri"/>
              </a:rPr>
              <a:t>教案下载：</a:t>
            </a:r>
            <a:r>
              <a:rPr lang="en-US" altLang="zh-CN" sz="100" dirty="0">
                <a:solidFill>
                  <a:prstClr val="white"/>
                </a:solidFill>
                <a:latin typeface="Calibri"/>
              </a:rPr>
              <a:t>www.1ppt.com/jiaoan/  </a:t>
            </a:r>
            <a:r>
              <a:rPr lang="en-US" altLang="zh-CN" sz="100" dirty="0" smtClean="0">
                <a:solidFill>
                  <a:prstClr val="white"/>
                </a:solidFill>
                <a:latin typeface="Calibri"/>
              </a:rPr>
              <a:t>      </a:t>
            </a:r>
            <a:endParaRPr lang="en-US" altLang="zh-CN" sz="100" dirty="0">
              <a:solidFill>
                <a:prstClr val="white"/>
              </a:solidFill>
              <a:latin typeface="Calibri"/>
            </a:endParaRPr>
          </a:p>
          <a:p>
            <a:r>
              <a:rPr lang="zh-CN" altLang="en-US" sz="100" dirty="0" smtClean="0">
                <a:solidFill>
                  <a:prstClr val="white"/>
                </a:solidFill>
                <a:latin typeface="Calibri"/>
              </a:rPr>
              <a:t>字体下载：</a:t>
            </a:r>
            <a:r>
              <a:rPr lang="en-US" altLang="zh-CN" sz="100" dirty="0" smtClean="0">
                <a:solidFill>
                  <a:prstClr val="white"/>
                </a:solidFill>
                <a:latin typeface="Calibri"/>
              </a:rPr>
              <a:t>www.1ppt.com/ziti/</a:t>
            </a:r>
            <a:endParaRPr lang="en-US" altLang="zh-CN" sz="100" dirty="0">
              <a:solidFill>
                <a:prstClr val="white"/>
              </a:solidFill>
              <a:latin typeface="Calibri"/>
            </a:endParaRPr>
          </a:p>
          <a:p>
            <a:r>
              <a:rPr lang="en-US" altLang="zh-CN" sz="100" dirty="0">
                <a:solidFill>
                  <a:prstClr val="white"/>
                </a:solidFill>
                <a:latin typeface="Calibri"/>
              </a:rPr>
              <a:t> </a:t>
            </a:r>
            <a:endParaRPr lang="zh-CN" altLang="en-US" sz="100" dirty="0">
              <a:solidFill>
                <a:prstClr val="white"/>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8/28/2018</a:t>
            </a:fld>
            <a:endParaRPr lang="en-US"/>
          </a:p>
        </p:txBody>
      </p:sp>
      <p:sp>
        <p:nvSpPr>
          <p:cNvPr id="4" name="页脚占位符 3"/>
          <p:cNvSpPr>
            <a:spLocks noGrp="1"/>
          </p:cNvSpPr>
          <p:nvPr>
            <p:ph type="ftr" sz="quarter" idx="11"/>
          </p:nvPr>
        </p:nvSpPr>
        <p:spPr/>
        <p:txBody>
          <a:bodyPr/>
          <a:lstStyle/>
          <a:p>
            <a:endParaRPr kumimoji="0" lang="en-US"/>
          </a:p>
        </p:txBody>
      </p:sp>
      <p:sp>
        <p:nvSpPr>
          <p:cNvPr id="5" name="灯片编号占位符 4"/>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8/28/2018</a:t>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1" y="1143001"/>
            <a:ext cx="3008313" cy="3451622"/>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204788"/>
            <a:ext cx="5111750" cy="4389835"/>
          </a:xfrm>
        </p:spPr>
        <p:txBody>
          <a:bodyPr/>
          <a:lstStyle>
            <a:lvl1pPr>
              <a:defRPr sz="2600"/>
            </a:lvl1pPr>
            <a:lvl2pPr>
              <a:defRPr sz="2400"/>
            </a:lvl2pPr>
            <a:lvl3pPr>
              <a:defRPr sz="22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8/28/2018</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28800" y="457200"/>
            <a:ext cx="5486400" cy="391716"/>
          </a:xfrm>
        </p:spPr>
        <p:txBody>
          <a:bodyPr lIns="45720" rIns="45720" bIns="0" anchor="b">
            <a:sp3d prstMaterial="softEdge"/>
          </a:bodyPr>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828800" y="1373981"/>
            <a:ext cx="5486400" cy="29718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zh-CN" altLang="en-US" smtClean="0">
                <a:solidFill>
                  <a:schemeClr val="lt1"/>
                </a:solidFill>
                <a:latin typeface="+mn-lt"/>
                <a:ea typeface="+mn-ea"/>
                <a:cs typeface="+mn-cs"/>
              </a:rPr>
              <a:t>单击图标添加图片</a:t>
            </a:r>
            <a:endParaRPr kumimoji="0" lang="en-US" dirty="0">
              <a:solidFill>
                <a:schemeClr val="lt1"/>
              </a:solidFill>
              <a:latin typeface="+mn-lt"/>
              <a:ea typeface="+mn-ea"/>
              <a:cs typeface="+mn-cs"/>
            </a:endParaRPr>
          </a:p>
        </p:txBody>
      </p:sp>
      <p:sp>
        <p:nvSpPr>
          <p:cNvPr id="4" name="文本占位符 3"/>
          <p:cNvSpPr>
            <a:spLocks noGrp="1"/>
          </p:cNvSpPr>
          <p:nvPr>
            <p:ph type="body" sz="half" idx="2"/>
          </p:nvPr>
        </p:nvSpPr>
        <p:spPr>
          <a:xfrm>
            <a:off x="1828800" y="875090"/>
            <a:ext cx="5486400" cy="397764"/>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8/28/2018</a:t>
            </a:fld>
            <a:endParaRPr lang="en-US" dirty="0"/>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200150"/>
            <a:ext cx="8229600" cy="353187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457200" y="4812507"/>
            <a:ext cx="2133600" cy="273844"/>
          </a:xfrm>
          <a:prstGeom prst="rect">
            <a:avLst/>
          </a:prstGeom>
        </p:spPr>
        <p:txBody>
          <a:bodyPr vert="horz" anchor="b"/>
          <a:lstStyle>
            <a:lvl1pPr algn="l" eaLnBrk="1" latinLnBrk="0" hangingPunct="1">
              <a:defRPr kumimoji="0" sz="1200">
                <a:solidFill>
                  <a:schemeClr val="tx1">
                    <a:shade val="50000"/>
                  </a:schemeClr>
                </a:solidFill>
              </a:defRPr>
            </a:lvl1pPr>
          </a:lstStyle>
          <a:p>
            <a:pPr eaLnBrk="1" latinLnBrk="0" hangingPunct="1"/>
            <a:fld id="{7CB97365-EBCA-4027-87D5-99FC1D4DF0BB}" type="datetimeFigureOut">
              <a:rPr lang="en-US" smtClean="0"/>
              <a:pPr eaLnBrk="1" latinLnBrk="0" hangingPunct="1"/>
              <a:t>8/28/2018</a:t>
            </a:fld>
            <a:endParaRPr lang="en-US">
              <a:solidFill>
                <a:schemeClr val="tx1">
                  <a:shade val="50000"/>
                </a:schemeClr>
              </a:solidFill>
            </a:endParaRPr>
          </a:p>
        </p:txBody>
      </p:sp>
      <p:sp>
        <p:nvSpPr>
          <p:cNvPr id="3" name="页脚占位符 2"/>
          <p:cNvSpPr>
            <a:spLocks noGrp="1"/>
          </p:cNvSpPr>
          <p:nvPr>
            <p:ph type="ftr" sz="quarter" idx="3"/>
          </p:nvPr>
        </p:nvSpPr>
        <p:spPr>
          <a:xfrm>
            <a:off x="3124200" y="4812507"/>
            <a:ext cx="2895600" cy="273844"/>
          </a:xfrm>
          <a:prstGeom prst="rect">
            <a:avLst/>
          </a:prstGeom>
        </p:spPr>
        <p:txBody>
          <a:bodyPr vert="horz" anchor="b"/>
          <a:lstStyle>
            <a:lvl1pPr algn="ctr" eaLnBrk="1" latinLnBrk="0" hangingPunct="1">
              <a:defRPr kumimoji="0" sz="1200">
                <a:solidFill>
                  <a:schemeClr val="tx1">
                    <a:shade val="50000"/>
                  </a:schemeClr>
                </a:solidFill>
              </a:defRPr>
            </a:lvl1pPr>
          </a:lstStyle>
          <a:p>
            <a:endParaRPr kumimoji="0" lang="en-US">
              <a:solidFill>
                <a:schemeClr val="tx1">
                  <a:shade val="50000"/>
                </a:schemeClr>
              </a:solidFill>
            </a:endParaRPr>
          </a:p>
        </p:txBody>
      </p:sp>
      <p:sp>
        <p:nvSpPr>
          <p:cNvPr id="23" name="灯片编号占位符 22"/>
          <p:cNvSpPr>
            <a:spLocks noGrp="1"/>
          </p:cNvSpPr>
          <p:nvPr>
            <p:ph type="sldNum" sz="quarter" idx="4"/>
          </p:nvPr>
        </p:nvSpPr>
        <p:spPr>
          <a:xfrm>
            <a:off x="7924800" y="4812507"/>
            <a:ext cx="762000" cy="273844"/>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9E29E33-B620-47F9-BB04-8846C2A5AFCC}" type="slidenum">
              <a:rPr kumimoji="0" lang="en-US" smtClean="0"/>
              <a:pPr eaLnBrk="1" latinLnBrk="0" hangingPunct="1"/>
              <a:t>‹#›</a:t>
            </a:fld>
            <a:endParaRPr kumimoji="0" lang="en-US" dirty="0">
              <a:solidFill>
                <a:schemeClr val="tx1">
                  <a:shade val="50000"/>
                </a:schemeClr>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2018/8/28</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10540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0.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1.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7" name="组合 6"/>
          <p:cNvGrpSpPr/>
          <p:nvPr/>
        </p:nvGrpSpPr>
        <p:grpSpPr>
          <a:xfrm>
            <a:off x="1691680" y="2691020"/>
            <a:ext cx="5562600" cy="329321"/>
            <a:chOff x="3833936" y="3034517"/>
            <a:chExt cx="5562600" cy="329321"/>
          </a:xfrm>
        </p:grpSpPr>
        <p:sp>
          <p:nvSpPr>
            <p:cNvPr id="8" name="圆角矩形 7"/>
            <p:cNvSpPr/>
            <p:nvPr/>
          </p:nvSpPr>
          <p:spPr>
            <a:xfrm>
              <a:off x="5404349" y="3086898"/>
              <a:ext cx="2398485" cy="216961"/>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 Box 2"/>
            <p:cNvSpPr txBox="1">
              <a:spLocks noChangeArrowheads="1"/>
            </p:cNvSpPr>
            <p:nvPr/>
          </p:nvSpPr>
          <p:spPr bwMode="auto">
            <a:xfrm>
              <a:off x="3833936" y="3034517"/>
              <a:ext cx="5562600" cy="32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a:spAutoFit/>
            </a:bodyPr>
            <a:lstStyle>
              <a:lvl1pPr eaLnBrk="0" hangingPunct="0">
                <a:defRPr baseline="-25000">
                  <a:solidFill>
                    <a:schemeClr val="tx1"/>
                  </a:solidFill>
                  <a:latin typeface="Arial" pitchFamily="34" charset="0"/>
                </a:defRPr>
              </a:lvl1pPr>
              <a:lvl2pPr marL="742950" indent="-285750" eaLnBrk="0" hangingPunct="0">
                <a:defRPr baseline="-25000">
                  <a:solidFill>
                    <a:schemeClr val="tx1"/>
                  </a:solidFill>
                  <a:latin typeface="Arial" pitchFamily="34" charset="0"/>
                </a:defRPr>
              </a:lvl2pPr>
              <a:lvl3pPr marL="1143000" indent="-228600" eaLnBrk="0" hangingPunct="0">
                <a:defRPr baseline="-25000">
                  <a:solidFill>
                    <a:schemeClr val="tx1"/>
                  </a:solidFill>
                  <a:latin typeface="Arial" pitchFamily="34" charset="0"/>
                </a:defRPr>
              </a:lvl3pPr>
              <a:lvl4pPr marL="1600200" indent="-228600" eaLnBrk="0" hangingPunct="0">
                <a:defRPr baseline="-25000">
                  <a:solidFill>
                    <a:schemeClr val="tx1"/>
                  </a:solidFill>
                  <a:latin typeface="Arial" pitchFamily="34" charset="0"/>
                </a:defRPr>
              </a:lvl4pPr>
              <a:lvl5pPr marL="2057400" indent="-228600" eaLnBrk="0" hangingPunct="0">
                <a:defRPr baseline="-25000">
                  <a:solidFill>
                    <a:schemeClr val="tx1"/>
                  </a:solidFill>
                  <a:latin typeface="Arial" pitchFamily="34" charset="0"/>
                </a:defRPr>
              </a:lvl5pPr>
              <a:lvl6pPr marL="2514600" indent="-228600" eaLnBrk="0" fontAlgn="base" hangingPunct="0">
                <a:spcBef>
                  <a:spcPct val="0"/>
                </a:spcBef>
                <a:spcAft>
                  <a:spcPct val="0"/>
                </a:spcAft>
                <a:buFont typeface="Arial" pitchFamily="34" charset="0"/>
                <a:defRPr baseline="-25000">
                  <a:solidFill>
                    <a:schemeClr val="tx1"/>
                  </a:solidFill>
                  <a:latin typeface="Arial" pitchFamily="34" charset="0"/>
                </a:defRPr>
              </a:lvl6pPr>
              <a:lvl7pPr marL="2971800" indent="-228600" eaLnBrk="0" fontAlgn="base" hangingPunct="0">
                <a:spcBef>
                  <a:spcPct val="0"/>
                </a:spcBef>
                <a:spcAft>
                  <a:spcPct val="0"/>
                </a:spcAft>
                <a:buFont typeface="Arial" pitchFamily="34" charset="0"/>
                <a:defRPr baseline="-25000">
                  <a:solidFill>
                    <a:schemeClr val="tx1"/>
                  </a:solidFill>
                  <a:latin typeface="Arial" pitchFamily="34" charset="0"/>
                </a:defRPr>
              </a:lvl7pPr>
              <a:lvl8pPr marL="3429000" indent="-228600" eaLnBrk="0" fontAlgn="base" hangingPunct="0">
                <a:spcBef>
                  <a:spcPct val="0"/>
                </a:spcBef>
                <a:spcAft>
                  <a:spcPct val="0"/>
                </a:spcAft>
                <a:buFont typeface="Arial" pitchFamily="34" charset="0"/>
                <a:defRPr baseline="-25000">
                  <a:solidFill>
                    <a:schemeClr val="tx1"/>
                  </a:solidFill>
                  <a:latin typeface="Arial" pitchFamily="34" charset="0"/>
                </a:defRPr>
              </a:lvl8pPr>
              <a:lvl9pPr marL="3886200" indent="-228600" eaLnBrk="0" fontAlgn="base" hangingPunct="0">
                <a:spcBef>
                  <a:spcPct val="0"/>
                </a:spcBef>
                <a:spcAft>
                  <a:spcPct val="0"/>
                </a:spcAft>
                <a:buFont typeface="Arial" pitchFamily="34" charset="0"/>
                <a:defRPr baseline="-25000">
                  <a:solidFill>
                    <a:schemeClr val="tx1"/>
                  </a:solidFill>
                  <a:latin typeface="Arial" pitchFamily="34" charset="0"/>
                </a:defRPr>
              </a:lvl9pPr>
            </a:lstStyle>
            <a:p>
              <a:pPr algn="ctr" eaLnBrk="1" hangingPunct="1">
                <a:lnSpc>
                  <a:spcPct val="110000"/>
                </a:lnSpc>
              </a:pPr>
              <a:r>
                <a:rPr lang="en-US" altLang="zh-CN" sz="1400" baseline="0" dirty="0" smtClean="0">
                  <a:solidFill>
                    <a:schemeClr val="accent1"/>
                  </a:solidFill>
                  <a:latin typeface="微软雅黑" panose="020B0503020204020204" pitchFamily="34" charset="-122"/>
                  <a:ea typeface="微软雅黑" panose="020B0503020204020204" pitchFamily="34" charset="-122"/>
                </a:rPr>
                <a:t>———</a:t>
              </a:r>
              <a:r>
                <a:rPr lang="en-US" altLang="zh-CN" sz="1400" baseline="0" dirty="0" smtClean="0">
                  <a:latin typeface="微软雅黑" panose="020B0503020204020204" pitchFamily="34" charset="-122"/>
                  <a:ea typeface="微软雅黑" panose="020B0503020204020204" pitchFamily="34" charset="-122"/>
                </a:rPr>
                <a:t> </a:t>
              </a:r>
              <a:r>
                <a:rPr lang="en-US" altLang="zh-CN" sz="1400" baseline="0" dirty="0" smtClean="0">
                  <a:solidFill>
                    <a:schemeClr val="bg1"/>
                  </a:solidFill>
                  <a:latin typeface="微软雅黑" panose="020B0503020204020204" pitchFamily="34" charset="-122"/>
                  <a:ea typeface="微软雅黑" panose="020B0503020204020204" pitchFamily="34" charset="-122"/>
                </a:rPr>
                <a:t> </a:t>
              </a:r>
              <a:r>
                <a:rPr lang="zh-CN" altLang="en-US" sz="1400" baseline="0" dirty="0" smtClean="0">
                  <a:solidFill>
                    <a:schemeClr val="accent2"/>
                  </a:solidFill>
                  <a:latin typeface="微软雅黑" panose="020B0503020204020204" pitchFamily="34" charset="-122"/>
                  <a:ea typeface="微软雅黑" panose="020B0503020204020204" pitchFamily="34" charset="-122"/>
                </a:rPr>
                <a:t>适合工作报告等</a:t>
              </a:r>
              <a:r>
                <a:rPr lang="en-US" altLang="zh-CN" sz="1400" baseline="0" dirty="0">
                  <a:solidFill>
                    <a:schemeClr val="accent2"/>
                  </a:solidFill>
                  <a:latin typeface="微软雅黑" panose="020B0503020204020204" pitchFamily="34" charset="-122"/>
                  <a:ea typeface="微软雅黑" panose="020B0503020204020204" pitchFamily="34" charset="-122"/>
                </a:rPr>
                <a:t>PPT</a:t>
              </a:r>
              <a:r>
                <a:rPr lang="zh-CN" altLang="en-US" sz="1400" baseline="0" dirty="0">
                  <a:solidFill>
                    <a:schemeClr val="accent2"/>
                  </a:solidFill>
                  <a:latin typeface="微软雅黑" panose="020B0503020204020204" pitchFamily="34" charset="-122"/>
                  <a:ea typeface="微软雅黑" panose="020B0503020204020204" pitchFamily="34" charset="-122"/>
                </a:rPr>
                <a:t>幻灯</a:t>
              </a:r>
              <a:r>
                <a:rPr lang="zh-CN" altLang="en-US" sz="1400" baseline="0" dirty="0" smtClean="0">
                  <a:solidFill>
                    <a:schemeClr val="accent2"/>
                  </a:solidFill>
                  <a:latin typeface="微软雅黑" panose="020B0503020204020204" pitchFamily="34" charset="-122"/>
                  <a:ea typeface="微软雅黑" panose="020B0503020204020204" pitchFamily="34" charset="-122"/>
                </a:rPr>
                <a:t>演讲  </a:t>
              </a:r>
              <a:r>
                <a:rPr lang="en-US" altLang="zh-CN" sz="1400" baseline="0" dirty="0" smtClean="0">
                  <a:solidFill>
                    <a:schemeClr val="accent1"/>
                  </a:solidFill>
                  <a:latin typeface="微软雅黑" panose="020B0503020204020204" pitchFamily="34" charset="-122"/>
                  <a:ea typeface="微软雅黑" panose="020B0503020204020204" pitchFamily="34" charset="-122"/>
                </a:rPr>
                <a:t>———</a:t>
              </a:r>
              <a:endParaRPr lang="en-US" altLang="zh-CN" sz="1400" baseline="0" dirty="0">
                <a:solidFill>
                  <a:schemeClr val="accent1"/>
                </a:solidFill>
                <a:latin typeface="微软雅黑" panose="020B0503020204020204" pitchFamily="34" charset="-122"/>
                <a:ea typeface="微软雅黑" panose="020B0503020204020204" pitchFamily="34" charset="-122"/>
              </a:endParaRPr>
            </a:p>
          </p:txBody>
        </p:sp>
      </p:grpSp>
      <p:sp>
        <p:nvSpPr>
          <p:cNvPr id="10" name="标题 1"/>
          <p:cNvSpPr txBox="1">
            <a:spLocks/>
          </p:cNvSpPr>
          <p:nvPr/>
        </p:nvSpPr>
        <p:spPr>
          <a:xfrm>
            <a:off x="1835696" y="2076990"/>
            <a:ext cx="5278076" cy="57606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3200" b="1" dirty="0" smtClean="0">
                <a:solidFill>
                  <a:schemeClr val="accent1"/>
                </a:solidFill>
              </a:rPr>
              <a:t>高档厨师美食餐厅</a:t>
            </a:r>
            <a:r>
              <a:rPr lang="en-US" altLang="zh-CN" sz="3200" b="1" dirty="0" smtClean="0">
                <a:solidFill>
                  <a:schemeClr val="accent1"/>
                </a:solidFill>
              </a:rPr>
              <a:t>PPT</a:t>
            </a:r>
            <a:r>
              <a:rPr lang="zh-CN" altLang="en-US" sz="3200" b="1" dirty="0" smtClean="0">
                <a:solidFill>
                  <a:schemeClr val="accent1"/>
                </a:solidFill>
              </a:rPr>
              <a:t>模板</a:t>
            </a:r>
            <a:endParaRPr lang="zh-CN" altLang="en-US" sz="3200" b="1" dirty="0">
              <a:solidFill>
                <a:schemeClr val="accent1"/>
              </a:solidFill>
            </a:endParaRPr>
          </a:p>
        </p:txBody>
      </p:sp>
      <p:pic>
        <p:nvPicPr>
          <p:cNvPr id="2" name="图片 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366914" y="440085"/>
            <a:ext cx="2395733" cy="1604775"/>
          </a:xfrm>
          <a:prstGeom prst="rect">
            <a:avLst/>
          </a:prstGeom>
        </p:spPr>
      </p:pic>
      <p:pic>
        <p:nvPicPr>
          <p:cNvPr id="3" name="图片 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394345" y="3094856"/>
            <a:ext cx="2340869" cy="512065"/>
          </a:xfrm>
          <a:prstGeom prst="rect">
            <a:avLst/>
          </a:prstGeom>
        </p:spPr>
      </p:pic>
    </p:spTree>
    <p:extLst>
      <p:ext uri="{BB962C8B-B14F-4D97-AF65-F5344CB8AC3E}">
        <p14:creationId xmlns:p14="http://schemas.microsoft.com/office/powerpoint/2010/main" val="278641137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1" presetClass="entr" presetSubtype="0" fill="hold" grpId="0" nodeType="click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0"/>
                                        </p:tgtEl>
                                        <p:attrNameLst>
                                          <p:attrName>ppt_y</p:attrName>
                                        </p:attrNameLst>
                                      </p:cBhvr>
                                      <p:tavLst>
                                        <p:tav tm="0">
                                          <p:val>
                                            <p:strVal val="#ppt_y"/>
                                          </p:val>
                                        </p:tav>
                                        <p:tav tm="100000">
                                          <p:val>
                                            <p:strVal val="#ppt_y"/>
                                          </p:val>
                                        </p:tav>
                                      </p:tavLst>
                                    </p:anim>
                                    <p:anim calcmode="lin" valueType="num">
                                      <p:cBhvr>
                                        <p:cTn id="1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p:cTn id="30" dur="500" fill="hold"/>
                                        <p:tgtEl>
                                          <p:spTgt spid="3"/>
                                        </p:tgtEl>
                                        <p:attrNameLst>
                                          <p:attrName>ppt_w</p:attrName>
                                        </p:attrNameLst>
                                      </p:cBhvr>
                                      <p:tavLst>
                                        <p:tav tm="0">
                                          <p:val>
                                            <p:fltVal val="0"/>
                                          </p:val>
                                        </p:tav>
                                        <p:tav tm="100000">
                                          <p:val>
                                            <p:strVal val="#ppt_w"/>
                                          </p:val>
                                        </p:tav>
                                      </p:tavLst>
                                    </p:anim>
                                    <p:anim calcmode="lin" valueType="num">
                                      <p:cBhvr>
                                        <p:cTn id="31" dur="500" fill="hold"/>
                                        <p:tgtEl>
                                          <p:spTgt spid="3"/>
                                        </p:tgtEl>
                                        <p:attrNameLst>
                                          <p:attrName>ppt_h</p:attrName>
                                        </p:attrNameLst>
                                      </p:cBhvr>
                                      <p:tavLst>
                                        <p:tav tm="0">
                                          <p:val>
                                            <p:fltVal val="0"/>
                                          </p:val>
                                        </p:tav>
                                        <p:tav tm="100000">
                                          <p:val>
                                            <p:strVal val="#ppt_h"/>
                                          </p:val>
                                        </p:tav>
                                      </p:tavLst>
                                    </p:anim>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58289" y="1513896"/>
            <a:ext cx="3394025" cy="2009026"/>
            <a:chOff x="4658289" y="1419622"/>
            <a:chExt cx="3394025" cy="2009026"/>
          </a:xfrm>
        </p:grpSpPr>
        <p:cxnSp>
          <p:nvCxnSpPr>
            <p:cNvPr id="3" name="直接连接符 2"/>
            <p:cNvCxnSpPr/>
            <p:nvPr/>
          </p:nvCxnSpPr>
          <p:spPr>
            <a:xfrm>
              <a:off x="4658289" y="1758176"/>
              <a:ext cx="3347417"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613964" y="2853551"/>
              <a:ext cx="2391742"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bwMode="auto">
            <a:xfrm>
              <a:off x="6803500" y="1419622"/>
              <a:ext cx="1159293" cy="338554"/>
            </a:xfrm>
            <a:prstGeom prst="rect">
              <a:avLst/>
            </a:prstGeom>
            <a:noFill/>
          </p:spPr>
          <p:txBody>
            <a:bodyPr wrap="none">
              <a:spAutoFit/>
            </a:bodyPr>
            <a:lstStyle>
              <a:defPPr>
                <a:defRPr lang="zh-CN"/>
              </a:defPPr>
              <a:lvl1pPr algn="ctr" fontAlgn="auto">
                <a:spcBef>
                  <a:spcPts val="0"/>
                </a:spcBef>
                <a:spcAft>
                  <a:spcPts val="0"/>
                </a:spcAft>
                <a:defRPr sz="1200" spc="300">
                  <a:solidFill>
                    <a:srgbClr val="F83003"/>
                  </a:solidFill>
                  <a:latin typeface="微软雅黑" pitchFamily="34" charset="-122"/>
                  <a:ea typeface="微软雅黑" pitchFamily="34" charset="-122"/>
                  <a:cs typeface="Arial" pitchFamily="34" charset="0"/>
                </a:defRPr>
              </a:lvl1pPr>
            </a:lstStyle>
            <a:p>
              <a:r>
                <a:rPr lang="zh-CN" altLang="en-US" sz="1600" dirty="0">
                  <a:solidFill>
                    <a:schemeClr val="bg1"/>
                  </a:solidFill>
                </a:rPr>
                <a:t>添加标题</a:t>
              </a:r>
            </a:p>
          </p:txBody>
        </p:sp>
        <p:sp>
          <p:nvSpPr>
            <p:cNvPr id="6" name="矩形 1"/>
            <p:cNvSpPr>
              <a:spLocks noChangeArrowheads="1"/>
            </p:cNvSpPr>
            <p:nvPr/>
          </p:nvSpPr>
          <p:spPr bwMode="auto">
            <a:xfrm>
              <a:off x="5163250" y="1809637"/>
              <a:ext cx="2889064" cy="52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lnSpc>
                  <a:spcPct val="150000"/>
                </a:lnSpc>
              </a:pPr>
              <a:r>
                <a:rPr lang="zh-CN" altLang="en-US" sz="1000" dirty="0">
                  <a:solidFill>
                    <a:schemeClr val="accent1"/>
                  </a:solidFill>
                  <a:latin typeface="微软雅黑" pitchFamily="34" charset="-122"/>
                  <a:ea typeface="微软雅黑" pitchFamily="34" charset="-122"/>
                  <a:sym typeface="微软雅黑" pitchFamily="34" charset="-122"/>
                </a:rPr>
                <a:t>单击添加文本单击添加文本单击添加文本单击添加文本单击添加文本单击</a:t>
              </a:r>
              <a:r>
                <a:rPr lang="zh-CN" altLang="en-US" sz="1000" dirty="0" smtClean="0">
                  <a:solidFill>
                    <a:schemeClr val="accent1"/>
                  </a:solidFill>
                  <a:latin typeface="微软雅黑" pitchFamily="34" charset="-122"/>
                  <a:ea typeface="微软雅黑" pitchFamily="34" charset="-122"/>
                  <a:sym typeface="微软雅黑" pitchFamily="34" charset="-122"/>
                </a:rPr>
                <a:t>添加</a:t>
              </a:r>
              <a:endParaRPr lang="en-US" altLang="zh-CN" sz="1000" dirty="0">
                <a:solidFill>
                  <a:schemeClr val="accent1"/>
                </a:solidFill>
                <a:latin typeface="微软雅黑" pitchFamily="34" charset="-122"/>
                <a:ea typeface="微软雅黑" pitchFamily="34" charset="-122"/>
                <a:sym typeface="微软雅黑" pitchFamily="34" charset="-122"/>
              </a:endParaRPr>
            </a:p>
          </p:txBody>
        </p:sp>
        <p:sp>
          <p:nvSpPr>
            <p:cNvPr id="7" name="TextBox 6"/>
            <p:cNvSpPr txBox="1"/>
            <p:nvPr/>
          </p:nvSpPr>
          <p:spPr bwMode="auto">
            <a:xfrm>
              <a:off x="6803500" y="2511822"/>
              <a:ext cx="1159293"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8BC925"/>
                  </a:solidFill>
                  <a:latin typeface="微软雅黑" pitchFamily="34" charset="-122"/>
                  <a:ea typeface="微软雅黑" pitchFamily="34" charset="-122"/>
                  <a:cs typeface="Arial" pitchFamily="34" charset="0"/>
                </a:defRPr>
              </a:lvl1pPr>
            </a:lstStyle>
            <a:p>
              <a:r>
                <a:rPr lang="zh-CN" altLang="en-US" dirty="0">
                  <a:solidFill>
                    <a:schemeClr val="bg2"/>
                  </a:solidFill>
                </a:rPr>
                <a:t>添加标题</a:t>
              </a:r>
            </a:p>
          </p:txBody>
        </p:sp>
        <p:sp>
          <p:nvSpPr>
            <p:cNvPr id="8" name="矩形 1"/>
            <p:cNvSpPr>
              <a:spLocks noChangeArrowheads="1"/>
            </p:cNvSpPr>
            <p:nvPr/>
          </p:nvSpPr>
          <p:spPr bwMode="auto">
            <a:xfrm>
              <a:off x="6061490" y="2901837"/>
              <a:ext cx="1990824" cy="52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lnSpc>
                  <a:spcPct val="150000"/>
                </a:lnSpc>
              </a:pPr>
              <a:r>
                <a:rPr lang="zh-CN" altLang="en-US" sz="1000" dirty="0">
                  <a:solidFill>
                    <a:schemeClr val="accent1"/>
                  </a:solidFill>
                  <a:latin typeface="微软雅黑" pitchFamily="34" charset="-122"/>
                  <a:ea typeface="微软雅黑" pitchFamily="34" charset="-122"/>
                  <a:sym typeface="微软雅黑" pitchFamily="34" charset="-122"/>
                </a:rPr>
                <a:t>单击添加文本单击添加文本单击添加文本单击添加</a:t>
              </a:r>
              <a:r>
                <a:rPr lang="zh-CN" altLang="en-US" sz="1000" dirty="0" smtClean="0">
                  <a:solidFill>
                    <a:schemeClr val="accent1"/>
                  </a:solidFill>
                  <a:latin typeface="微软雅黑" pitchFamily="34" charset="-122"/>
                  <a:ea typeface="微软雅黑" pitchFamily="34" charset="-122"/>
                  <a:sym typeface="微软雅黑" pitchFamily="34" charset="-122"/>
                </a:rPr>
                <a:t>文本</a:t>
              </a:r>
              <a:endParaRPr lang="en-US" altLang="zh-CN" sz="1000" dirty="0">
                <a:solidFill>
                  <a:schemeClr val="accent1"/>
                </a:solidFill>
                <a:latin typeface="微软雅黑" pitchFamily="34" charset="-122"/>
                <a:ea typeface="微软雅黑" pitchFamily="34" charset="-122"/>
                <a:sym typeface="微软雅黑" pitchFamily="34" charset="-122"/>
              </a:endParaRPr>
            </a:p>
          </p:txBody>
        </p:sp>
      </p:grpSp>
      <p:grpSp>
        <p:nvGrpSpPr>
          <p:cNvPr id="9" name="组合 8"/>
          <p:cNvGrpSpPr/>
          <p:nvPr/>
        </p:nvGrpSpPr>
        <p:grpSpPr>
          <a:xfrm>
            <a:off x="899592" y="2012136"/>
            <a:ext cx="2960185" cy="1999774"/>
            <a:chOff x="899592" y="1917862"/>
            <a:chExt cx="2960185" cy="1999774"/>
          </a:xfrm>
        </p:grpSpPr>
        <p:sp>
          <p:nvSpPr>
            <p:cNvPr id="10" name="TextBox 9"/>
            <p:cNvSpPr txBox="1"/>
            <p:nvPr/>
          </p:nvSpPr>
          <p:spPr bwMode="auto">
            <a:xfrm>
              <a:off x="915648" y="1917862"/>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EBAC07"/>
                  </a:solidFill>
                  <a:latin typeface="微软雅黑" pitchFamily="34" charset="-122"/>
                  <a:ea typeface="微软雅黑" pitchFamily="34" charset="-122"/>
                  <a:cs typeface="Arial" pitchFamily="34" charset="0"/>
                </a:defRPr>
              </a:lvl1pPr>
            </a:lstStyle>
            <a:p>
              <a:r>
                <a:rPr lang="zh-CN" altLang="en-US" dirty="0">
                  <a:solidFill>
                    <a:schemeClr val="tx1"/>
                  </a:solidFill>
                </a:rPr>
                <a:t>添加标题</a:t>
              </a:r>
            </a:p>
          </p:txBody>
        </p:sp>
        <p:cxnSp>
          <p:nvCxnSpPr>
            <p:cNvPr id="11" name="直接连接符 10"/>
            <p:cNvCxnSpPr/>
            <p:nvPr/>
          </p:nvCxnSpPr>
          <p:spPr>
            <a:xfrm>
              <a:off x="899592" y="3365978"/>
              <a:ext cx="1980697"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99592" y="2261078"/>
              <a:ext cx="296018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
            <p:cNvSpPr>
              <a:spLocks noChangeArrowheads="1"/>
            </p:cNvSpPr>
            <p:nvPr/>
          </p:nvSpPr>
          <p:spPr bwMode="auto">
            <a:xfrm>
              <a:off x="915648" y="2299533"/>
              <a:ext cx="2889064" cy="52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000" dirty="0">
                  <a:solidFill>
                    <a:schemeClr val="accent1"/>
                  </a:solidFill>
                  <a:latin typeface="微软雅黑" pitchFamily="34" charset="-122"/>
                  <a:ea typeface="微软雅黑" pitchFamily="34" charset="-122"/>
                  <a:sym typeface="微软雅黑" pitchFamily="34" charset="-122"/>
                </a:rPr>
                <a:t>单击添加文本单击添加文本单击添加文本单击添加文本单击添加文本单击添加</a:t>
              </a:r>
              <a:endParaRPr lang="en-US" altLang="zh-CN" sz="1000" dirty="0">
                <a:solidFill>
                  <a:schemeClr val="accent1"/>
                </a:solidFill>
                <a:latin typeface="微软雅黑" pitchFamily="34" charset="-122"/>
                <a:ea typeface="微软雅黑" pitchFamily="34" charset="-122"/>
                <a:sym typeface="微软雅黑" pitchFamily="34" charset="-122"/>
              </a:endParaRPr>
            </a:p>
          </p:txBody>
        </p:sp>
        <p:sp>
          <p:nvSpPr>
            <p:cNvPr id="14" name="TextBox 13"/>
            <p:cNvSpPr txBox="1"/>
            <p:nvPr/>
          </p:nvSpPr>
          <p:spPr bwMode="auto">
            <a:xfrm>
              <a:off x="915648" y="3009154"/>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itchFamily="34" charset="-122"/>
                  <a:ea typeface="微软雅黑" pitchFamily="34" charset="-122"/>
                  <a:cs typeface="Arial" pitchFamily="34" charset="0"/>
                </a:defRPr>
              </a:lvl1pPr>
            </a:lstStyle>
            <a:p>
              <a:r>
                <a:rPr lang="zh-CN" altLang="en-US" dirty="0">
                  <a:solidFill>
                    <a:schemeClr val="tx2"/>
                  </a:solidFill>
                </a:rPr>
                <a:t>添加标题</a:t>
              </a:r>
            </a:p>
          </p:txBody>
        </p:sp>
        <p:sp>
          <p:nvSpPr>
            <p:cNvPr id="15" name="矩形 1"/>
            <p:cNvSpPr>
              <a:spLocks noChangeArrowheads="1"/>
            </p:cNvSpPr>
            <p:nvPr/>
          </p:nvSpPr>
          <p:spPr bwMode="auto">
            <a:xfrm>
              <a:off x="915647" y="3390825"/>
              <a:ext cx="1878855" cy="52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000" dirty="0">
                  <a:solidFill>
                    <a:schemeClr val="accent1"/>
                  </a:solidFill>
                  <a:latin typeface="微软雅黑" pitchFamily="34" charset="-122"/>
                  <a:ea typeface="微软雅黑" pitchFamily="34" charset="-122"/>
                  <a:sym typeface="微软雅黑" pitchFamily="34" charset="-122"/>
                </a:rPr>
                <a:t>单击添加文本单击添加文本单击添加文本单击添加</a:t>
              </a:r>
              <a:r>
                <a:rPr lang="zh-CN" altLang="en-US" sz="1000" dirty="0" smtClean="0">
                  <a:solidFill>
                    <a:schemeClr val="accent1"/>
                  </a:solidFill>
                  <a:latin typeface="微软雅黑" pitchFamily="34" charset="-122"/>
                  <a:ea typeface="微软雅黑" pitchFamily="34" charset="-122"/>
                  <a:sym typeface="微软雅黑" pitchFamily="34" charset="-122"/>
                </a:rPr>
                <a:t>文本</a:t>
              </a:r>
              <a:endParaRPr lang="en-US" altLang="zh-CN" sz="1000" dirty="0">
                <a:solidFill>
                  <a:schemeClr val="accent1"/>
                </a:solidFill>
                <a:latin typeface="微软雅黑" pitchFamily="34" charset="-122"/>
                <a:ea typeface="微软雅黑" pitchFamily="34" charset="-122"/>
                <a:sym typeface="微软雅黑" pitchFamily="34" charset="-122"/>
              </a:endParaRPr>
            </a:p>
          </p:txBody>
        </p:sp>
      </p:grpSp>
      <p:grpSp>
        <p:nvGrpSpPr>
          <p:cNvPr id="16" name="组合 15"/>
          <p:cNvGrpSpPr/>
          <p:nvPr/>
        </p:nvGrpSpPr>
        <p:grpSpPr>
          <a:xfrm>
            <a:off x="2724547" y="1654769"/>
            <a:ext cx="3505537" cy="2003165"/>
            <a:chOff x="2724547" y="1560495"/>
            <a:chExt cx="3505537" cy="2003165"/>
          </a:xfrm>
        </p:grpSpPr>
        <p:sp>
          <p:nvSpPr>
            <p:cNvPr id="17" name="Freeform 779"/>
            <p:cNvSpPr>
              <a:spLocks/>
            </p:cNvSpPr>
            <p:nvPr/>
          </p:nvSpPr>
          <p:spPr bwMode="auto">
            <a:xfrm>
              <a:off x="4165420" y="1560495"/>
              <a:ext cx="634775" cy="362415"/>
            </a:xfrm>
            <a:custGeom>
              <a:avLst/>
              <a:gdLst>
                <a:gd name="T0" fmla="*/ 145 w 289"/>
                <a:gd name="T1" fmla="*/ 0 h 165"/>
                <a:gd name="T2" fmla="*/ 0 w 289"/>
                <a:gd name="T3" fmla="*/ 165 h 165"/>
                <a:gd name="T4" fmla="*/ 289 w 289"/>
                <a:gd name="T5" fmla="*/ 165 h 165"/>
                <a:gd name="T6" fmla="*/ 145 w 289"/>
                <a:gd name="T7" fmla="*/ 0 h 165"/>
              </a:gdLst>
              <a:ahLst/>
              <a:cxnLst>
                <a:cxn ang="0">
                  <a:pos x="T0" y="T1"/>
                </a:cxn>
                <a:cxn ang="0">
                  <a:pos x="T2" y="T3"/>
                </a:cxn>
                <a:cxn ang="0">
                  <a:pos x="T4" y="T5"/>
                </a:cxn>
                <a:cxn ang="0">
                  <a:pos x="T6" y="T7"/>
                </a:cxn>
              </a:cxnLst>
              <a:rect l="0" t="0" r="r" b="b"/>
              <a:pathLst>
                <a:path w="289" h="165">
                  <a:moveTo>
                    <a:pt x="145" y="0"/>
                  </a:moveTo>
                  <a:lnTo>
                    <a:pt x="0" y="165"/>
                  </a:lnTo>
                  <a:lnTo>
                    <a:pt x="289" y="165"/>
                  </a:lnTo>
                  <a:lnTo>
                    <a:pt x="145" y="0"/>
                  </a:lnTo>
                  <a:close/>
                </a:path>
              </a:pathLst>
            </a:custGeom>
            <a:solidFill>
              <a:schemeClr val="bg1"/>
            </a:solidFill>
            <a:ln>
              <a:noFill/>
            </a:ln>
            <a:extLst/>
          </p:spPr>
          <p:txBody>
            <a:bodyPr/>
            <a:lstStyle/>
            <a:p>
              <a:endParaRPr lang="zh-CN" altLang="en-US" sz="1600">
                <a:solidFill>
                  <a:srgbClr val="FFFFFF"/>
                </a:solidFill>
              </a:endParaRPr>
            </a:p>
          </p:txBody>
        </p:sp>
        <p:sp>
          <p:nvSpPr>
            <p:cNvPr id="18" name="Freeform 780"/>
            <p:cNvSpPr>
              <a:spLocks/>
            </p:cNvSpPr>
            <p:nvPr/>
          </p:nvSpPr>
          <p:spPr bwMode="auto">
            <a:xfrm>
              <a:off x="3686593" y="2109608"/>
              <a:ext cx="1581445" cy="364611"/>
            </a:xfrm>
            <a:custGeom>
              <a:avLst/>
              <a:gdLst>
                <a:gd name="T0" fmla="*/ 0 w 720"/>
                <a:gd name="T1" fmla="*/ 166 h 166"/>
                <a:gd name="T2" fmla="*/ 720 w 720"/>
                <a:gd name="T3" fmla="*/ 166 h 166"/>
                <a:gd name="T4" fmla="*/ 576 w 720"/>
                <a:gd name="T5" fmla="*/ 0 h 166"/>
                <a:gd name="T6" fmla="*/ 144 w 720"/>
                <a:gd name="T7" fmla="*/ 0 h 166"/>
                <a:gd name="T8" fmla="*/ 0 w 720"/>
                <a:gd name="T9" fmla="*/ 166 h 166"/>
              </a:gdLst>
              <a:ahLst/>
              <a:cxnLst>
                <a:cxn ang="0">
                  <a:pos x="T0" y="T1"/>
                </a:cxn>
                <a:cxn ang="0">
                  <a:pos x="T2" y="T3"/>
                </a:cxn>
                <a:cxn ang="0">
                  <a:pos x="T4" y="T5"/>
                </a:cxn>
                <a:cxn ang="0">
                  <a:pos x="T6" y="T7"/>
                </a:cxn>
                <a:cxn ang="0">
                  <a:pos x="T8" y="T9"/>
                </a:cxn>
              </a:cxnLst>
              <a:rect l="0" t="0" r="r" b="b"/>
              <a:pathLst>
                <a:path w="720" h="166">
                  <a:moveTo>
                    <a:pt x="0" y="166"/>
                  </a:moveTo>
                  <a:lnTo>
                    <a:pt x="720" y="166"/>
                  </a:lnTo>
                  <a:lnTo>
                    <a:pt x="576" y="0"/>
                  </a:lnTo>
                  <a:lnTo>
                    <a:pt x="144" y="0"/>
                  </a:lnTo>
                  <a:lnTo>
                    <a:pt x="0" y="166"/>
                  </a:lnTo>
                  <a:close/>
                </a:path>
              </a:pathLst>
            </a:custGeom>
            <a:solidFill>
              <a:schemeClr val="tx1"/>
            </a:solidFill>
            <a:ln>
              <a:noFill/>
            </a:ln>
            <a:extLst/>
          </p:spPr>
          <p:txBody>
            <a:bodyPr/>
            <a:lstStyle/>
            <a:p>
              <a:endParaRPr lang="zh-CN" altLang="en-US" sz="1600">
                <a:solidFill>
                  <a:srgbClr val="FFFFFF"/>
                </a:solidFill>
              </a:endParaRPr>
            </a:p>
          </p:txBody>
        </p:sp>
        <p:sp>
          <p:nvSpPr>
            <p:cNvPr id="19" name="Freeform 781"/>
            <p:cNvSpPr>
              <a:spLocks/>
            </p:cNvSpPr>
            <p:nvPr/>
          </p:nvSpPr>
          <p:spPr bwMode="auto">
            <a:xfrm>
              <a:off x="3205569" y="2660918"/>
              <a:ext cx="2543491" cy="351432"/>
            </a:xfrm>
            <a:custGeom>
              <a:avLst/>
              <a:gdLst>
                <a:gd name="T0" fmla="*/ 0 w 1158"/>
                <a:gd name="T1" fmla="*/ 160 h 160"/>
                <a:gd name="T2" fmla="*/ 1158 w 1158"/>
                <a:gd name="T3" fmla="*/ 160 h 160"/>
                <a:gd name="T4" fmla="*/ 1014 w 1158"/>
                <a:gd name="T5" fmla="*/ 0 h 160"/>
                <a:gd name="T6" fmla="*/ 144 w 1158"/>
                <a:gd name="T7" fmla="*/ 0 h 160"/>
                <a:gd name="T8" fmla="*/ 0 w 1158"/>
                <a:gd name="T9" fmla="*/ 160 h 160"/>
              </a:gdLst>
              <a:ahLst/>
              <a:cxnLst>
                <a:cxn ang="0">
                  <a:pos x="T0" y="T1"/>
                </a:cxn>
                <a:cxn ang="0">
                  <a:pos x="T2" y="T3"/>
                </a:cxn>
                <a:cxn ang="0">
                  <a:pos x="T4" y="T5"/>
                </a:cxn>
                <a:cxn ang="0">
                  <a:pos x="T6" y="T7"/>
                </a:cxn>
                <a:cxn ang="0">
                  <a:pos x="T8" y="T9"/>
                </a:cxn>
              </a:cxnLst>
              <a:rect l="0" t="0" r="r" b="b"/>
              <a:pathLst>
                <a:path w="1158" h="160">
                  <a:moveTo>
                    <a:pt x="0" y="160"/>
                  </a:moveTo>
                  <a:lnTo>
                    <a:pt x="1158" y="160"/>
                  </a:lnTo>
                  <a:lnTo>
                    <a:pt x="1014" y="0"/>
                  </a:lnTo>
                  <a:lnTo>
                    <a:pt x="144" y="0"/>
                  </a:lnTo>
                  <a:lnTo>
                    <a:pt x="0" y="160"/>
                  </a:lnTo>
                  <a:close/>
                </a:path>
              </a:pathLst>
            </a:custGeom>
            <a:solidFill>
              <a:schemeClr val="bg2"/>
            </a:solidFill>
            <a:ln>
              <a:noFill/>
            </a:ln>
            <a:extLst/>
          </p:spPr>
          <p:txBody>
            <a:bodyPr/>
            <a:lstStyle/>
            <a:p>
              <a:endParaRPr lang="zh-CN" altLang="en-US" sz="1600">
                <a:solidFill>
                  <a:srgbClr val="FFFFFF"/>
                </a:solidFill>
              </a:endParaRPr>
            </a:p>
          </p:txBody>
        </p:sp>
        <p:sp>
          <p:nvSpPr>
            <p:cNvPr id="20" name="Freeform 782"/>
            <p:cNvSpPr>
              <a:spLocks/>
            </p:cNvSpPr>
            <p:nvPr/>
          </p:nvSpPr>
          <p:spPr bwMode="auto">
            <a:xfrm>
              <a:off x="2724547" y="3201245"/>
              <a:ext cx="3505537" cy="362415"/>
            </a:xfrm>
            <a:custGeom>
              <a:avLst/>
              <a:gdLst>
                <a:gd name="T0" fmla="*/ 0 w 1596"/>
                <a:gd name="T1" fmla="*/ 165 h 165"/>
                <a:gd name="T2" fmla="*/ 1596 w 1596"/>
                <a:gd name="T3" fmla="*/ 165 h 165"/>
                <a:gd name="T4" fmla="*/ 1452 w 1596"/>
                <a:gd name="T5" fmla="*/ 0 h 165"/>
                <a:gd name="T6" fmla="*/ 144 w 1596"/>
                <a:gd name="T7" fmla="*/ 0 h 165"/>
                <a:gd name="T8" fmla="*/ 0 w 1596"/>
                <a:gd name="T9" fmla="*/ 165 h 165"/>
              </a:gdLst>
              <a:ahLst/>
              <a:cxnLst>
                <a:cxn ang="0">
                  <a:pos x="T0" y="T1"/>
                </a:cxn>
                <a:cxn ang="0">
                  <a:pos x="T2" y="T3"/>
                </a:cxn>
                <a:cxn ang="0">
                  <a:pos x="T4" y="T5"/>
                </a:cxn>
                <a:cxn ang="0">
                  <a:pos x="T6" y="T7"/>
                </a:cxn>
                <a:cxn ang="0">
                  <a:pos x="T8" y="T9"/>
                </a:cxn>
              </a:cxnLst>
              <a:rect l="0" t="0" r="r" b="b"/>
              <a:pathLst>
                <a:path w="1596" h="165">
                  <a:moveTo>
                    <a:pt x="0" y="165"/>
                  </a:moveTo>
                  <a:lnTo>
                    <a:pt x="1596" y="165"/>
                  </a:lnTo>
                  <a:lnTo>
                    <a:pt x="1452" y="0"/>
                  </a:lnTo>
                  <a:lnTo>
                    <a:pt x="144" y="0"/>
                  </a:lnTo>
                  <a:lnTo>
                    <a:pt x="0" y="165"/>
                  </a:lnTo>
                  <a:close/>
                </a:path>
              </a:pathLst>
            </a:custGeom>
            <a:solidFill>
              <a:schemeClr val="tx2"/>
            </a:solidFill>
            <a:ln>
              <a:noFill/>
            </a:ln>
            <a:extLst/>
          </p:spPr>
          <p:txBody>
            <a:bodyPr/>
            <a:lstStyle/>
            <a:p>
              <a:endParaRPr lang="zh-CN" altLang="en-US" sz="1600">
                <a:solidFill>
                  <a:srgbClr val="FFFFFF"/>
                </a:solidFill>
              </a:endParaRPr>
            </a:p>
          </p:txBody>
        </p:sp>
        <p:sp>
          <p:nvSpPr>
            <p:cNvPr id="21" name="TextBox 682"/>
            <p:cNvSpPr txBox="1"/>
            <p:nvPr/>
          </p:nvSpPr>
          <p:spPr>
            <a:xfrm>
              <a:off x="4241975" y="1641641"/>
              <a:ext cx="490840" cy="276999"/>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1200" dirty="0" smtClean="0">
                  <a:solidFill>
                    <a:schemeClr val="accent2"/>
                  </a:solidFill>
                </a:rPr>
                <a:t>18%</a:t>
              </a:r>
              <a:endParaRPr lang="zh-CN" altLang="en-US" sz="1200" dirty="0">
                <a:solidFill>
                  <a:schemeClr val="accent2"/>
                </a:solidFill>
              </a:endParaRPr>
            </a:p>
          </p:txBody>
        </p:sp>
        <p:sp>
          <p:nvSpPr>
            <p:cNvPr id="22" name="TextBox 682"/>
            <p:cNvSpPr txBox="1"/>
            <p:nvPr/>
          </p:nvSpPr>
          <p:spPr>
            <a:xfrm>
              <a:off x="4241975" y="2149641"/>
              <a:ext cx="490840" cy="276999"/>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1200" dirty="0" smtClean="0">
                  <a:solidFill>
                    <a:schemeClr val="accent2"/>
                  </a:solidFill>
                </a:rPr>
                <a:t>23%</a:t>
              </a:r>
              <a:endParaRPr lang="zh-CN" altLang="en-US" sz="1200" dirty="0">
                <a:solidFill>
                  <a:schemeClr val="accent2"/>
                </a:solidFill>
              </a:endParaRPr>
            </a:p>
          </p:txBody>
        </p:sp>
        <p:sp>
          <p:nvSpPr>
            <p:cNvPr id="23" name="TextBox 682"/>
            <p:cNvSpPr txBox="1"/>
            <p:nvPr/>
          </p:nvSpPr>
          <p:spPr>
            <a:xfrm>
              <a:off x="4241975" y="2695741"/>
              <a:ext cx="490840" cy="276999"/>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1200" dirty="0" smtClean="0">
                  <a:solidFill>
                    <a:schemeClr val="accent2"/>
                  </a:solidFill>
                </a:rPr>
                <a:t>38%</a:t>
              </a:r>
              <a:endParaRPr lang="zh-CN" altLang="en-US" sz="1200" dirty="0">
                <a:solidFill>
                  <a:schemeClr val="accent2"/>
                </a:solidFill>
              </a:endParaRPr>
            </a:p>
          </p:txBody>
        </p:sp>
        <p:sp>
          <p:nvSpPr>
            <p:cNvPr id="24" name="TextBox 682"/>
            <p:cNvSpPr txBox="1"/>
            <p:nvPr/>
          </p:nvSpPr>
          <p:spPr>
            <a:xfrm>
              <a:off x="4241975" y="3244381"/>
              <a:ext cx="490840" cy="276999"/>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1200" dirty="0" smtClean="0">
                  <a:solidFill>
                    <a:schemeClr val="accent2"/>
                  </a:solidFill>
                </a:rPr>
                <a:t>57%</a:t>
              </a:r>
              <a:endParaRPr lang="zh-CN" altLang="en-US" sz="1200" dirty="0">
                <a:solidFill>
                  <a:schemeClr val="accent2"/>
                </a:solidFill>
              </a:endParaRPr>
            </a:p>
          </p:txBody>
        </p:sp>
      </p:grpSp>
      <p:sp>
        <p:nvSpPr>
          <p:cNvPr id="25" name="文本框 96"/>
          <p:cNvSpPr txBox="1"/>
          <p:nvPr/>
        </p:nvSpPr>
        <p:spPr>
          <a:xfrm>
            <a:off x="413245" y="267494"/>
            <a:ext cx="3870723" cy="338554"/>
          </a:xfrm>
          <a:prstGeom prst="rect">
            <a:avLst/>
          </a:prstGeom>
          <a:noFill/>
        </p:spPr>
        <p:txBody>
          <a:bodyPr wrap="squar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请在这输入</a:t>
            </a:r>
            <a:r>
              <a:rPr lang="zh-CN" altLang="en-US" sz="1600" dirty="0">
                <a:solidFill>
                  <a:schemeClr val="accent1"/>
                </a:solidFill>
                <a:latin typeface="微软雅黑" panose="020B0503020204020204" pitchFamily="34" charset="-122"/>
                <a:ea typeface="微软雅黑" panose="020B0503020204020204" pitchFamily="34" charset="-122"/>
              </a:rPr>
              <a:t>标题</a:t>
            </a:r>
            <a:r>
              <a:rPr lang="zh-CN" altLang="en-US" sz="1600" dirty="0" smtClean="0">
                <a:solidFill>
                  <a:schemeClr val="accent1"/>
                </a:solidFill>
                <a:latin typeface="微软雅黑" panose="020B0503020204020204" pitchFamily="34" charset="-122"/>
                <a:ea typeface="微软雅黑" panose="020B0503020204020204" pitchFamily="34" charset="-122"/>
              </a:rPr>
              <a:t>内容文字</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4102941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p:tgtEl>
                                          <p:spTgt spid="9"/>
                                        </p:tgtEl>
                                        <p:attrNameLst>
                                          <p:attrName>ppt_x</p:attrName>
                                        </p:attrNameLst>
                                      </p:cBhvr>
                                      <p:tavLst>
                                        <p:tav tm="0">
                                          <p:val>
                                            <p:strVal val="#ppt_x+#ppt_w*1.125000"/>
                                          </p:val>
                                        </p:tav>
                                        <p:tav tm="100000">
                                          <p:val>
                                            <p:strVal val="#ppt_x"/>
                                          </p:val>
                                        </p:tav>
                                      </p:tavLst>
                                    </p:anim>
                                    <p:animEffect transition="in" filter="wipe(left)">
                                      <p:cBhvr>
                                        <p:cTn id="14" dur="500"/>
                                        <p:tgtEl>
                                          <p:spTgt spid="9"/>
                                        </p:tgtEl>
                                      </p:cBhvr>
                                    </p:animEffect>
                                  </p:childTnLst>
                                </p:cTn>
                              </p:par>
                              <p:par>
                                <p:cTn id="15" presetID="12" presetClass="entr" presetSubtype="8"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ppt_x</p:attrName>
                                        </p:attrNameLst>
                                      </p:cBhvr>
                                      <p:tavLst>
                                        <p:tav tm="0">
                                          <p:val>
                                            <p:strVal val="#ppt_x-#ppt_w*1.125000"/>
                                          </p:val>
                                        </p:tav>
                                        <p:tav tm="100000">
                                          <p:val>
                                            <p:strVal val="#ppt_x"/>
                                          </p:val>
                                        </p:tav>
                                      </p:tavLst>
                                    </p:anim>
                                    <p:animEffect transition="in" filter="wipe(right)">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827584" y="2614138"/>
            <a:ext cx="680119" cy="6801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accent2"/>
                </a:solidFill>
                <a:latin typeface="微软雅黑" pitchFamily="34" charset="-122"/>
                <a:ea typeface="微软雅黑" pitchFamily="34" charset="-122"/>
              </a:rPr>
              <a:t>标题</a:t>
            </a:r>
            <a:endParaRPr lang="zh-CN" altLang="en-US" sz="1400" dirty="0">
              <a:solidFill>
                <a:schemeClr val="accent2"/>
              </a:solidFill>
              <a:latin typeface="微软雅黑" pitchFamily="34" charset="-122"/>
              <a:ea typeface="微软雅黑" pitchFamily="34" charset="-122"/>
            </a:endParaRPr>
          </a:p>
        </p:txBody>
      </p:sp>
      <p:sp>
        <p:nvSpPr>
          <p:cNvPr id="3" name="虚尾箭头 2"/>
          <p:cNvSpPr/>
          <p:nvPr/>
        </p:nvSpPr>
        <p:spPr>
          <a:xfrm>
            <a:off x="1695270" y="2825526"/>
            <a:ext cx="395204" cy="257342"/>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smtClean="0">
              <a:solidFill>
                <a:schemeClr val="accent2"/>
              </a:solidFill>
              <a:latin typeface="微软雅黑" pitchFamily="34" charset="-122"/>
              <a:ea typeface="微软雅黑" pitchFamily="34" charset="-122"/>
            </a:endParaRPr>
          </a:p>
        </p:txBody>
      </p:sp>
      <p:sp>
        <p:nvSpPr>
          <p:cNvPr id="4" name="椭圆 3"/>
          <p:cNvSpPr/>
          <p:nvPr/>
        </p:nvSpPr>
        <p:spPr>
          <a:xfrm>
            <a:off x="2278041" y="2614138"/>
            <a:ext cx="680119" cy="6801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accent2"/>
                </a:solidFill>
                <a:latin typeface="微软雅黑" pitchFamily="34" charset="-122"/>
                <a:ea typeface="微软雅黑" pitchFamily="34" charset="-122"/>
              </a:rPr>
              <a:t>标题</a:t>
            </a:r>
            <a:endParaRPr lang="zh-CN" altLang="en-US" sz="1400" dirty="0">
              <a:solidFill>
                <a:schemeClr val="accent2"/>
              </a:solidFill>
              <a:latin typeface="微软雅黑" pitchFamily="34" charset="-122"/>
              <a:ea typeface="微软雅黑" pitchFamily="34" charset="-122"/>
            </a:endParaRPr>
          </a:p>
        </p:txBody>
      </p:sp>
      <p:sp>
        <p:nvSpPr>
          <p:cNvPr id="5" name="虚尾箭头 4"/>
          <p:cNvSpPr/>
          <p:nvPr/>
        </p:nvSpPr>
        <p:spPr>
          <a:xfrm>
            <a:off x="3145727" y="2825526"/>
            <a:ext cx="395204" cy="257342"/>
          </a:xfrm>
          <a:prstGeom prst="strip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smtClean="0">
              <a:solidFill>
                <a:schemeClr val="accent2"/>
              </a:solidFill>
              <a:latin typeface="微软雅黑" pitchFamily="34" charset="-122"/>
              <a:ea typeface="微软雅黑" pitchFamily="34" charset="-122"/>
            </a:endParaRPr>
          </a:p>
        </p:txBody>
      </p:sp>
      <p:sp>
        <p:nvSpPr>
          <p:cNvPr id="6" name="椭圆 5"/>
          <p:cNvSpPr/>
          <p:nvPr/>
        </p:nvSpPr>
        <p:spPr>
          <a:xfrm>
            <a:off x="3728498" y="2614138"/>
            <a:ext cx="680119" cy="68011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accent2"/>
                </a:solidFill>
                <a:latin typeface="微软雅黑" pitchFamily="34" charset="-122"/>
                <a:ea typeface="微软雅黑" pitchFamily="34" charset="-122"/>
              </a:rPr>
              <a:t>标题</a:t>
            </a:r>
            <a:endParaRPr lang="zh-CN" altLang="en-US" sz="1400" dirty="0">
              <a:solidFill>
                <a:schemeClr val="accent2"/>
              </a:solidFill>
              <a:latin typeface="微软雅黑" pitchFamily="34" charset="-122"/>
              <a:ea typeface="微软雅黑" pitchFamily="34" charset="-122"/>
            </a:endParaRPr>
          </a:p>
        </p:txBody>
      </p:sp>
      <p:sp>
        <p:nvSpPr>
          <p:cNvPr id="7" name="虚尾箭头 6"/>
          <p:cNvSpPr/>
          <p:nvPr/>
        </p:nvSpPr>
        <p:spPr>
          <a:xfrm>
            <a:off x="4596184" y="2825526"/>
            <a:ext cx="395204" cy="257342"/>
          </a:xfrm>
          <a:prstGeom prst="striped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smtClean="0">
              <a:solidFill>
                <a:schemeClr val="accent2"/>
              </a:solidFill>
              <a:latin typeface="微软雅黑" pitchFamily="34" charset="-122"/>
              <a:ea typeface="微软雅黑" pitchFamily="34" charset="-122"/>
            </a:endParaRPr>
          </a:p>
        </p:txBody>
      </p:sp>
      <p:sp>
        <p:nvSpPr>
          <p:cNvPr id="8" name="椭圆 7"/>
          <p:cNvSpPr/>
          <p:nvPr/>
        </p:nvSpPr>
        <p:spPr>
          <a:xfrm>
            <a:off x="5178955" y="2331949"/>
            <a:ext cx="1244499" cy="12444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accent2"/>
                </a:solidFill>
                <a:latin typeface="微软雅黑" pitchFamily="34" charset="-122"/>
                <a:ea typeface="微软雅黑" pitchFamily="34" charset="-122"/>
              </a:rPr>
              <a:t>标题</a:t>
            </a:r>
            <a:endParaRPr lang="zh-CN" altLang="en-US" b="1" dirty="0">
              <a:solidFill>
                <a:schemeClr val="accent2"/>
              </a:solidFill>
              <a:latin typeface="微软雅黑" pitchFamily="34" charset="-122"/>
              <a:ea typeface="微软雅黑" pitchFamily="34" charset="-122"/>
            </a:endParaRPr>
          </a:p>
        </p:txBody>
      </p:sp>
      <p:sp>
        <p:nvSpPr>
          <p:cNvPr id="9" name="虚尾箭头 8"/>
          <p:cNvSpPr/>
          <p:nvPr/>
        </p:nvSpPr>
        <p:spPr>
          <a:xfrm>
            <a:off x="6611020" y="2825526"/>
            <a:ext cx="395204" cy="257342"/>
          </a:xfrm>
          <a:prstGeom prst="strip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smtClean="0">
              <a:solidFill>
                <a:schemeClr val="accent2"/>
              </a:solidFill>
              <a:latin typeface="微软雅黑" pitchFamily="34" charset="-122"/>
              <a:ea typeface="微软雅黑" pitchFamily="34" charset="-122"/>
            </a:endParaRPr>
          </a:p>
        </p:txBody>
      </p:sp>
      <p:sp>
        <p:nvSpPr>
          <p:cNvPr id="10" name="椭圆 9"/>
          <p:cNvSpPr/>
          <p:nvPr/>
        </p:nvSpPr>
        <p:spPr>
          <a:xfrm>
            <a:off x="7116876" y="2562026"/>
            <a:ext cx="784341" cy="7843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accent2"/>
                </a:solidFill>
                <a:latin typeface="微软雅黑" pitchFamily="34" charset="-122"/>
                <a:ea typeface="微软雅黑" pitchFamily="34" charset="-122"/>
              </a:rPr>
              <a:t>标题</a:t>
            </a:r>
            <a:endParaRPr lang="zh-CN" altLang="en-US" sz="1400" b="1" dirty="0">
              <a:solidFill>
                <a:schemeClr val="accent2"/>
              </a:solidFill>
              <a:latin typeface="微软雅黑" pitchFamily="34" charset="-122"/>
              <a:ea typeface="微软雅黑" pitchFamily="34" charset="-122"/>
            </a:endParaRPr>
          </a:p>
        </p:txBody>
      </p:sp>
      <p:grpSp>
        <p:nvGrpSpPr>
          <p:cNvPr id="11" name="组合 10"/>
          <p:cNvGrpSpPr/>
          <p:nvPr/>
        </p:nvGrpSpPr>
        <p:grpSpPr>
          <a:xfrm>
            <a:off x="1132828" y="1174852"/>
            <a:ext cx="2302770" cy="1340544"/>
            <a:chOff x="1602873" y="1131590"/>
            <a:chExt cx="2080153" cy="1210948"/>
          </a:xfrm>
        </p:grpSpPr>
        <p:sp>
          <p:nvSpPr>
            <p:cNvPr id="12" name="椭圆 11"/>
            <p:cNvSpPr/>
            <p:nvPr/>
          </p:nvSpPr>
          <p:spPr>
            <a:xfrm>
              <a:off x="1602873" y="2259515"/>
              <a:ext cx="83023" cy="830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smtClean="0">
                <a:solidFill>
                  <a:schemeClr val="accent1"/>
                </a:solidFill>
                <a:latin typeface="微软雅黑" pitchFamily="34" charset="-122"/>
                <a:ea typeface="微软雅黑" pitchFamily="34" charset="-122"/>
              </a:endParaRPr>
            </a:p>
          </p:txBody>
        </p:sp>
        <p:cxnSp>
          <p:nvCxnSpPr>
            <p:cNvPr id="13" name="直接连接符 12"/>
            <p:cNvCxnSpPr>
              <a:stCxn id="12" idx="0"/>
            </p:cNvCxnSpPr>
            <p:nvPr/>
          </p:nvCxnSpPr>
          <p:spPr>
            <a:xfrm flipV="1">
              <a:off x="1644384" y="1131590"/>
              <a:ext cx="0" cy="11279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文本框 3"/>
            <p:cNvSpPr txBox="1"/>
            <p:nvPr/>
          </p:nvSpPr>
          <p:spPr>
            <a:xfrm>
              <a:off x="1685896" y="1147321"/>
              <a:ext cx="1997130" cy="611649"/>
            </a:xfrm>
            <a:prstGeom prst="rect">
              <a:avLst/>
            </a:prstGeom>
            <a:noFill/>
          </p:spPr>
          <p:txBody>
            <a:bodyPr wrap="non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标题文字</a:t>
              </a:r>
              <a:endParaRPr lang="en-US" altLang="zh-CN" sz="1400" b="1" dirty="0" smtClean="0">
                <a:solidFill>
                  <a:schemeClr val="bg1"/>
                </a:solidFill>
                <a:latin typeface="微软雅黑" panose="020B0503020204020204" pitchFamily="34" charset="-122"/>
                <a:ea typeface="微软雅黑" panose="020B0503020204020204" pitchFamily="34" charset="-122"/>
              </a:endParaRPr>
            </a:p>
            <a:p>
              <a:pPr lvl="0">
                <a:defRPr/>
              </a:pPr>
              <a:r>
                <a:rPr lang="zh-CN" altLang="en-US" sz="1200" kern="0" dirty="0" smtClean="0">
                  <a:solidFill>
                    <a:schemeClr val="accent1"/>
                  </a:solidFill>
                  <a:latin typeface="微软雅黑" pitchFamily="34" charset="-122"/>
                  <a:ea typeface="微软雅黑" pitchFamily="34" charset="-122"/>
                </a:rPr>
                <a:t>点击</a:t>
              </a:r>
              <a:r>
                <a:rPr lang="zh-CN" altLang="en-US" sz="1200" kern="0" dirty="0">
                  <a:solidFill>
                    <a:schemeClr val="accent1"/>
                  </a:solidFill>
                  <a:latin typeface="微软雅黑" pitchFamily="34" charset="-122"/>
                  <a:ea typeface="微软雅黑" pitchFamily="34" charset="-122"/>
                </a:rPr>
                <a:t>添加</a:t>
              </a:r>
              <a:r>
                <a:rPr lang="zh-CN" altLang="en-US" sz="1200" kern="0" dirty="0" smtClean="0">
                  <a:solidFill>
                    <a:schemeClr val="accent1"/>
                  </a:solidFill>
                  <a:latin typeface="微软雅黑" pitchFamily="34" charset="-122"/>
                  <a:ea typeface="微软雅黑" pitchFamily="34" charset="-122"/>
                </a:rPr>
                <a:t>文本</a:t>
              </a:r>
              <a:r>
                <a:rPr lang="zh-CN" altLang="en-US" sz="1200" kern="0" dirty="0">
                  <a:solidFill>
                    <a:schemeClr val="accent1"/>
                  </a:solidFill>
                  <a:latin typeface="微软雅黑" pitchFamily="34" charset="-122"/>
                  <a:ea typeface="微软雅黑" pitchFamily="34" charset="-122"/>
                </a:rPr>
                <a:t>点击添加文本    </a:t>
              </a:r>
              <a:endParaRPr lang="en-US" altLang="zh-CN" sz="1200" kern="0" dirty="0">
                <a:solidFill>
                  <a:schemeClr val="accent1"/>
                </a:solidFill>
                <a:latin typeface="微软雅黑" pitchFamily="34" charset="-122"/>
                <a:ea typeface="微软雅黑" pitchFamily="34" charset="-122"/>
              </a:endParaRPr>
            </a:p>
            <a:p>
              <a:pPr lvl="0">
                <a:defRPr/>
              </a:pPr>
              <a:r>
                <a:rPr lang="zh-CN" altLang="en-US" sz="1200" kern="0" dirty="0">
                  <a:solidFill>
                    <a:schemeClr val="accent1"/>
                  </a:solidFill>
                  <a:latin typeface="微软雅黑" pitchFamily="34" charset="-122"/>
                  <a:ea typeface="微软雅黑" pitchFamily="34" charset="-122"/>
                </a:rPr>
                <a:t>点击添加</a:t>
              </a:r>
              <a:r>
                <a:rPr lang="zh-CN" altLang="en-US" sz="1200" kern="0" dirty="0" smtClean="0">
                  <a:solidFill>
                    <a:schemeClr val="accent1"/>
                  </a:solidFill>
                  <a:latin typeface="微软雅黑" pitchFamily="34" charset="-122"/>
                  <a:ea typeface="微软雅黑" pitchFamily="34" charset="-122"/>
                </a:rPr>
                <a:t>文本点击添加文本</a:t>
              </a:r>
              <a:endParaRPr lang="en-US" altLang="zh-CN" sz="1200" kern="0" dirty="0">
                <a:solidFill>
                  <a:schemeClr val="accent1"/>
                </a:solidFill>
                <a:latin typeface="微软雅黑" pitchFamily="34" charset="-122"/>
                <a:ea typeface="微软雅黑" pitchFamily="34" charset="-122"/>
              </a:endParaRPr>
            </a:p>
          </p:txBody>
        </p:sp>
      </p:grpSp>
      <p:grpSp>
        <p:nvGrpSpPr>
          <p:cNvPr id="15" name="组合 14"/>
          <p:cNvGrpSpPr/>
          <p:nvPr/>
        </p:nvGrpSpPr>
        <p:grpSpPr>
          <a:xfrm>
            <a:off x="5775545" y="935709"/>
            <a:ext cx="2302770" cy="1287622"/>
            <a:chOff x="1602873" y="915566"/>
            <a:chExt cx="2080153" cy="1163143"/>
          </a:xfrm>
        </p:grpSpPr>
        <p:sp>
          <p:nvSpPr>
            <p:cNvPr id="16" name="椭圆 15"/>
            <p:cNvSpPr/>
            <p:nvPr/>
          </p:nvSpPr>
          <p:spPr>
            <a:xfrm>
              <a:off x="1602873" y="1995686"/>
              <a:ext cx="83023" cy="8302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smtClean="0">
                <a:solidFill>
                  <a:schemeClr val="accent1"/>
                </a:solidFill>
                <a:latin typeface="微软雅黑" pitchFamily="34" charset="-122"/>
                <a:ea typeface="微软雅黑" pitchFamily="34" charset="-122"/>
              </a:endParaRPr>
            </a:p>
          </p:txBody>
        </p:sp>
        <p:cxnSp>
          <p:nvCxnSpPr>
            <p:cNvPr id="17" name="直接连接符 16"/>
            <p:cNvCxnSpPr/>
            <p:nvPr/>
          </p:nvCxnSpPr>
          <p:spPr>
            <a:xfrm flipV="1">
              <a:off x="1644384" y="915566"/>
              <a:ext cx="0" cy="112792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文本框 3"/>
            <p:cNvSpPr txBox="1"/>
            <p:nvPr/>
          </p:nvSpPr>
          <p:spPr>
            <a:xfrm>
              <a:off x="1685896" y="1147321"/>
              <a:ext cx="1997130" cy="611650"/>
            </a:xfrm>
            <a:prstGeom prst="rect">
              <a:avLst/>
            </a:prstGeom>
            <a:noFill/>
          </p:spPr>
          <p:txBody>
            <a:bodyPr wrap="none" rtlCol="0">
              <a:spAutoFit/>
            </a:bodyPr>
            <a:lstStyle/>
            <a:p>
              <a:r>
                <a:rPr lang="zh-CN" altLang="en-US" sz="1400" b="1" dirty="0" smtClean="0">
                  <a:solidFill>
                    <a:schemeClr val="tx2"/>
                  </a:solidFill>
                  <a:latin typeface="微软雅黑" panose="020B0503020204020204" pitchFamily="34" charset="-122"/>
                  <a:ea typeface="微软雅黑" panose="020B0503020204020204" pitchFamily="34" charset="-122"/>
                </a:rPr>
                <a:t>标题文字</a:t>
              </a:r>
              <a:endParaRPr lang="en-US" altLang="zh-CN" sz="1400" b="1" dirty="0" smtClean="0">
                <a:solidFill>
                  <a:schemeClr val="tx2"/>
                </a:solidFill>
                <a:latin typeface="微软雅黑" panose="020B0503020204020204" pitchFamily="34" charset="-122"/>
                <a:ea typeface="微软雅黑" panose="020B0503020204020204" pitchFamily="34" charset="-122"/>
              </a:endParaRPr>
            </a:p>
            <a:p>
              <a:pPr lvl="0">
                <a:defRPr/>
              </a:pPr>
              <a:r>
                <a:rPr lang="zh-CN" altLang="en-US" sz="1200" kern="0" dirty="0" smtClean="0">
                  <a:solidFill>
                    <a:schemeClr val="accent1"/>
                  </a:solidFill>
                  <a:latin typeface="微软雅黑" pitchFamily="34" charset="-122"/>
                  <a:ea typeface="微软雅黑" pitchFamily="34" charset="-122"/>
                </a:rPr>
                <a:t>点击</a:t>
              </a:r>
              <a:r>
                <a:rPr lang="zh-CN" altLang="en-US" sz="1200" kern="0" dirty="0">
                  <a:solidFill>
                    <a:schemeClr val="accent1"/>
                  </a:solidFill>
                  <a:latin typeface="微软雅黑" pitchFamily="34" charset="-122"/>
                  <a:ea typeface="微软雅黑" pitchFamily="34" charset="-122"/>
                </a:rPr>
                <a:t>添加</a:t>
              </a:r>
              <a:r>
                <a:rPr lang="zh-CN" altLang="en-US" sz="1200" kern="0" dirty="0" smtClean="0">
                  <a:solidFill>
                    <a:schemeClr val="accent1"/>
                  </a:solidFill>
                  <a:latin typeface="微软雅黑" pitchFamily="34" charset="-122"/>
                  <a:ea typeface="微软雅黑" pitchFamily="34" charset="-122"/>
                </a:rPr>
                <a:t>文本</a:t>
              </a:r>
              <a:r>
                <a:rPr lang="zh-CN" altLang="en-US" sz="1200" kern="0" dirty="0">
                  <a:solidFill>
                    <a:schemeClr val="accent1"/>
                  </a:solidFill>
                  <a:latin typeface="微软雅黑" pitchFamily="34" charset="-122"/>
                  <a:ea typeface="微软雅黑" pitchFamily="34" charset="-122"/>
                </a:rPr>
                <a:t>点击添加文本    </a:t>
              </a:r>
              <a:endParaRPr lang="en-US" altLang="zh-CN" sz="1200" kern="0" dirty="0">
                <a:solidFill>
                  <a:schemeClr val="accent1"/>
                </a:solidFill>
                <a:latin typeface="微软雅黑" pitchFamily="34" charset="-122"/>
                <a:ea typeface="微软雅黑" pitchFamily="34" charset="-122"/>
              </a:endParaRPr>
            </a:p>
            <a:p>
              <a:pPr lvl="0">
                <a:defRPr/>
              </a:pPr>
              <a:r>
                <a:rPr lang="zh-CN" altLang="en-US" sz="1200" kern="0" dirty="0">
                  <a:solidFill>
                    <a:schemeClr val="accent1"/>
                  </a:solidFill>
                  <a:latin typeface="微软雅黑" pitchFamily="34" charset="-122"/>
                  <a:ea typeface="微软雅黑" pitchFamily="34" charset="-122"/>
                </a:rPr>
                <a:t>点击添加</a:t>
              </a:r>
              <a:r>
                <a:rPr lang="zh-CN" altLang="en-US" sz="1200" kern="0" dirty="0" smtClean="0">
                  <a:solidFill>
                    <a:schemeClr val="accent1"/>
                  </a:solidFill>
                  <a:latin typeface="微软雅黑" pitchFamily="34" charset="-122"/>
                  <a:ea typeface="微软雅黑" pitchFamily="34" charset="-122"/>
                </a:rPr>
                <a:t>文本点击添加文本</a:t>
              </a:r>
              <a:endParaRPr lang="en-US" altLang="zh-CN" sz="1200" kern="0" dirty="0">
                <a:solidFill>
                  <a:schemeClr val="accent1"/>
                </a:solidFill>
                <a:latin typeface="微软雅黑" pitchFamily="34" charset="-122"/>
                <a:ea typeface="微软雅黑" pitchFamily="34" charset="-122"/>
              </a:endParaRPr>
            </a:p>
          </p:txBody>
        </p:sp>
      </p:grpSp>
      <p:grpSp>
        <p:nvGrpSpPr>
          <p:cNvPr id="19" name="组合 18"/>
          <p:cNvGrpSpPr/>
          <p:nvPr/>
        </p:nvGrpSpPr>
        <p:grpSpPr>
          <a:xfrm>
            <a:off x="2572146" y="3406852"/>
            <a:ext cx="2304712" cy="1253130"/>
            <a:chOff x="2572146" y="3406852"/>
            <a:chExt cx="2304712" cy="1253130"/>
          </a:xfrm>
        </p:grpSpPr>
        <p:grpSp>
          <p:nvGrpSpPr>
            <p:cNvPr id="20" name="组合 19"/>
            <p:cNvGrpSpPr/>
            <p:nvPr/>
          </p:nvGrpSpPr>
          <p:grpSpPr>
            <a:xfrm>
              <a:off x="2572146" y="3406852"/>
              <a:ext cx="91908" cy="1253130"/>
              <a:chOff x="5796760" y="3373688"/>
              <a:chExt cx="83023" cy="1131985"/>
            </a:xfrm>
          </p:grpSpPr>
          <p:sp>
            <p:nvSpPr>
              <p:cNvPr id="22" name="椭圆 21"/>
              <p:cNvSpPr/>
              <p:nvPr/>
            </p:nvSpPr>
            <p:spPr>
              <a:xfrm>
                <a:off x="5796760" y="3373688"/>
                <a:ext cx="83023" cy="8302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smtClean="0">
                  <a:solidFill>
                    <a:schemeClr val="accent1"/>
                  </a:solidFill>
                  <a:latin typeface="微软雅黑" pitchFamily="34" charset="-122"/>
                  <a:ea typeface="微软雅黑" pitchFamily="34" charset="-122"/>
                </a:endParaRPr>
              </a:p>
            </p:txBody>
          </p:sp>
          <p:cxnSp>
            <p:nvCxnSpPr>
              <p:cNvPr id="23" name="直接连接符 22"/>
              <p:cNvCxnSpPr>
                <a:stCxn id="22" idx="4"/>
              </p:cNvCxnSpPr>
              <p:nvPr/>
            </p:nvCxnSpPr>
            <p:spPr>
              <a:xfrm>
                <a:off x="5838271" y="3456711"/>
                <a:ext cx="0" cy="10489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文本框 3"/>
            <p:cNvSpPr txBox="1"/>
            <p:nvPr/>
          </p:nvSpPr>
          <p:spPr>
            <a:xfrm>
              <a:off x="2665996" y="3704585"/>
              <a:ext cx="2210862" cy="677108"/>
            </a:xfrm>
            <a:prstGeom prst="rect">
              <a:avLst/>
            </a:prstGeom>
            <a:noFill/>
          </p:spPr>
          <p:txBody>
            <a:bodyPr wrap="none" rtlCol="0">
              <a:spAutoFit/>
            </a:bodyPr>
            <a:lstStyle/>
            <a:p>
              <a:r>
                <a:rPr lang="zh-CN" altLang="en-US" sz="1400" b="1" dirty="0" smtClean="0">
                  <a:latin typeface="微软雅黑" panose="020B0503020204020204" pitchFamily="34" charset="-122"/>
                  <a:ea typeface="微软雅黑" panose="020B0503020204020204" pitchFamily="34" charset="-122"/>
                </a:rPr>
                <a:t>标题文字</a:t>
              </a:r>
              <a:endParaRPr lang="en-US" altLang="zh-CN" sz="1400" b="1" dirty="0" smtClean="0">
                <a:latin typeface="微软雅黑" panose="020B0503020204020204" pitchFamily="34" charset="-122"/>
                <a:ea typeface="微软雅黑" panose="020B0503020204020204" pitchFamily="34" charset="-122"/>
              </a:endParaRPr>
            </a:p>
            <a:p>
              <a:pPr lvl="0">
                <a:defRPr/>
              </a:pPr>
              <a:r>
                <a:rPr lang="zh-CN" altLang="en-US" sz="1200" kern="0" dirty="0" smtClean="0">
                  <a:solidFill>
                    <a:schemeClr val="accent1"/>
                  </a:solidFill>
                  <a:latin typeface="微软雅黑" pitchFamily="34" charset="-122"/>
                  <a:ea typeface="微软雅黑" pitchFamily="34" charset="-122"/>
                </a:rPr>
                <a:t>点击</a:t>
              </a:r>
              <a:r>
                <a:rPr lang="zh-CN" altLang="en-US" sz="1200" kern="0" dirty="0">
                  <a:solidFill>
                    <a:schemeClr val="accent1"/>
                  </a:solidFill>
                  <a:latin typeface="微软雅黑" pitchFamily="34" charset="-122"/>
                  <a:ea typeface="微软雅黑" pitchFamily="34" charset="-122"/>
                </a:rPr>
                <a:t>添加</a:t>
              </a:r>
              <a:r>
                <a:rPr lang="zh-CN" altLang="en-US" sz="1200" kern="0" dirty="0" smtClean="0">
                  <a:solidFill>
                    <a:schemeClr val="accent1"/>
                  </a:solidFill>
                  <a:latin typeface="微软雅黑" pitchFamily="34" charset="-122"/>
                  <a:ea typeface="微软雅黑" pitchFamily="34" charset="-122"/>
                </a:rPr>
                <a:t>文本</a:t>
              </a:r>
              <a:r>
                <a:rPr lang="zh-CN" altLang="en-US" sz="1200" kern="0" dirty="0">
                  <a:solidFill>
                    <a:schemeClr val="accent1"/>
                  </a:solidFill>
                  <a:latin typeface="微软雅黑" pitchFamily="34" charset="-122"/>
                  <a:ea typeface="微软雅黑" pitchFamily="34" charset="-122"/>
                </a:rPr>
                <a:t>点击添加文本    </a:t>
              </a:r>
              <a:endParaRPr lang="en-US" altLang="zh-CN" sz="1200" kern="0" dirty="0">
                <a:solidFill>
                  <a:schemeClr val="accent1"/>
                </a:solidFill>
                <a:latin typeface="微软雅黑" pitchFamily="34" charset="-122"/>
                <a:ea typeface="微软雅黑" pitchFamily="34" charset="-122"/>
              </a:endParaRPr>
            </a:p>
            <a:p>
              <a:pPr lvl="0">
                <a:defRPr/>
              </a:pPr>
              <a:r>
                <a:rPr lang="zh-CN" altLang="en-US" sz="1200" kern="0" dirty="0">
                  <a:solidFill>
                    <a:schemeClr val="accent1"/>
                  </a:solidFill>
                  <a:latin typeface="微软雅黑" pitchFamily="34" charset="-122"/>
                  <a:ea typeface="微软雅黑" pitchFamily="34" charset="-122"/>
                </a:rPr>
                <a:t>点击添加</a:t>
              </a:r>
              <a:r>
                <a:rPr lang="zh-CN" altLang="en-US" sz="1200" kern="0" dirty="0" smtClean="0">
                  <a:solidFill>
                    <a:schemeClr val="accent1"/>
                  </a:solidFill>
                  <a:latin typeface="微软雅黑" pitchFamily="34" charset="-122"/>
                  <a:ea typeface="微软雅黑" pitchFamily="34" charset="-122"/>
                </a:rPr>
                <a:t>文本点击添加文本</a:t>
              </a:r>
              <a:endParaRPr lang="en-US" altLang="zh-CN" sz="1200" kern="0" dirty="0">
                <a:solidFill>
                  <a:schemeClr val="accent1"/>
                </a:solidFill>
                <a:latin typeface="微软雅黑" pitchFamily="34" charset="-122"/>
                <a:ea typeface="微软雅黑" pitchFamily="34" charset="-122"/>
              </a:endParaRPr>
            </a:p>
          </p:txBody>
        </p:sp>
      </p:grpSp>
      <p:sp>
        <p:nvSpPr>
          <p:cNvPr id="24" name="文本框 96"/>
          <p:cNvSpPr txBox="1"/>
          <p:nvPr/>
        </p:nvSpPr>
        <p:spPr>
          <a:xfrm>
            <a:off x="413245" y="267494"/>
            <a:ext cx="3870723" cy="338554"/>
          </a:xfrm>
          <a:prstGeom prst="rect">
            <a:avLst/>
          </a:prstGeom>
          <a:noFill/>
        </p:spPr>
        <p:txBody>
          <a:bodyPr wrap="squar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请在这输入</a:t>
            </a:r>
            <a:r>
              <a:rPr lang="zh-CN" altLang="en-US" sz="1600" dirty="0">
                <a:solidFill>
                  <a:schemeClr val="accent1"/>
                </a:solidFill>
                <a:latin typeface="微软雅黑" panose="020B0503020204020204" pitchFamily="34" charset="-122"/>
                <a:ea typeface="微软雅黑" panose="020B0503020204020204" pitchFamily="34" charset="-122"/>
              </a:rPr>
              <a:t>标题</a:t>
            </a:r>
            <a:r>
              <a:rPr lang="zh-CN" altLang="en-US" sz="1600" dirty="0" smtClean="0">
                <a:solidFill>
                  <a:schemeClr val="accent1"/>
                </a:solidFill>
                <a:latin typeface="微软雅黑" panose="020B0503020204020204" pitchFamily="34" charset="-122"/>
                <a:ea typeface="微软雅黑" panose="020B0503020204020204" pitchFamily="34" charset="-122"/>
              </a:rPr>
              <a:t>内容文字</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098789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4500"/>
                            </p:stCondLst>
                            <p:childTnLst>
                              <p:par>
                                <p:cTn id="41" presetID="42" presetClass="entr" presetSubtype="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childTnLst>
                          </p:cTn>
                        </p:par>
                        <p:par>
                          <p:cTn id="46" fill="hold">
                            <p:stCondLst>
                              <p:cond delay="5500"/>
                            </p:stCondLst>
                            <p:childTnLst>
                              <p:par>
                                <p:cTn id="47" presetID="42" presetClass="entr" presetSubtype="0" fill="hold"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childTnLst>
                          </p:cTn>
                        </p:par>
                        <p:par>
                          <p:cTn id="52" fill="hold">
                            <p:stCondLst>
                              <p:cond delay="6500"/>
                            </p:stCondLst>
                            <p:childTnLst>
                              <p:par>
                                <p:cTn id="53" presetID="47" presetClass="entr" presetSubtype="0" fill="hold"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anim calcmode="lin" valueType="num">
                                      <p:cBhvr>
                                        <p:cTn id="56" dur="1000" fill="hold"/>
                                        <p:tgtEl>
                                          <p:spTgt spid="19"/>
                                        </p:tgtEl>
                                        <p:attrNameLst>
                                          <p:attrName>ppt_x</p:attrName>
                                        </p:attrNameLst>
                                      </p:cBhvr>
                                      <p:tavLst>
                                        <p:tav tm="0">
                                          <p:val>
                                            <p:strVal val="#ppt_x"/>
                                          </p:val>
                                        </p:tav>
                                        <p:tav tm="100000">
                                          <p:val>
                                            <p:strVal val="#ppt_x"/>
                                          </p:val>
                                        </p:tav>
                                      </p:tavLst>
                                    </p:anim>
                                    <p:anim calcmode="lin" valueType="num">
                                      <p:cBhvr>
                                        <p:cTn id="5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弧形箭头 1"/>
          <p:cNvSpPr/>
          <p:nvPr/>
        </p:nvSpPr>
        <p:spPr>
          <a:xfrm>
            <a:off x="973138" y="1406514"/>
            <a:ext cx="2513012" cy="1511300"/>
          </a:xfrm>
          <a:prstGeom prst="curvedDownArrow">
            <a:avLst>
              <a:gd name="adj1" fmla="val 46521"/>
              <a:gd name="adj2" fmla="val 83125"/>
              <a:gd name="adj3" fmla="val 21641"/>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3" name="上弧形箭头 2"/>
          <p:cNvSpPr/>
          <p:nvPr/>
        </p:nvSpPr>
        <p:spPr>
          <a:xfrm flipH="1" flipV="1">
            <a:off x="848990" y="2953111"/>
            <a:ext cx="2261444" cy="1359768"/>
          </a:xfrm>
          <a:prstGeom prst="curvedDownArrow">
            <a:avLst>
              <a:gd name="adj1" fmla="val 46521"/>
              <a:gd name="adj2" fmla="val 83125"/>
              <a:gd name="adj3" fmla="val 21641"/>
            </a:avLst>
          </a:prstGeom>
          <a:solidFill>
            <a:schemeClr val="tx1"/>
          </a:solidFill>
          <a:ln>
            <a:noFill/>
          </a:ln>
          <a:effectLst/>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nvGrpSpPr>
          <p:cNvPr id="4" name="组合 3"/>
          <p:cNvGrpSpPr/>
          <p:nvPr/>
        </p:nvGrpSpPr>
        <p:grpSpPr>
          <a:xfrm>
            <a:off x="2700342" y="1357303"/>
            <a:ext cx="5512857" cy="587374"/>
            <a:chOff x="2700342" y="1357303"/>
            <a:chExt cx="5512857" cy="587374"/>
          </a:xfrm>
        </p:grpSpPr>
        <p:cxnSp>
          <p:nvCxnSpPr>
            <p:cNvPr id="5" name="直接连接符​​ 14"/>
            <p:cNvCxnSpPr/>
            <p:nvPr/>
          </p:nvCxnSpPr>
          <p:spPr>
            <a:xfrm>
              <a:off x="2700342" y="1944677"/>
              <a:ext cx="5400675" cy="0"/>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20072" y="1357303"/>
              <a:ext cx="2993127" cy="461665"/>
            </a:xfrm>
            <a:prstGeom prst="rect">
              <a:avLst/>
            </a:prstGeom>
            <a:noFill/>
          </p:spPr>
          <p:txBody>
            <a:bodyPr wrap="none">
              <a:spAutoFit/>
            </a:bodyPr>
            <a:lstStyle/>
            <a:p>
              <a:pPr marL="342900" indent="-342900">
                <a:buFont typeface="Arial" pitchFamily="34" charset="0"/>
                <a:buChar char="•"/>
                <a:defRPr/>
              </a:pPr>
              <a:r>
                <a:rPr lang="zh-CN" altLang="en-US" sz="1200" dirty="0">
                  <a:solidFill>
                    <a:schemeClr val="accent1"/>
                  </a:solidFill>
                  <a:latin typeface="微软雅黑" pitchFamily="34" charset="-122"/>
                  <a:ea typeface="微软雅黑" pitchFamily="34" charset="-122"/>
                </a:rPr>
                <a:t>点击此处输入文字点击此处输入</a:t>
              </a:r>
              <a:r>
                <a:rPr lang="zh-CN" altLang="en-US" sz="1200" dirty="0" smtClean="0">
                  <a:solidFill>
                    <a:schemeClr val="accent1"/>
                  </a:solidFill>
                  <a:latin typeface="微软雅黑" pitchFamily="34" charset="-122"/>
                  <a:ea typeface="微软雅黑" pitchFamily="34" charset="-122"/>
                </a:rPr>
                <a:t>文字</a:t>
              </a:r>
              <a:endParaRPr lang="en-US" altLang="zh-CN" sz="1200" dirty="0">
                <a:solidFill>
                  <a:schemeClr val="accent1"/>
                </a:solidFill>
                <a:latin typeface="微软雅黑" pitchFamily="34" charset="-122"/>
                <a:ea typeface="微软雅黑" pitchFamily="34" charset="-122"/>
              </a:endParaRPr>
            </a:p>
            <a:p>
              <a:pPr marL="342900" indent="-342900">
                <a:buFont typeface="Arial" pitchFamily="34" charset="0"/>
                <a:buChar char="•"/>
                <a:defRPr/>
              </a:pPr>
              <a:r>
                <a:rPr lang="zh-CN" altLang="en-US" sz="1200" dirty="0">
                  <a:solidFill>
                    <a:schemeClr val="accent1"/>
                  </a:solidFill>
                  <a:latin typeface="微软雅黑" pitchFamily="34" charset="-122"/>
                  <a:ea typeface="微软雅黑" pitchFamily="34" charset="-122"/>
                </a:rPr>
                <a:t>点击此处输入文字点击此处输入</a:t>
              </a:r>
              <a:r>
                <a:rPr lang="zh-CN" altLang="en-US" sz="1200" dirty="0" smtClean="0">
                  <a:solidFill>
                    <a:schemeClr val="accent1"/>
                  </a:solidFill>
                  <a:latin typeface="微软雅黑" pitchFamily="34" charset="-122"/>
                  <a:ea typeface="微软雅黑" pitchFamily="34" charset="-122"/>
                </a:rPr>
                <a:t>文字</a:t>
              </a:r>
              <a:endParaRPr lang="en-US" altLang="zh-CN" sz="1200" dirty="0">
                <a:solidFill>
                  <a:schemeClr val="accent1"/>
                </a:solidFill>
                <a:latin typeface="微软雅黑" pitchFamily="34" charset="-122"/>
                <a:ea typeface="微软雅黑" pitchFamily="34" charset="-122"/>
              </a:endParaRPr>
            </a:p>
          </p:txBody>
        </p:sp>
      </p:grpSp>
      <p:grpSp>
        <p:nvGrpSpPr>
          <p:cNvPr id="7" name="组合 6"/>
          <p:cNvGrpSpPr/>
          <p:nvPr/>
        </p:nvGrpSpPr>
        <p:grpSpPr>
          <a:xfrm>
            <a:off x="2700342" y="3402162"/>
            <a:ext cx="5512857" cy="558640"/>
            <a:chOff x="2700342" y="3402162"/>
            <a:chExt cx="5512857" cy="558640"/>
          </a:xfrm>
        </p:grpSpPr>
        <p:cxnSp>
          <p:nvCxnSpPr>
            <p:cNvPr id="8" name="直接连接符​​ 15"/>
            <p:cNvCxnSpPr/>
            <p:nvPr/>
          </p:nvCxnSpPr>
          <p:spPr>
            <a:xfrm>
              <a:off x="2700342" y="3960802"/>
              <a:ext cx="5400675"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20072" y="3402162"/>
              <a:ext cx="2993127" cy="461665"/>
            </a:xfrm>
            <a:prstGeom prst="rect">
              <a:avLst/>
            </a:prstGeom>
            <a:noFill/>
          </p:spPr>
          <p:txBody>
            <a:bodyPr wrap="none">
              <a:spAutoFit/>
            </a:bodyPr>
            <a:lstStyle/>
            <a:p>
              <a:pPr marL="342900" indent="-342900">
                <a:buFont typeface="Arial" pitchFamily="34" charset="0"/>
                <a:buChar char="•"/>
                <a:defRPr/>
              </a:pPr>
              <a:r>
                <a:rPr lang="zh-CN" altLang="en-US" sz="1200" dirty="0">
                  <a:solidFill>
                    <a:schemeClr val="accent1"/>
                  </a:solidFill>
                  <a:latin typeface="微软雅黑" pitchFamily="34" charset="-122"/>
                  <a:ea typeface="微软雅黑" pitchFamily="34" charset="-122"/>
                </a:rPr>
                <a:t>点击此处输入文字点击此处输入</a:t>
              </a:r>
              <a:r>
                <a:rPr lang="zh-CN" altLang="en-US" sz="1200" dirty="0" smtClean="0">
                  <a:solidFill>
                    <a:schemeClr val="accent1"/>
                  </a:solidFill>
                  <a:latin typeface="微软雅黑" pitchFamily="34" charset="-122"/>
                  <a:ea typeface="微软雅黑" pitchFamily="34" charset="-122"/>
                </a:rPr>
                <a:t>文字</a:t>
              </a:r>
              <a:endParaRPr lang="en-US" altLang="zh-CN" sz="1200" dirty="0">
                <a:solidFill>
                  <a:schemeClr val="accent1"/>
                </a:solidFill>
                <a:latin typeface="微软雅黑" pitchFamily="34" charset="-122"/>
                <a:ea typeface="微软雅黑" pitchFamily="34" charset="-122"/>
              </a:endParaRPr>
            </a:p>
            <a:p>
              <a:pPr marL="342900" indent="-342900">
                <a:buFont typeface="Arial" pitchFamily="34" charset="0"/>
                <a:buChar char="•"/>
                <a:defRPr/>
              </a:pPr>
              <a:r>
                <a:rPr lang="zh-CN" altLang="en-US" sz="1200" dirty="0">
                  <a:solidFill>
                    <a:schemeClr val="accent1"/>
                  </a:solidFill>
                  <a:latin typeface="微软雅黑" pitchFamily="34" charset="-122"/>
                  <a:ea typeface="微软雅黑" pitchFamily="34" charset="-122"/>
                </a:rPr>
                <a:t>点击此处输入文字点击此处输入</a:t>
              </a:r>
              <a:r>
                <a:rPr lang="zh-CN" altLang="en-US" sz="1200" dirty="0" smtClean="0">
                  <a:solidFill>
                    <a:schemeClr val="accent1"/>
                  </a:solidFill>
                  <a:latin typeface="微软雅黑" pitchFamily="34" charset="-122"/>
                  <a:ea typeface="微软雅黑" pitchFamily="34" charset="-122"/>
                </a:rPr>
                <a:t>文字</a:t>
              </a:r>
              <a:endParaRPr lang="en-US" altLang="zh-CN" sz="1200" dirty="0">
                <a:solidFill>
                  <a:schemeClr val="accent1"/>
                </a:solidFill>
                <a:latin typeface="微软雅黑" pitchFamily="34" charset="-122"/>
                <a:ea typeface="微软雅黑" pitchFamily="34" charset="-122"/>
              </a:endParaRPr>
            </a:p>
          </p:txBody>
        </p:sp>
      </p:grpSp>
      <p:sp>
        <p:nvSpPr>
          <p:cNvPr id="10" name="文本框 96"/>
          <p:cNvSpPr txBox="1"/>
          <p:nvPr/>
        </p:nvSpPr>
        <p:spPr>
          <a:xfrm>
            <a:off x="413245" y="267494"/>
            <a:ext cx="3870723" cy="338554"/>
          </a:xfrm>
          <a:prstGeom prst="rect">
            <a:avLst/>
          </a:prstGeom>
          <a:noFill/>
        </p:spPr>
        <p:txBody>
          <a:bodyPr wrap="squar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请在这输入</a:t>
            </a:r>
            <a:r>
              <a:rPr lang="zh-CN" altLang="en-US" sz="1600" dirty="0">
                <a:solidFill>
                  <a:schemeClr val="accent1"/>
                </a:solidFill>
                <a:latin typeface="微软雅黑" panose="020B0503020204020204" pitchFamily="34" charset="-122"/>
                <a:ea typeface="微软雅黑" panose="020B0503020204020204" pitchFamily="34" charset="-122"/>
              </a:rPr>
              <a:t>标题</a:t>
            </a:r>
            <a:r>
              <a:rPr lang="zh-CN" altLang="en-US" sz="1600" dirty="0" smtClean="0">
                <a:solidFill>
                  <a:schemeClr val="accent1"/>
                </a:solidFill>
                <a:latin typeface="微软雅黑" panose="020B0503020204020204" pitchFamily="34" charset="-122"/>
                <a:ea typeface="微软雅黑" panose="020B0503020204020204" pitchFamily="34" charset="-122"/>
              </a:rPr>
              <a:t>内容文字</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711321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75665" y="1085302"/>
            <a:ext cx="7800662" cy="557908"/>
            <a:chOff x="895284" y="2319106"/>
            <a:chExt cx="7800662" cy="557908"/>
          </a:xfrm>
        </p:grpSpPr>
        <p:sp>
          <p:nvSpPr>
            <p:cNvPr id="3" name="下箭头 2"/>
            <p:cNvSpPr/>
            <p:nvPr/>
          </p:nvSpPr>
          <p:spPr>
            <a:xfrm rot="16200000">
              <a:off x="2477819" y="2477702"/>
              <a:ext cx="524151" cy="274473"/>
            </a:xfrm>
            <a:prstGeom prst="downArrow">
              <a:avLst/>
            </a:prstGeom>
            <a:solidFill>
              <a:schemeClr val="bg1"/>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chemeClr val="accent2"/>
                </a:solidFill>
                <a:effectLst/>
                <a:uLnTx/>
                <a:uFillTx/>
                <a:latin typeface="Arial"/>
                <a:ea typeface="微软雅黑"/>
              </a:endParaRPr>
            </a:p>
          </p:txBody>
        </p:sp>
        <p:grpSp>
          <p:nvGrpSpPr>
            <p:cNvPr id="4" name="组合 3"/>
            <p:cNvGrpSpPr/>
            <p:nvPr/>
          </p:nvGrpSpPr>
          <p:grpSpPr>
            <a:xfrm>
              <a:off x="895284" y="2319106"/>
              <a:ext cx="1736500" cy="542503"/>
              <a:chOff x="1242522" y="2224451"/>
              <a:chExt cx="1754984" cy="506492"/>
            </a:xfrm>
          </p:grpSpPr>
          <p:sp>
            <p:nvSpPr>
              <p:cNvPr id="16" name="矩形 15"/>
              <p:cNvSpPr/>
              <p:nvPr/>
            </p:nvSpPr>
            <p:spPr>
              <a:xfrm>
                <a:off x="1256590" y="2224451"/>
                <a:ext cx="1740916" cy="506492"/>
              </a:xfrm>
              <a:prstGeom prst="rect">
                <a:avLst/>
              </a:prstGeom>
              <a:solidFill>
                <a:schemeClr val="bg1"/>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chemeClr val="accent2"/>
                  </a:solidFill>
                  <a:effectLst/>
                  <a:uLnTx/>
                  <a:uFillTx/>
                  <a:latin typeface="Arial"/>
                  <a:ea typeface="微软雅黑"/>
                </a:endParaRPr>
              </a:p>
            </p:txBody>
          </p:sp>
          <p:sp>
            <p:nvSpPr>
              <p:cNvPr id="17" name="矩形 16"/>
              <p:cNvSpPr/>
              <p:nvPr/>
            </p:nvSpPr>
            <p:spPr>
              <a:xfrm>
                <a:off x="1242522" y="2276621"/>
                <a:ext cx="1754984" cy="344816"/>
              </a:xfrm>
              <a:prstGeom prst="rect">
                <a:avLst/>
              </a:prstGeom>
              <a:ln>
                <a:noFill/>
              </a:ln>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b="1" i="0" u="none" strike="noStrike" kern="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rPr>
                  <a:t>标题内容</a:t>
                </a:r>
              </a:p>
            </p:txBody>
          </p:sp>
        </p:grpSp>
        <p:grpSp>
          <p:nvGrpSpPr>
            <p:cNvPr id="5" name="组合 4"/>
            <p:cNvGrpSpPr/>
            <p:nvPr/>
          </p:nvGrpSpPr>
          <p:grpSpPr>
            <a:xfrm>
              <a:off x="2876289" y="2355117"/>
              <a:ext cx="1754984" cy="506492"/>
              <a:chOff x="1242522" y="3272029"/>
              <a:chExt cx="1754984" cy="506492"/>
            </a:xfrm>
          </p:grpSpPr>
          <p:sp>
            <p:nvSpPr>
              <p:cNvPr id="14" name="矩形 13"/>
              <p:cNvSpPr/>
              <p:nvPr/>
            </p:nvSpPr>
            <p:spPr>
              <a:xfrm>
                <a:off x="1256590" y="3272029"/>
                <a:ext cx="1740916" cy="506492"/>
              </a:xfrm>
              <a:prstGeom prst="rect">
                <a:avLst/>
              </a:prstGeom>
              <a:solidFill>
                <a:schemeClr val="tx1"/>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chemeClr val="accent2"/>
                  </a:solidFill>
                  <a:effectLst/>
                  <a:uLnTx/>
                  <a:uFillTx/>
                  <a:latin typeface="Arial"/>
                  <a:ea typeface="微软雅黑"/>
                </a:endParaRPr>
              </a:p>
            </p:txBody>
          </p:sp>
          <p:sp>
            <p:nvSpPr>
              <p:cNvPr id="15" name="矩形 14"/>
              <p:cNvSpPr/>
              <p:nvPr/>
            </p:nvSpPr>
            <p:spPr>
              <a:xfrm>
                <a:off x="1242522" y="3325220"/>
                <a:ext cx="1754983" cy="369332"/>
              </a:xfrm>
              <a:prstGeom prst="rect">
                <a:avLst/>
              </a:prstGeom>
              <a:ln>
                <a:noFill/>
              </a:ln>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vl="0" algn="ctr" fontAlgn="auto">
                  <a:spcBef>
                    <a:spcPts val="0"/>
                  </a:spcBef>
                  <a:spcAft>
                    <a:spcPts val="0"/>
                  </a:spcAft>
                  <a:defRPr/>
                </a:pPr>
                <a:r>
                  <a:rPr lang="zh-CN" altLang="en-US" b="1" kern="0" dirty="0">
                    <a:solidFill>
                      <a:schemeClr val="accent2"/>
                    </a:solidFill>
                    <a:latin typeface="微软雅黑" panose="020B0503020204020204" pitchFamily="34" charset="-122"/>
                    <a:ea typeface="微软雅黑" panose="020B0503020204020204" pitchFamily="34" charset="-122"/>
                  </a:rPr>
                  <a:t>标题内容</a:t>
                </a:r>
              </a:p>
            </p:txBody>
          </p:sp>
        </p:grpSp>
        <p:grpSp>
          <p:nvGrpSpPr>
            <p:cNvPr id="6" name="组合 5"/>
            <p:cNvGrpSpPr/>
            <p:nvPr/>
          </p:nvGrpSpPr>
          <p:grpSpPr>
            <a:xfrm>
              <a:off x="4861858" y="2355117"/>
              <a:ext cx="1787684" cy="506492"/>
              <a:chOff x="1209822" y="4319607"/>
              <a:chExt cx="1787684" cy="506492"/>
            </a:xfrm>
          </p:grpSpPr>
          <p:sp>
            <p:nvSpPr>
              <p:cNvPr id="12" name="矩形 11"/>
              <p:cNvSpPr/>
              <p:nvPr/>
            </p:nvSpPr>
            <p:spPr>
              <a:xfrm>
                <a:off x="1256590" y="4319607"/>
                <a:ext cx="1740916" cy="506492"/>
              </a:xfrm>
              <a:prstGeom prst="rect">
                <a:avLst/>
              </a:prstGeom>
              <a:solidFill>
                <a:schemeClr val="bg2"/>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chemeClr val="accent2"/>
                  </a:solidFill>
                  <a:effectLst/>
                  <a:uLnTx/>
                  <a:uFillTx/>
                  <a:latin typeface="Arial"/>
                  <a:ea typeface="微软雅黑"/>
                </a:endParaRPr>
              </a:p>
            </p:txBody>
          </p:sp>
          <p:sp>
            <p:nvSpPr>
              <p:cNvPr id="13" name="矩形 12"/>
              <p:cNvSpPr/>
              <p:nvPr/>
            </p:nvSpPr>
            <p:spPr>
              <a:xfrm>
                <a:off x="1209822" y="4370544"/>
                <a:ext cx="1787683" cy="369332"/>
              </a:xfrm>
              <a:prstGeom prst="rect">
                <a:avLst/>
              </a:prstGeom>
              <a:ln>
                <a:noFill/>
              </a:ln>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vl="0" algn="ctr" fontAlgn="auto">
                  <a:spcBef>
                    <a:spcPts val="0"/>
                  </a:spcBef>
                  <a:spcAft>
                    <a:spcPts val="0"/>
                  </a:spcAft>
                  <a:defRPr/>
                </a:pPr>
                <a:r>
                  <a:rPr lang="zh-CN" altLang="en-US" b="1" kern="0" dirty="0">
                    <a:solidFill>
                      <a:schemeClr val="accent2"/>
                    </a:solidFill>
                    <a:latin typeface="微软雅黑" panose="020B0503020204020204" pitchFamily="34" charset="-122"/>
                    <a:ea typeface="微软雅黑" panose="020B0503020204020204" pitchFamily="34" charset="-122"/>
                  </a:rPr>
                  <a:t>标题内容</a:t>
                </a:r>
              </a:p>
            </p:txBody>
          </p:sp>
        </p:grpSp>
        <p:grpSp>
          <p:nvGrpSpPr>
            <p:cNvPr id="7" name="组合 6"/>
            <p:cNvGrpSpPr/>
            <p:nvPr/>
          </p:nvGrpSpPr>
          <p:grpSpPr>
            <a:xfrm>
              <a:off x="6926894" y="2352863"/>
              <a:ext cx="1769052" cy="506492"/>
              <a:chOff x="1228454" y="5367185"/>
              <a:chExt cx="1769052" cy="506492"/>
            </a:xfrm>
          </p:grpSpPr>
          <p:sp>
            <p:nvSpPr>
              <p:cNvPr id="10" name="矩形 9"/>
              <p:cNvSpPr/>
              <p:nvPr/>
            </p:nvSpPr>
            <p:spPr>
              <a:xfrm>
                <a:off x="1256590" y="5367185"/>
                <a:ext cx="1740916" cy="506492"/>
              </a:xfrm>
              <a:prstGeom prst="rect">
                <a:avLst/>
              </a:prstGeom>
              <a:solidFill>
                <a:schemeClr val="tx2"/>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chemeClr val="accent2"/>
                  </a:solidFill>
                  <a:effectLst/>
                  <a:uLnTx/>
                  <a:uFillTx/>
                  <a:latin typeface="Arial"/>
                  <a:ea typeface="微软雅黑"/>
                </a:endParaRPr>
              </a:p>
            </p:txBody>
          </p:sp>
          <p:sp>
            <p:nvSpPr>
              <p:cNvPr id="11" name="矩形 10"/>
              <p:cNvSpPr/>
              <p:nvPr/>
            </p:nvSpPr>
            <p:spPr>
              <a:xfrm>
                <a:off x="1228454" y="5420376"/>
                <a:ext cx="1769051" cy="369332"/>
              </a:xfrm>
              <a:prstGeom prst="rect">
                <a:avLst/>
              </a:prstGeom>
              <a:ln>
                <a:noFill/>
              </a:ln>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vl="0" algn="ctr" fontAlgn="auto">
                  <a:spcBef>
                    <a:spcPts val="0"/>
                  </a:spcBef>
                  <a:spcAft>
                    <a:spcPts val="0"/>
                  </a:spcAft>
                  <a:defRPr/>
                </a:pPr>
                <a:r>
                  <a:rPr lang="zh-CN" altLang="en-US" b="1" kern="0" dirty="0">
                    <a:solidFill>
                      <a:schemeClr val="accent2"/>
                    </a:solidFill>
                    <a:latin typeface="微软雅黑" panose="020B0503020204020204" pitchFamily="34" charset="-122"/>
                    <a:ea typeface="微软雅黑" panose="020B0503020204020204" pitchFamily="34" charset="-122"/>
                  </a:rPr>
                  <a:t>标题内容</a:t>
                </a:r>
              </a:p>
            </p:txBody>
          </p:sp>
        </p:grpSp>
        <p:sp>
          <p:nvSpPr>
            <p:cNvPr id="8" name="下箭头 7"/>
            <p:cNvSpPr/>
            <p:nvPr/>
          </p:nvSpPr>
          <p:spPr>
            <a:xfrm rot="16200000">
              <a:off x="4459667" y="2477701"/>
              <a:ext cx="524151" cy="274473"/>
            </a:xfrm>
            <a:prstGeom prst="downArrow">
              <a:avLst/>
            </a:prstGeom>
            <a:solidFill>
              <a:schemeClr val="tx1"/>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chemeClr val="accent2"/>
                </a:solidFill>
                <a:effectLst/>
                <a:uLnTx/>
                <a:uFillTx/>
                <a:latin typeface="Arial"/>
                <a:ea typeface="微软雅黑"/>
              </a:endParaRPr>
            </a:p>
          </p:txBody>
        </p:sp>
        <p:sp>
          <p:nvSpPr>
            <p:cNvPr id="9" name="下箭头 8"/>
            <p:cNvSpPr/>
            <p:nvPr/>
          </p:nvSpPr>
          <p:spPr>
            <a:xfrm rot="16200000">
              <a:off x="6479573" y="2476594"/>
              <a:ext cx="524151" cy="274473"/>
            </a:xfrm>
            <a:prstGeom prst="downArrow">
              <a:avLst/>
            </a:prstGeom>
            <a:solidFill>
              <a:schemeClr val="bg2"/>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chemeClr val="accent2"/>
                </a:solidFill>
                <a:effectLst/>
                <a:uLnTx/>
                <a:uFillTx/>
                <a:latin typeface="Arial"/>
                <a:ea typeface="微软雅黑"/>
              </a:endParaRPr>
            </a:p>
          </p:txBody>
        </p:sp>
      </p:grpSp>
      <p:grpSp>
        <p:nvGrpSpPr>
          <p:cNvPr id="18" name="组合 17"/>
          <p:cNvGrpSpPr/>
          <p:nvPr/>
        </p:nvGrpSpPr>
        <p:grpSpPr>
          <a:xfrm>
            <a:off x="559222" y="2286995"/>
            <a:ext cx="1924546" cy="1516216"/>
            <a:chOff x="559222" y="2286995"/>
            <a:chExt cx="1924546" cy="1516216"/>
          </a:xfrm>
        </p:grpSpPr>
        <p:sp>
          <p:nvSpPr>
            <p:cNvPr id="19" name="圆角矩形标注 18"/>
            <p:cNvSpPr/>
            <p:nvPr/>
          </p:nvSpPr>
          <p:spPr>
            <a:xfrm>
              <a:off x="559222" y="2286995"/>
              <a:ext cx="1851657" cy="1516216"/>
            </a:xfrm>
            <a:prstGeom prst="wedgeRoundRectCallout">
              <a:avLst>
                <a:gd name="adj1" fmla="val -19313"/>
                <a:gd name="adj2" fmla="val -71106"/>
                <a:gd name="adj3" fmla="val 16667"/>
              </a:avLst>
            </a:prstGeom>
            <a:noFill/>
            <a:ln w="38100" cap="flat" cmpd="sng" algn="ctr">
              <a:solidFill>
                <a:schemeClr val="bg1"/>
              </a:solid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prstClr val="white"/>
                </a:solidFill>
                <a:effectLst/>
                <a:uLnTx/>
                <a:uFillTx/>
                <a:latin typeface="Arial"/>
                <a:ea typeface="微软雅黑"/>
              </a:endParaRPr>
            </a:p>
          </p:txBody>
        </p:sp>
        <p:sp>
          <p:nvSpPr>
            <p:cNvPr id="20" name="文本框 44"/>
            <p:cNvSpPr txBox="1"/>
            <p:nvPr/>
          </p:nvSpPr>
          <p:spPr>
            <a:xfrm>
              <a:off x="652118" y="2554327"/>
              <a:ext cx="1831650" cy="1015663"/>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r>
                <a:rPr lang="zh-CN" altLang="en-US" sz="1200" dirty="0">
                  <a:solidFill>
                    <a:schemeClr val="accent1"/>
                  </a:solidFill>
                  <a:latin typeface="微软雅黑" pitchFamily="34" charset="-122"/>
                  <a:ea typeface="微软雅黑" pitchFamily="34" charset="-122"/>
                </a:rPr>
                <a:t>请输入您要的</a:t>
              </a:r>
              <a:r>
                <a:rPr lang="zh-CN" altLang="en-US" sz="1200" dirty="0" smtClean="0">
                  <a:solidFill>
                    <a:schemeClr val="accent1"/>
                  </a:solidFill>
                  <a:latin typeface="微软雅黑" pitchFamily="34" charset="-122"/>
                  <a:ea typeface="微软雅黑" pitchFamily="34" charset="-122"/>
                </a:rPr>
                <a:t>内容</a:t>
              </a:r>
              <a:endParaRPr lang="en-US" altLang="zh-CN" sz="1200" dirty="0" smtClean="0">
                <a:solidFill>
                  <a:schemeClr val="accent1"/>
                </a:solidFill>
                <a:latin typeface="微软雅黑" pitchFamily="34" charset="-122"/>
                <a:ea typeface="微软雅黑" pitchFamily="34" charset="-122"/>
              </a:endParaRPr>
            </a:p>
            <a:p>
              <a:r>
                <a:rPr lang="zh-CN" altLang="en-US" sz="1200" dirty="0">
                  <a:solidFill>
                    <a:schemeClr val="accent1"/>
                  </a:solidFill>
                  <a:latin typeface="微软雅黑" pitchFamily="34" charset="-122"/>
                  <a:ea typeface="微软雅黑" pitchFamily="34" charset="-122"/>
                </a:rPr>
                <a:t>请输入您要的内容</a:t>
              </a:r>
            </a:p>
            <a:p>
              <a:r>
                <a:rPr lang="zh-CN" altLang="en-US" sz="1200" dirty="0">
                  <a:solidFill>
                    <a:schemeClr val="accent1"/>
                  </a:solidFill>
                  <a:latin typeface="微软雅黑" pitchFamily="34" charset="-122"/>
                  <a:ea typeface="微软雅黑" pitchFamily="34" charset="-122"/>
                </a:rPr>
                <a:t>请输入您要的内容</a:t>
              </a:r>
            </a:p>
            <a:p>
              <a:r>
                <a:rPr lang="zh-CN" altLang="en-US" sz="1200" dirty="0">
                  <a:solidFill>
                    <a:schemeClr val="accent1"/>
                  </a:solidFill>
                  <a:latin typeface="微软雅黑" pitchFamily="34" charset="-122"/>
                  <a:ea typeface="微软雅黑" pitchFamily="34" charset="-122"/>
                </a:rPr>
                <a:t>请输入您要的内容</a:t>
              </a:r>
            </a:p>
            <a:p>
              <a:endParaRPr lang="zh-CN" altLang="en-US" sz="1200" dirty="0">
                <a:solidFill>
                  <a:schemeClr val="accent1"/>
                </a:solidFill>
                <a:latin typeface="微软雅黑" pitchFamily="34" charset="-122"/>
                <a:ea typeface="微软雅黑" pitchFamily="34" charset="-122"/>
              </a:endParaRPr>
            </a:p>
          </p:txBody>
        </p:sp>
      </p:grpSp>
      <p:grpSp>
        <p:nvGrpSpPr>
          <p:cNvPr id="21" name="组合 20"/>
          <p:cNvGrpSpPr/>
          <p:nvPr/>
        </p:nvGrpSpPr>
        <p:grpSpPr>
          <a:xfrm>
            <a:off x="2550466" y="2239299"/>
            <a:ext cx="1920951" cy="1563912"/>
            <a:chOff x="2550466" y="2239299"/>
            <a:chExt cx="1920951" cy="1563912"/>
          </a:xfrm>
        </p:grpSpPr>
        <p:sp>
          <p:nvSpPr>
            <p:cNvPr id="22" name="圆角矩形标注 21"/>
            <p:cNvSpPr/>
            <p:nvPr/>
          </p:nvSpPr>
          <p:spPr>
            <a:xfrm>
              <a:off x="2550466" y="2239299"/>
              <a:ext cx="1851657" cy="1563912"/>
            </a:xfrm>
            <a:prstGeom prst="wedgeRoundRectCallout">
              <a:avLst>
                <a:gd name="adj1" fmla="val -20832"/>
                <a:gd name="adj2" fmla="val -72175"/>
                <a:gd name="adj3" fmla="val 16667"/>
              </a:avLst>
            </a:prstGeom>
            <a:noFill/>
            <a:ln w="38100" cap="flat" cmpd="sng" algn="ctr">
              <a:solidFill>
                <a:schemeClr val="tx1"/>
              </a:solid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prstClr val="white"/>
                </a:solidFill>
                <a:effectLst/>
                <a:uLnTx/>
                <a:uFillTx/>
                <a:latin typeface="Arial"/>
                <a:ea typeface="微软雅黑"/>
              </a:endParaRPr>
            </a:p>
          </p:txBody>
        </p:sp>
        <p:sp>
          <p:nvSpPr>
            <p:cNvPr id="23" name="文本框 44"/>
            <p:cNvSpPr txBox="1"/>
            <p:nvPr/>
          </p:nvSpPr>
          <p:spPr>
            <a:xfrm>
              <a:off x="2639767" y="2554327"/>
              <a:ext cx="1831650" cy="1015663"/>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r>
                <a:rPr lang="zh-CN" altLang="en-US" sz="1200" dirty="0">
                  <a:solidFill>
                    <a:schemeClr val="accent1"/>
                  </a:solidFill>
                  <a:latin typeface="微软雅黑" pitchFamily="34" charset="-122"/>
                  <a:ea typeface="微软雅黑" pitchFamily="34" charset="-122"/>
                </a:rPr>
                <a:t>请输入您要的</a:t>
              </a:r>
              <a:r>
                <a:rPr lang="zh-CN" altLang="en-US" sz="1200" dirty="0" smtClean="0">
                  <a:solidFill>
                    <a:schemeClr val="accent1"/>
                  </a:solidFill>
                  <a:latin typeface="微软雅黑" pitchFamily="34" charset="-122"/>
                  <a:ea typeface="微软雅黑" pitchFamily="34" charset="-122"/>
                </a:rPr>
                <a:t>内容</a:t>
              </a:r>
              <a:endParaRPr lang="en-US" altLang="zh-CN" sz="1200" dirty="0" smtClean="0">
                <a:solidFill>
                  <a:schemeClr val="accent1"/>
                </a:solidFill>
                <a:latin typeface="微软雅黑" pitchFamily="34" charset="-122"/>
                <a:ea typeface="微软雅黑" pitchFamily="34" charset="-122"/>
              </a:endParaRPr>
            </a:p>
            <a:p>
              <a:r>
                <a:rPr lang="zh-CN" altLang="en-US" sz="1200" dirty="0">
                  <a:solidFill>
                    <a:schemeClr val="accent1"/>
                  </a:solidFill>
                  <a:latin typeface="微软雅黑" pitchFamily="34" charset="-122"/>
                  <a:ea typeface="微软雅黑" pitchFamily="34" charset="-122"/>
                </a:rPr>
                <a:t>请输入您要的内容</a:t>
              </a:r>
            </a:p>
            <a:p>
              <a:r>
                <a:rPr lang="zh-CN" altLang="en-US" sz="1200" dirty="0">
                  <a:solidFill>
                    <a:schemeClr val="accent1"/>
                  </a:solidFill>
                  <a:latin typeface="微软雅黑" pitchFamily="34" charset="-122"/>
                  <a:ea typeface="微软雅黑" pitchFamily="34" charset="-122"/>
                </a:rPr>
                <a:t>请输入您要的内容</a:t>
              </a:r>
            </a:p>
            <a:p>
              <a:r>
                <a:rPr lang="zh-CN" altLang="en-US" sz="1200" dirty="0">
                  <a:solidFill>
                    <a:schemeClr val="accent1"/>
                  </a:solidFill>
                  <a:latin typeface="微软雅黑" pitchFamily="34" charset="-122"/>
                  <a:ea typeface="微软雅黑" pitchFamily="34" charset="-122"/>
                </a:rPr>
                <a:t>请输入您要的内容</a:t>
              </a:r>
            </a:p>
            <a:p>
              <a:endParaRPr lang="zh-CN" altLang="en-US" sz="1200" dirty="0">
                <a:solidFill>
                  <a:schemeClr val="accent1"/>
                </a:solidFill>
                <a:latin typeface="微软雅黑" pitchFamily="34" charset="-122"/>
                <a:ea typeface="微软雅黑" pitchFamily="34" charset="-122"/>
              </a:endParaRPr>
            </a:p>
          </p:txBody>
        </p:sp>
      </p:grpSp>
      <p:grpSp>
        <p:nvGrpSpPr>
          <p:cNvPr id="24" name="组合 23"/>
          <p:cNvGrpSpPr/>
          <p:nvPr/>
        </p:nvGrpSpPr>
        <p:grpSpPr>
          <a:xfrm>
            <a:off x="4590659" y="2233651"/>
            <a:ext cx="1966532" cy="1569559"/>
            <a:chOff x="4590659" y="2233651"/>
            <a:chExt cx="1966532" cy="1569559"/>
          </a:xfrm>
        </p:grpSpPr>
        <p:sp>
          <p:nvSpPr>
            <p:cNvPr id="25" name="圆角矩形标注 24"/>
            <p:cNvSpPr/>
            <p:nvPr/>
          </p:nvSpPr>
          <p:spPr>
            <a:xfrm>
              <a:off x="4590659" y="2233651"/>
              <a:ext cx="1851657" cy="1569559"/>
            </a:xfrm>
            <a:prstGeom prst="wedgeRoundRectCallout">
              <a:avLst>
                <a:gd name="adj1" fmla="val -22351"/>
                <a:gd name="adj2" fmla="val -67709"/>
                <a:gd name="adj3" fmla="val 16667"/>
              </a:avLst>
            </a:prstGeom>
            <a:noFill/>
            <a:ln w="38100" cap="flat" cmpd="sng" algn="ctr">
              <a:solidFill>
                <a:schemeClr val="bg2"/>
              </a:solid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prstClr val="white"/>
                </a:solidFill>
                <a:effectLst/>
                <a:uLnTx/>
                <a:uFillTx/>
                <a:latin typeface="Arial"/>
                <a:ea typeface="微软雅黑"/>
              </a:endParaRPr>
            </a:p>
          </p:txBody>
        </p:sp>
        <p:sp>
          <p:nvSpPr>
            <p:cNvPr id="26" name="文本框 44"/>
            <p:cNvSpPr txBox="1"/>
            <p:nvPr/>
          </p:nvSpPr>
          <p:spPr>
            <a:xfrm>
              <a:off x="4725541" y="2554327"/>
              <a:ext cx="1831650" cy="1015663"/>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r>
                <a:rPr lang="zh-CN" altLang="en-US" sz="1200" dirty="0">
                  <a:solidFill>
                    <a:schemeClr val="accent1"/>
                  </a:solidFill>
                  <a:latin typeface="微软雅黑" pitchFamily="34" charset="-122"/>
                  <a:ea typeface="微软雅黑" pitchFamily="34" charset="-122"/>
                </a:rPr>
                <a:t>请输入您要的</a:t>
              </a:r>
              <a:r>
                <a:rPr lang="zh-CN" altLang="en-US" sz="1200" dirty="0" smtClean="0">
                  <a:solidFill>
                    <a:schemeClr val="accent1"/>
                  </a:solidFill>
                  <a:latin typeface="微软雅黑" pitchFamily="34" charset="-122"/>
                  <a:ea typeface="微软雅黑" pitchFamily="34" charset="-122"/>
                </a:rPr>
                <a:t>内容</a:t>
              </a:r>
              <a:endParaRPr lang="en-US" altLang="zh-CN" sz="1200" dirty="0" smtClean="0">
                <a:solidFill>
                  <a:schemeClr val="accent1"/>
                </a:solidFill>
                <a:latin typeface="微软雅黑" pitchFamily="34" charset="-122"/>
                <a:ea typeface="微软雅黑" pitchFamily="34" charset="-122"/>
              </a:endParaRPr>
            </a:p>
            <a:p>
              <a:r>
                <a:rPr lang="zh-CN" altLang="en-US" sz="1200" dirty="0">
                  <a:solidFill>
                    <a:schemeClr val="accent1"/>
                  </a:solidFill>
                  <a:latin typeface="微软雅黑" pitchFamily="34" charset="-122"/>
                  <a:ea typeface="微软雅黑" pitchFamily="34" charset="-122"/>
                </a:rPr>
                <a:t>请输入您要的内容</a:t>
              </a:r>
            </a:p>
            <a:p>
              <a:r>
                <a:rPr lang="zh-CN" altLang="en-US" sz="1200" dirty="0">
                  <a:solidFill>
                    <a:schemeClr val="accent1"/>
                  </a:solidFill>
                  <a:latin typeface="微软雅黑" pitchFamily="34" charset="-122"/>
                  <a:ea typeface="微软雅黑" pitchFamily="34" charset="-122"/>
                </a:rPr>
                <a:t>请输入您要的内容</a:t>
              </a:r>
            </a:p>
            <a:p>
              <a:r>
                <a:rPr lang="zh-CN" altLang="en-US" sz="1200" dirty="0">
                  <a:solidFill>
                    <a:schemeClr val="accent1"/>
                  </a:solidFill>
                  <a:latin typeface="微软雅黑" pitchFamily="34" charset="-122"/>
                  <a:ea typeface="微软雅黑" pitchFamily="34" charset="-122"/>
                </a:rPr>
                <a:t>请输入您要的内容</a:t>
              </a:r>
            </a:p>
            <a:p>
              <a:endParaRPr lang="zh-CN" altLang="en-US" sz="1200" dirty="0">
                <a:solidFill>
                  <a:schemeClr val="accent1"/>
                </a:solidFill>
                <a:latin typeface="微软雅黑" pitchFamily="34" charset="-122"/>
                <a:ea typeface="微软雅黑" pitchFamily="34" charset="-122"/>
              </a:endParaRPr>
            </a:p>
          </p:txBody>
        </p:sp>
      </p:grpSp>
      <p:grpSp>
        <p:nvGrpSpPr>
          <p:cNvPr id="27" name="组合 26"/>
          <p:cNvGrpSpPr/>
          <p:nvPr/>
        </p:nvGrpSpPr>
        <p:grpSpPr>
          <a:xfrm>
            <a:off x="6665372" y="2232208"/>
            <a:ext cx="1879468" cy="1571002"/>
            <a:chOff x="6665372" y="2232208"/>
            <a:chExt cx="1879468" cy="1571002"/>
          </a:xfrm>
        </p:grpSpPr>
        <p:sp>
          <p:nvSpPr>
            <p:cNvPr id="28" name="圆角矩形标注 27"/>
            <p:cNvSpPr/>
            <p:nvPr/>
          </p:nvSpPr>
          <p:spPr>
            <a:xfrm>
              <a:off x="6665372" y="2232208"/>
              <a:ext cx="1851657" cy="1571002"/>
            </a:xfrm>
            <a:prstGeom prst="wedgeRoundRectCallout">
              <a:avLst>
                <a:gd name="adj1" fmla="val 18673"/>
                <a:gd name="adj2" fmla="val -70405"/>
                <a:gd name="adj3" fmla="val 16667"/>
              </a:avLst>
            </a:prstGeom>
            <a:noFill/>
            <a:ln w="38100" cap="flat" cmpd="sng" algn="ctr">
              <a:solidFill>
                <a:schemeClr val="tx2"/>
              </a:solid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prstClr val="white"/>
                </a:solidFill>
                <a:effectLst/>
                <a:uLnTx/>
                <a:uFillTx/>
                <a:latin typeface="Arial"/>
                <a:ea typeface="微软雅黑"/>
              </a:endParaRPr>
            </a:p>
          </p:txBody>
        </p:sp>
        <p:sp>
          <p:nvSpPr>
            <p:cNvPr id="29" name="文本框 44"/>
            <p:cNvSpPr txBox="1"/>
            <p:nvPr/>
          </p:nvSpPr>
          <p:spPr>
            <a:xfrm>
              <a:off x="6713190" y="2554327"/>
              <a:ext cx="1831650" cy="1015663"/>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r>
                <a:rPr lang="zh-CN" altLang="en-US" sz="1200" dirty="0">
                  <a:solidFill>
                    <a:schemeClr val="accent1"/>
                  </a:solidFill>
                  <a:latin typeface="微软雅黑" pitchFamily="34" charset="-122"/>
                  <a:ea typeface="微软雅黑" pitchFamily="34" charset="-122"/>
                </a:rPr>
                <a:t>请输入您要的</a:t>
              </a:r>
              <a:r>
                <a:rPr lang="zh-CN" altLang="en-US" sz="1200" dirty="0" smtClean="0">
                  <a:solidFill>
                    <a:schemeClr val="accent1"/>
                  </a:solidFill>
                  <a:latin typeface="微软雅黑" pitchFamily="34" charset="-122"/>
                  <a:ea typeface="微软雅黑" pitchFamily="34" charset="-122"/>
                </a:rPr>
                <a:t>内容</a:t>
              </a:r>
              <a:endParaRPr lang="en-US" altLang="zh-CN" sz="1200" dirty="0" smtClean="0">
                <a:solidFill>
                  <a:schemeClr val="accent1"/>
                </a:solidFill>
                <a:latin typeface="微软雅黑" pitchFamily="34" charset="-122"/>
                <a:ea typeface="微软雅黑" pitchFamily="34" charset="-122"/>
              </a:endParaRPr>
            </a:p>
            <a:p>
              <a:r>
                <a:rPr lang="zh-CN" altLang="en-US" sz="1200" dirty="0">
                  <a:solidFill>
                    <a:schemeClr val="accent1"/>
                  </a:solidFill>
                  <a:latin typeface="微软雅黑" pitchFamily="34" charset="-122"/>
                  <a:ea typeface="微软雅黑" pitchFamily="34" charset="-122"/>
                </a:rPr>
                <a:t>请输入您要的内容</a:t>
              </a:r>
            </a:p>
            <a:p>
              <a:r>
                <a:rPr lang="zh-CN" altLang="en-US" sz="1200" dirty="0">
                  <a:solidFill>
                    <a:schemeClr val="accent1"/>
                  </a:solidFill>
                  <a:latin typeface="微软雅黑" pitchFamily="34" charset="-122"/>
                  <a:ea typeface="微软雅黑" pitchFamily="34" charset="-122"/>
                </a:rPr>
                <a:t>请输入您要的内容</a:t>
              </a:r>
            </a:p>
            <a:p>
              <a:r>
                <a:rPr lang="zh-CN" altLang="en-US" sz="1200" dirty="0">
                  <a:solidFill>
                    <a:schemeClr val="accent1"/>
                  </a:solidFill>
                  <a:latin typeface="微软雅黑" pitchFamily="34" charset="-122"/>
                  <a:ea typeface="微软雅黑" pitchFamily="34" charset="-122"/>
                </a:rPr>
                <a:t>请输入您要的内容</a:t>
              </a:r>
            </a:p>
            <a:p>
              <a:endParaRPr lang="zh-CN" altLang="en-US" sz="1200" dirty="0">
                <a:solidFill>
                  <a:schemeClr val="accent1"/>
                </a:solidFill>
                <a:latin typeface="微软雅黑" pitchFamily="34" charset="-122"/>
                <a:ea typeface="微软雅黑" pitchFamily="34" charset="-122"/>
              </a:endParaRPr>
            </a:p>
          </p:txBody>
        </p:sp>
      </p:grpSp>
      <p:sp>
        <p:nvSpPr>
          <p:cNvPr id="30" name="文本框 96"/>
          <p:cNvSpPr txBox="1"/>
          <p:nvPr/>
        </p:nvSpPr>
        <p:spPr>
          <a:xfrm>
            <a:off x="413245" y="267494"/>
            <a:ext cx="3870723" cy="338554"/>
          </a:xfrm>
          <a:prstGeom prst="rect">
            <a:avLst/>
          </a:prstGeom>
          <a:noFill/>
        </p:spPr>
        <p:txBody>
          <a:bodyPr wrap="squar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请在这输入</a:t>
            </a:r>
            <a:r>
              <a:rPr lang="zh-CN" altLang="en-US" sz="1600" dirty="0">
                <a:solidFill>
                  <a:schemeClr val="accent1"/>
                </a:solidFill>
                <a:latin typeface="微软雅黑" panose="020B0503020204020204" pitchFamily="34" charset="-122"/>
                <a:ea typeface="微软雅黑" panose="020B0503020204020204" pitchFamily="34" charset="-122"/>
              </a:rPr>
              <a:t>标题</a:t>
            </a:r>
            <a:r>
              <a:rPr lang="zh-CN" altLang="en-US" sz="1600" dirty="0" smtClean="0">
                <a:solidFill>
                  <a:schemeClr val="accent1"/>
                </a:solidFill>
                <a:latin typeface="微软雅黑" panose="020B0503020204020204" pitchFamily="34" charset="-122"/>
                <a:ea typeface="微软雅黑" panose="020B0503020204020204" pitchFamily="34" charset="-122"/>
              </a:rPr>
              <a:t>内容文字</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739773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7" presetClass="entr" presetSubtype="0"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1000"/>
                                        <p:tgtEl>
                                          <p:spTgt spid="21"/>
                                        </p:tgtEl>
                                      </p:cBhvr>
                                    </p:animEffect>
                                    <p:anim calcmode="lin" valueType="num">
                                      <p:cBhvr>
                                        <p:cTn id="19" dur="1000" fill="hold"/>
                                        <p:tgtEl>
                                          <p:spTgt spid="21"/>
                                        </p:tgtEl>
                                        <p:attrNameLst>
                                          <p:attrName>ppt_x</p:attrName>
                                        </p:attrNameLst>
                                      </p:cBhvr>
                                      <p:tavLst>
                                        <p:tav tm="0">
                                          <p:val>
                                            <p:strVal val="#ppt_x"/>
                                          </p:val>
                                        </p:tav>
                                        <p:tav tm="100000">
                                          <p:val>
                                            <p:strVal val="#ppt_x"/>
                                          </p:val>
                                        </p:tav>
                                      </p:tavLst>
                                    </p:anim>
                                    <p:anim calcmode="lin" valueType="num">
                                      <p:cBhvr>
                                        <p:cTn id="20" dur="1000" fill="hold"/>
                                        <p:tgtEl>
                                          <p:spTgt spid="21"/>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7" presetClass="entr" presetSubtype="0"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1000"/>
                                        <p:tgtEl>
                                          <p:spTgt spid="24"/>
                                        </p:tgtEl>
                                      </p:cBhvr>
                                    </p:animEffect>
                                    <p:anim calcmode="lin" valueType="num">
                                      <p:cBhvr>
                                        <p:cTn id="25" dur="1000" fill="hold"/>
                                        <p:tgtEl>
                                          <p:spTgt spid="24"/>
                                        </p:tgtEl>
                                        <p:attrNameLst>
                                          <p:attrName>ppt_x</p:attrName>
                                        </p:attrNameLst>
                                      </p:cBhvr>
                                      <p:tavLst>
                                        <p:tav tm="0">
                                          <p:val>
                                            <p:strVal val="#ppt_x"/>
                                          </p:val>
                                        </p:tav>
                                        <p:tav tm="100000">
                                          <p:val>
                                            <p:strVal val="#ppt_x"/>
                                          </p:val>
                                        </p:tav>
                                      </p:tavLst>
                                    </p:anim>
                                    <p:anim calcmode="lin" valueType="num">
                                      <p:cBhvr>
                                        <p:cTn id="26" dur="1000" fill="hold"/>
                                        <p:tgtEl>
                                          <p:spTgt spid="24"/>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7" presetClass="entr" presetSubtype="0"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1000"/>
                                        <p:tgtEl>
                                          <p:spTgt spid="27"/>
                                        </p:tgtEl>
                                      </p:cBhvr>
                                    </p:animEffect>
                                    <p:anim calcmode="lin" valueType="num">
                                      <p:cBhvr>
                                        <p:cTn id="31" dur="1000" fill="hold"/>
                                        <p:tgtEl>
                                          <p:spTgt spid="27"/>
                                        </p:tgtEl>
                                        <p:attrNameLst>
                                          <p:attrName>ppt_x</p:attrName>
                                        </p:attrNameLst>
                                      </p:cBhvr>
                                      <p:tavLst>
                                        <p:tav tm="0">
                                          <p:val>
                                            <p:strVal val="#ppt_x"/>
                                          </p:val>
                                        </p:tav>
                                        <p:tav tm="100000">
                                          <p:val>
                                            <p:strVal val="#ppt_x"/>
                                          </p:val>
                                        </p:tav>
                                      </p:tavLst>
                                    </p:anim>
                                    <p:anim calcmode="lin" valueType="num">
                                      <p:cBhvr>
                                        <p:cTn id="3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87388" y="1073552"/>
            <a:ext cx="7561263" cy="3474726"/>
            <a:chOff x="683568" y="1307206"/>
            <a:chExt cx="7561263" cy="3474726"/>
          </a:xfrm>
        </p:grpSpPr>
        <p:cxnSp>
          <p:nvCxnSpPr>
            <p:cNvPr id="3" name="直接连接符 2"/>
            <p:cNvCxnSpPr>
              <a:stCxn id="4" idx="6"/>
              <a:endCxn id="6" idx="2"/>
            </p:cNvCxnSpPr>
            <p:nvPr/>
          </p:nvCxnSpPr>
          <p:spPr>
            <a:xfrm>
              <a:off x="1618606" y="2350988"/>
              <a:ext cx="5761037" cy="72231"/>
            </a:xfrm>
            <a:prstGeom prst="line">
              <a:avLst/>
            </a:prstGeom>
            <a:noFill/>
            <a:ln w="38100" cap="flat" cmpd="sng" algn="ctr">
              <a:solidFill>
                <a:schemeClr val="tx1"/>
              </a:solidFill>
              <a:prstDash val="solid"/>
            </a:ln>
            <a:effectLst/>
          </p:spPr>
        </p:cxnSp>
        <p:sp>
          <p:nvSpPr>
            <p:cNvPr id="4" name="椭圆 3"/>
            <p:cNvSpPr/>
            <p:nvPr/>
          </p:nvSpPr>
          <p:spPr>
            <a:xfrm>
              <a:off x="683568" y="1882675"/>
              <a:ext cx="935038" cy="936625"/>
            </a:xfrm>
            <a:prstGeom prst="ellipse">
              <a:avLst/>
            </a:prstGeom>
            <a:solidFill>
              <a:schemeClr val="bg1"/>
            </a:solidFill>
            <a:ln w="3175" cap="flat" cmpd="sng" algn="ctr">
              <a:solidFill>
                <a:srgbClr val="D7D7D7"/>
              </a:solid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chemeClr val="accent2"/>
                  </a:solidFill>
                  <a:effectLst/>
                  <a:uLnTx/>
                  <a:uFillTx/>
                  <a:latin typeface="微软雅黑" pitchFamily="34" charset="-122"/>
                  <a:ea typeface="微软雅黑" pitchFamily="34" charset="-122"/>
                </a:rPr>
                <a:t>A</a:t>
              </a:r>
              <a:endParaRPr kumimoji="0" lang="zh-CN" altLang="en-US" sz="3600" b="1" i="0" u="none" strike="noStrike" kern="0" cap="none" spc="0" normalizeH="0" baseline="0" noProof="0" dirty="0">
                <a:ln>
                  <a:noFill/>
                </a:ln>
                <a:solidFill>
                  <a:schemeClr val="accent2"/>
                </a:solidFill>
                <a:effectLst/>
                <a:uLnTx/>
                <a:uFillTx/>
                <a:latin typeface="微软雅黑" pitchFamily="34" charset="-122"/>
                <a:ea typeface="微软雅黑" pitchFamily="34" charset="-122"/>
              </a:endParaRPr>
            </a:p>
          </p:txBody>
        </p:sp>
        <p:sp>
          <p:nvSpPr>
            <p:cNvPr id="5" name="椭圆 4"/>
            <p:cNvSpPr/>
            <p:nvPr/>
          </p:nvSpPr>
          <p:spPr>
            <a:xfrm>
              <a:off x="3563293" y="1702494"/>
              <a:ext cx="1296988" cy="1296987"/>
            </a:xfrm>
            <a:prstGeom prst="ellipse">
              <a:avLst/>
            </a:prstGeom>
            <a:solidFill>
              <a:schemeClr val="tx2"/>
            </a:solidFill>
            <a:ln w="3175" cap="flat" cmpd="sng" algn="ctr">
              <a:solidFill>
                <a:srgbClr val="D7D7D7"/>
              </a:solid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chemeClr val="accent2"/>
                  </a:solidFill>
                  <a:effectLst/>
                  <a:uLnTx/>
                  <a:uFillTx/>
                  <a:latin typeface="微软雅黑" pitchFamily="34" charset="-122"/>
                  <a:ea typeface="微软雅黑" pitchFamily="34" charset="-122"/>
                </a:rPr>
                <a:t>B</a:t>
              </a:r>
              <a:endParaRPr kumimoji="0" lang="zh-CN" altLang="en-US" sz="3600" b="1" i="0" u="none" strike="noStrike" kern="0" cap="none" spc="0" normalizeH="0" baseline="0" noProof="0" dirty="0">
                <a:ln>
                  <a:noFill/>
                </a:ln>
                <a:solidFill>
                  <a:schemeClr val="accent2"/>
                </a:solidFill>
                <a:effectLst/>
                <a:uLnTx/>
                <a:uFillTx/>
                <a:latin typeface="微软雅黑" pitchFamily="34" charset="-122"/>
                <a:ea typeface="微软雅黑" pitchFamily="34" charset="-122"/>
              </a:endParaRPr>
            </a:p>
          </p:txBody>
        </p:sp>
        <p:sp>
          <p:nvSpPr>
            <p:cNvPr id="6" name="椭圆 5"/>
            <p:cNvSpPr/>
            <p:nvPr/>
          </p:nvSpPr>
          <p:spPr>
            <a:xfrm>
              <a:off x="7379643" y="1991419"/>
              <a:ext cx="865188" cy="863600"/>
            </a:xfrm>
            <a:prstGeom prst="ellipse">
              <a:avLst/>
            </a:prstGeom>
            <a:solidFill>
              <a:schemeClr val="tx1"/>
            </a:solidFill>
            <a:ln w="3175" cap="flat" cmpd="sng" algn="ctr">
              <a:solidFill>
                <a:srgbClr val="D7D7D7"/>
              </a:solidFill>
              <a:prstDash val="solid"/>
            </a:ln>
            <a:effec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rgbClr val="F9F9F9"/>
                </a:solidFill>
                <a:effectLst/>
                <a:uLnTx/>
                <a:uFillTx/>
                <a:latin typeface="微软雅黑" panose="020B0503020204020204" pitchFamily="34" charset="-122"/>
                <a:ea typeface="微软雅黑" panose="020B0503020204020204" pitchFamily="34" charset="-122"/>
              </a:endParaRPr>
            </a:p>
          </p:txBody>
        </p:sp>
        <p:sp>
          <p:nvSpPr>
            <p:cNvPr id="7" name="椭圆 6"/>
            <p:cNvSpPr/>
            <p:nvPr/>
          </p:nvSpPr>
          <p:spPr>
            <a:xfrm>
              <a:off x="2915593" y="1307206"/>
              <a:ext cx="863600" cy="863600"/>
            </a:xfrm>
            <a:prstGeom prst="ellipse">
              <a:avLst/>
            </a:prstGeom>
            <a:solidFill>
              <a:schemeClr val="tx1"/>
            </a:solidFill>
            <a:ln w="3175" cap="flat" cmpd="sng" algn="ctr">
              <a:solidFill>
                <a:srgbClr val="D7D7D7"/>
              </a:solidFill>
              <a:prstDash val="solid"/>
            </a:ln>
            <a:effec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8" name="直接连接符 7"/>
            <p:cNvCxnSpPr>
              <a:stCxn id="7" idx="2"/>
            </p:cNvCxnSpPr>
            <p:nvPr/>
          </p:nvCxnSpPr>
          <p:spPr>
            <a:xfrm flipH="1">
              <a:off x="2483793" y="1739006"/>
              <a:ext cx="431800" cy="0"/>
            </a:xfrm>
            <a:prstGeom prst="line">
              <a:avLst/>
            </a:prstGeom>
            <a:noFill/>
            <a:ln w="9525" cap="flat" cmpd="sng" algn="ctr">
              <a:solidFill>
                <a:schemeClr val="tx1"/>
              </a:solidFill>
              <a:prstDash val="solid"/>
            </a:ln>
            <a:effectLst/>
          </p:spPr>
        </p:cxnSp>
        <p:sp>
          <p:nvSpPr>
            <p:cNvPr id="9" name="TextBox 19"/>
            <p:cNvSpPr txBox="1">
              <a:spLocks noChangeArrowheads="1"/>
            </p:cNvSpPr>
            <p:nvPr/>
          </p:nvSpPr>
          <p:spPr bwMode="auto">
            <a:xfrm>
              <a:off x="827262" y="1594742"/>
              <a:ext cx="1728238"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单击此处添加标题</a:t>
              </a:r>
            </a:p>
          </p:txBody>
        </p:sp>
        <p:grpSp>
          <p:nvGrpSpPr>
            <p:cNvPr id="10" name="组合 19"/>
            <p:cNvGrpSpPr/>
            <p:nvPr/>
          </p:nvGrpSpPr>
          <p:grpSpPr>
            <a:xfrm>
              <a:off x="2699693" y="2374006"/>
              <a:ext cx="2160063" cy="1659833"/>
              <a:chOff x="2843659" y="4280272"/>
              <a:chExt cx="2160063" cy="1659833"/>
            </a:xfrm>
          </p:grpSpPr>
          <p:sp>
            <p:nvSpPr>
              <p:cNvPr id="22" name="椭圆 21"/>
              <p:cNvSpPr/>
              <p:nvPr/>
            </p:nvSpPr>
            <p:spPr>
              <a:xfrm>
                <a:off x="2843659" y="4280272"/>
                <a:ext cx="863600" cy="865188"/>
              </a:xfrm>
              <a:prstGeom prst="ellipse">
                <a:avLst/>
              </a:prstGeom>
              <a:solidFill>
                <a:schemeClr val="bg2"/>
              </a:solidFill>
              <a:ln w="3175" cap="flat" cmpd="sng" algn="ctr">
                <a:solidFill>
                  <a:srgbClr val="D7D7D7"/>
                </a:solidFill>
                <a:prstDash val="solid"/>
              </a:ln>
              <a:effec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23" name="直接连接符 22"/>
              <p:cNvCxnSpPr>
                <a:stCxn id="22" idx="4"/>
              </p:cNvCxnSpPr>
              <p:nvPr/>
            </p:nvCxnSpPr>
            <p:spPr>
              <a:xfrm>
                <a:off x="3275459" y="5145460"/>
                <a:ext cx="0" cy="731837"/>
              </a:xfrm>
              <a:prstGeom prst="line">
                <a:avLst/>
              </a:prstGeom>
              <a:noFill/>
              <a:ln w="9525" cap="flat" cmpd="sng" algn="ctr">
                <a:solidFill>
                  <a:schemeClr val="bg2"/>
                </a:solidFill>
                <a:prstDash val="solid"/>
              </a:ln>
              <a:effectLst/>
            </p:spPr>
          </p:cxnSp>
          <p:sp>
            <p:nvSpPr>
              <p:cNvPr id="24" name="TextBox 19"/>
              <p:cNvSpPr txBox="1">
                <a:spLocks noChangeArrowheads="1"/>
              </p:cNvSpPr>
              <p:nvPr/>
            </p:nvSpPr>
            <p:spPr bwMode="auto">
              <a:xfrm>
                <a:off x="3275484" y="5589240"/>
                <a:ext cx="1728238"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rPr>
                  <a:t>单击此处添加标题</a:t>
                </a:r>
              </a:p>
            </p:txBody>
          </p:sp>
        </p:grpSp>
        <p:grpSp>
          <p:nvGrpSpPr>
            <p:cNvPr id="11" name="组合 23"/>
            <p:cNvGrpSpPr/>
            <p:nvPr/>
          </p:nvGrpSpPr>
          <p:grpSpPr>
            <a:xfrm>
              <a:off x="4525318" y="2458144"/>
              <a:ext cx="2134638" cy="1791719"/>
              <a:chOff x="4669284" y="4364410"/>
              <a:chExt cx="2134638" cy="1791719"/>
            </a:xfrm>
          </p:grpSpPr>
          <p:sp>
            <p:nvSpPr>
              <p:cNvPr id="19" name="椭圆 18"/>
              <p:cNvSpPr/>
              <p:nvPr/>
            </p:nvSpPr>
            <p:spPr>
              <a:xfrm>
                <a:off x="4669284" y="4364410"/>
                <a:ext cx="865188" cy="865187"/>
              </a:xfrm>
              <a:prstGeom prst="ellipse">
                <a:avLst/>
              </a:prstGeom>
              <a:solidFill>
                <a:schemeClr val="bg1"/>
              </a:solidFill>
              <a:ln w="3175" cap="flat" cmpd="sng" algn="ctr">
                <a:solidFill>
                  <a:srgbClr val="D7D7D7"/>
                </a:solidFill>
                <a:prstDash val="solid"/>
              </a:ln>
              <a:effectLst/>
            </p:spPr>
            <p:txBody>
              <a:bodyPr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5102672" y="5229597"/>
                <a:ext cx="0" cy="863600"/>
              </a:xfrm>
              <a:prstGeom prst="line">
                <a:avLst/>
              </a:prstGeom>
              <a:noFill/>
              <a:ln w="9525" cap="flat" cmpd="sng" algn="ctr">
                <a:solidFill>
                  <a:schemeClr val="bg1"/>
                </a:solidFill>
                <a:prstDash val="solid"/>
              </a:ln>
              <a:effectLst/>
            </p:spPr>
          </p:cxnSp>
          <p:sp>
            <p:nvSpPr>
              <p:cNvPr id="21" name="TextBox 20"/>
              <p:cNvSpPr txBox="1">
                <a:spLocks noChangeArrowheads="1"/>
              </p:cNvSpPr>
              <p:nvPr/>
            </p:nvSpPr>
            <p:spPr bwMode="auto">
              <a:xfrm>
                <a:off x="5075684" y="5805264"/>
                <a:ext cx="1728238"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单击此处添加标题</a:t>
                </a:r>
              </a:p>
            </p:txBody>
          </p:sp>
        </p:grpSp>
        <p:grpSp>
          <p:nvGrpSpPr>
            <p:cNvPr id="12" name="组合 27"/>
            <p:cNvGrpSpPr/>
            <p:nvPr/>
          </p:nvGrpSpPr>
          <p:grpSpPr>
            <a:xfrm>
              <a:off x="5868343" y="1744562"/>
              <a:ext cx="2303781" cy="1785221"/>
              <a:chOff x="6012309" y="3650828"/>
              <a:chExt cx="2303781" cy="1785221"/>
            </a:xfrm>
          </p:grpSpPr>
          <p:sp>
            <p:nvSpPr>
              <p:cNvPr id="16" name="椭圆 15"/>
              <p:cNvSpPr/>
              <p:nvPr/>
            </p:nvSpPr>
            <p:spPr>
              <a:xfrm>
                <a:off x="6012309" y="3650828"/>
                <a:ext cx="1211263" cy="1212850"/>
              </a:xfrm>
              <a:prstGeom prst="ellipse">
                <a:avLst/>
              </a:prstGeom>
              <a:solidFill>
                <a:schemeClr val="bg2"/>
              </a:solidFill>
              <a:ln w="3175" cap="flat" cmpd="sng" algn="ctr">
                <a:solidFill>
                  <a:srgbClr val="D7D7D7"/>
                </a:solid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chemeClr val="accent2"/>
                    </a:solidFill>
                    <a:effectLst/>
                    <a:uLnTx/>
                    <a:uFillTx/>
                    <a:latin typeface="微软雅黑" pitchFamily="34" charset="-122"/>
                    <a:ea typeface="微软雅黑" pitchFamily="34" charset="-122"/>
                  </a:rPr>
                  <a:t>C</a:t>
                </a:r>
                <a:endParaRPr kumimoji="0" lang="zh-CN" altLang="en-US" sz="3600" b="1" i="0" u="none" strike="noStrike" kern="0" cap="none" spc="0" normalizeH="0" baseline="0" noProof="0" dirty="0">
                  <a:ln>
                    <a:noFill/>
                  </a:ln>
                  <a:solidFill>
                    <a:schemeClr val="accent2"/>
                  </a:solidFill>
                  <a:effectLst/>
                  <a:uLnTx/>
                  <a:uFillTx/>
                  <a:latin typeface="微软雅黑" pitchFamily="34" charset="-122"/>
                  <a:ea typeface="微软雅黑" pitchFamily="34" charset="-122"/>
                </a:endParaRPr>
              </a:p>
            </p:txBody>
          </p:sp>
          <p:cxnSp>
            <p:nvCxnSpPr>
              <p:cNvPr id="17" name="直接连接符 16"/>
              <p:cNvCxnSpPr>
                <a:stCxn id="16" idx="4"/>
              </p:cNvCxnSpPr>
              <p:nvPr/>
            </p:nvCxnSpPr>
            <p:spPr>
              <a:xfrm flipH="1">
                <a:off x="6617147" y="4863678"/>
                <a:ext cx="794" cy="508794"/>
              </a:xfrm>
              <a:prstGeom prst="line">
                <a:avLst/>
              </a:prstGeom>
              <a:noFill/>
              <a:ln w="9525" cap="flat" cmpd="sng" algn="ctr">
                <a:solidFill>
                  <a:schemeClr val="bg2"/>
                </a:solidFill>
                <a:prstDash val="solid"/>
              </a:ln>
              <a:effectLst/>
            </p:spPr>
          </p:cxnSp>
          <p:sp>
            <p:nvSpPr>
              <p:cNvPr id="18" name="TextBox 19"/>
              <p:cNvSpPr txBox="1">
                <a:spLocks noChangeArrowheads="1"/>
              </p:cNvSpPr>
              <p:nvPr/>
            </p:nvSpPr>
            <p:spPr bwMode="auto">
              <a:xfrm>
                <a:off x="6587852" y="5085184"/>
                <a:ext cx="1728238"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单击此处添加标题</a:t>
                </a:r>
              </a:p>
            </p:txBody>
          </p:sp>
        </p:grpSp>
        <p:sp>
          <p:nvSpPr>
            <p:cNvPr id="13" name="TextBox 12"/>
            <p:cNvSpPr txBox="1"/>
            <p:nvPr/>
          </p:nvSpPr>
          <p:spPr>
            <a:xfrm>
              <a:off x="3203848" y="4063466"/>
              <a:ext cx="1543963" cy="5539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rPr>
                <a:t>· </a:t>
              </a:r>
              <a:r>
                <a:rPr kumimoji="0" lang="zh-CN" altLang="en-US" sz="1000"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rPr>
                <a:t>在此添加文字介绍</a:t>
              </a:r>
              <a:endParaRPr kumimoji="0" lang="en-US" altLang="zh-CN" sz="1000"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rPr>
                <a:t>· </a:t>
              </a:r>
              <a:r>
                <a:rPr kumimoji="0" lang="zh-CN" altLang="en-US" sz="1000"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rPr>
                <a:t>在此添加文字介绍</a:t>
              </a:r>
              <a:endParaRPr kumimoji="0" lang="en-US" altLang="zh-CN" sz="1000"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rPr>
                <a:t>· </a:t>
              </a:r>
              <a:r>
                <a:rPr kumimoji="0" lang="zh-CN" altLang="en-US" sz="1000"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rPr>
                <a:t>在此添加文字介绍</a:t>
              </a:r>
              <a:endParaRPr kumimoji="0" lang="en-US" altLang="zh-CN" sz="1000"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14" name="TextBox 13"/>
            <p:cNvSpPr txBox="1"/>
            <p:nvPr/>
          </p:nvSpPr>
          <p:spPr>
            <a:xfrm>
              <a:off x="5011218" y="4227934"/>
              <a:ext cx="1543963" cy="5539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rPr>
                <a:t>· </a:t>
              </a:r>
              <a:r>
                <a:rPr kumimoji="0" lang="zh-CN" altLang="en-US" sz="1000"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rPr>
                <a:t>在此添加文字介绍</a:t>
              </a:r>
              <a:endParaRPr kumimoji="0" lang="en-US" altLang="zh-CN" sz="1000"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rPr>
                <a:t>· </a:t>
              </a:r>
              <a:r>
                <a:rPr kumimoji="0" lang="zh-CN" altLang="en-US" sz="1000"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rPr>
                <a:t>在此添加文字介绍</a:t>
              </a:r>
              <a:endParaRPr kumimoji="0" lang="en-US" altLang="zh-CN" sz="1000"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rPr>
                <a:t>· </a:t>
              </a:r>
              <a:r>
                <a:rPr kumimoji="0" lang="zh-CN" altLang="en-US" sz="1000"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rPr>
                <a:t>在此添加文字介绍</a:t>
              </a:r>
              <a:endParaRPr kumimoji="0" lang="en-US" altLang="zh-CN" sz="1000"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15" name="TextBox 14"/>
            <p:cNvSpPr txBox="1"/>
            <p:nvPr/>
          </p:nvSpPr>
          <p:spPr>
            <a:xfrm>
              <a:off x="6540986" y="3594421"/>
              <a:ext cx="1543963" cy="5539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rPr>
                <a:t>· </a:t>
              </a:r>
              <a:r>
                <a:rPr kumimoji="0" lang="zh-CN" altLang="en-US" sz="1000"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rPr>
                <a:t>在此添加文字介绍</a:t>
              </a:r>
              <a:endParaRPr kumimoji="0" lang="en-US" altLang="zh-CN" sz="1000"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rPr>
                <a:t>· </a:t>
              </a:r>
              <a:r>
                <a:rPr kumimoji="0" lang="zh-CN" altLang="en-US" sz="1000"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rPr>
                <a:t>在此添加文字介绍</a:t>
              </a:r>
              <a:endParaRPr kumimoji="0" lang="en-US" altLang="zh-CN" sz="1000"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rPr>
                <a:t>· </a:t>
              </a:r>
              <a:r>
                <a:rPr kumimoji="0" lang="zh-CN" altLang="en-US" sz="1000"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rPr>
                <a:t>在此添加文字介绍</a:t>
              </a:r>
              <a:endParaRPr kumimoji="0" lang="en-US" altLang="zh-CN" sz="1000"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endParaRPr>
            </a:p>
          </p:txBody>
        </p:sp>
      </p:grpSp>
      <p:sp>
        <p:nvSpPr>
          <p:cNvPr id="25" name="文本框 96"/>
          <p:cNvSpPr txBox="1"/>
          <p:nvPr/>
        </p:nvSpPr>
        <p:spPr>
          <a:xfrm>
            <a:off x="413245" y="267494"/>
            <a:ext cx="3870723" cy="338554"/>
          </a:xfrm>
          <a:prstGeom prst="rect">
            <a:avLst/>
          </a:prstGeom>
          <a:noFill/>
        </p:spPr>
        <p:txBody>
          <a:bodyPr wrap="squar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请在这输入</a:t>
            </a:r>
            <a:r>
              <a:rPr lang="zh-CN" altLang="en-US" sz="1600" dirty="0">
                <a:solidFill>
                  <a:schemeClr val="accent1"/>
                </a:solidFill>
                <a:latin typeface="微软雅黑" panose="020B0503020204020204" pitchFamily="34" charset="-122"/>
                <a:ea typeface="微软雅黑" panose="020B0503020204020204" pitchFamily="34" charset="-122"/>
              </a:rPr>
              <a:t>标题</a:t>
            </a:r>
            <a:r>
              <a:rPr lang="zh-CN" altLang="en-US" sz="1600" dirty="0" smtClean="0">
                <a:solidFill>
                  <a:schemeClr val="accent1"/>
                </a:solidFill>
                <a:latin typeface="微软雅黑" panose="020B0503020204020204" pitchFamily="34" charset="-122"/>
                <a:ea typeface="微软雅黑" panose="020B0503020204020204" pitchFamily="34" charset="-122"/>
              </a:rPr>
              <a:t>内容文字</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759529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a:spLocks/>
          </p:cNvSpPr>
          <p:nvPr/>
        </p:nvSpPr>
        <p:spPr bwMode="blackWhite">
          <a:xfrm>
            <a:off x="4908118" y="928524"/>
            <a:ext cx="1446517" cy="1373544"/>
          </a:xfrm>
          <a:custGeom>
            <a:avLst/>
            <a:gdLst>
              <a:gd name="T0" fmla="*/ 491 w 671"/>
              <a:gd name="T1" fmla="*/ 578 h 658"/>
              <a:gd name="T2" fmla="*/ 491 w 671"/>
              <a:gd name="T3" fmla="*/ 657 h 658"/>
              <a:gd name="T4" fmla="*/ 0 w 671"/>
              <a:gd name="T5" fmla="*/ 657 h 658"/>
              <a:gd name="T6" fmla="*/ 0 w 671"/>
              <a:gd name="T7" fmla="*/ 166 h 658"/>
              <a:gd name="T8" fmla="*/ 95 w 671"/>
              <a:gd name="T9" fmla="*/ 166 h 658"/>
              <a:gd name="T10" fmla="*/ 95 w 671"/>
              <a:gd name="T11" fmla="*/ 506 h 658"/>
              <a:gd name="T12" fmla="*/ 602 w 671"/>
              <a:gd name="T13" fmla="*/ 0 h 658"/>
              <a:gd name="T14" fmla="*/ 670 w 671"/>
              <a:gd name="T15" fmla="*/ 63 h 658"/>
              <a:gd name="T16" fmla="*/ 166 w 671"/>
              <a:gd name="T17" fmla="*/ 570 h 658"/>
              <a:gd name="T18" fmla="*/ 491 w 671"/>
              <a:gd name="T19" fmla="*/ 570 h 658"/>
              <a:gd name="T20" fmla="*/ 491 w 671"/>
              <a:gd name="T21" fmla="*/ 657 h 658"/>
              <a:gd name="T22" fmla="*/ 491 w 671"/>
              <a:gd name="T23" fmla="*/ 578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1" h="658">
                <a:moveTo>
                  <a:pt x="491" y="578"/>
                </a:moveTo>
                <a:lnTo>
                  <a:pt x="491" y="657"/>
                </a:lnTo>
                <a:lnTo>
                  <a:pt x="0" y="657"/>
                </a:lnTo>
                <a:lnTo>
                  <a:pt x="0" y="166"/>
                </a:lnTo>
                <a:lnTo>
                  <a:pt x="95" y="166"/>
                </a:lnTo>
                <a:lnTo>
                  <a:pt x="95" y="506"/>
                </a:lnTo>
                <a:lnTo>
                  <a:pt x="602" y="0"/>
                </a:lnTo>
                <a:lnTo>
                  <a:pt x="670" y="63"/>
                </a:lnTo>
                <a:lnTo>
                  <a:pt x="166" y="570"/>
                </a:lnTo>
                <a:lnTo>
                  <a:pt x="491" y="570"/>
                </a:lnTo>
                <a:lnTo>
                  <a:pt x="491" y="657"/>
                </a:lnTo>
                <a:lnTo>
                  <a:pt x="491" y="578"/>
                </a:lnTo>
              </a:path>
            </a:pathLst>
          </a:custGeom>
          <a:solidFill>
            <a:schemeClr val="tx1"/>
          </a:solidFill>
          <a:ln w="3175" cap="flat" cmpd="sng" algn="ctr">
            <a:noFill/>
            <a:prstDash val="solid"/>
          </a:ln>
          <a:effectLst/>
          <a:extLst/>
        </p:spPr>
        <p:txBody>
          <a:bodyPr lIns="93296" tIns="46648" rIns="93296" bIns="46648" anchor="ctr"/>
          <a:lstStyle/>
          <a:p>
            <a:pPr>
              <a:lnSpc>
                <a:spcPct val="120000"/>
              </a:lnSpc>
              <a:defRPr/>
            </a:pPr>
            <a:endParaRPr lang="zh-CN" altLang="en-US" sz="1200" kern="0">
              <a:solidFill>
                <a:srgbClr val="F9F9F9"/>
              </a:solidFill>
              <a:latin typeface="微软雅黑" panose="020B0503020204020204" pitchFamily="34" charset="-122"/>
              <a:ea typeface="微软雅黑" panose="020B0503020204020204" pitchFamily="34" charset="-122"/>
            </a:endParaRPr>
          </a:p>
        </p:txBody>
      </p:sp>
      <p:sp>
        <p:nvSpPr>
          <p:cNvPr id="3" name="Freeform 3"/>
          <p:cNvSpPr>
            <a:spLocks/>
          </p:cNvSpPr>
          <p:nvPr/>
        </p:nvSpPr>
        <p:spPr bwMode="blackWhite">
          <a:xfrm>
            <a:off x="4908118" y="2945107"/>
            <a:ext cx="1452996" cy="1389741"/>
          </a:xfrm>
          <a:custGeom>
            <a:avLst/>
            <a:gdLst>
              <a:gd name="T0" fmla="*/ 491 w 674"/>
              <a:gd name="T1" fmla="*/ 79 h 666"/>
              <a:gd name="T2" fmla="*/ 491 w 674"/>
              <a:gd name="T3" fmla="*/ 0 h 666"/>
              <a:gd name="T4" fmla="*/ 0 w 674"/>
              <a:gd name="T5" fmla="*/ 0 h 666"/>
              <a:gd name="T6" fmla="*/ 0 w 674"/>
              <a:gd name="T7" fmla="*/ 491 h 666"/>
              <a:gd name="T8" fmla="*/ 95 w 674"/>
              <a:gd name="T9" fmla="*/ 491 h 666"/>
              <a:gd name="T10" fmla="*/ 95 w 674"/>
              <a:gd name="T11" fmla="*/ 159 h 666"/>
              <a:gd name="T12" fmla="*/ 602 w 674"/>
              <a:gd name="T13" fmla="*/ 665 h 666"/>
              <a:gd name="T14" fmla="*/ 673 w 674"/>
              <a:gd name="T15" fmla="*/ 594 h 666"/>
              <a:gd name="T16" fmla="*/ 174 w 674"/>
              <a:gd name="T17" fmla="*/ 95 h 666"/>
              <a:gd name="T18" fmla="*/ 491 w 674"/>
              <a:gd name="T19" fmla="*/ 95 h 666"/>
              <a:gd name="T20" fmla="*/ 491 w 674"/>
              <a:gd name="T21" fmla="*/ 0 h 666"/>
              <a:gd name="T22" fmla="*/ 491 w 674"/>
              <a:gd name="T23" fmla="*/ 7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4" h="666">
                <a:moveTo>
                  <a:pt x="491" y="79"/>
                </a:moveTo>
                <a:lnTo>
                  <a:pt x="491" y="0"/>
                </a:lnTo>
                <a:lnTo>
                  <a:pt x="0" y="0"/>
                </a:lnTo>
                <a:lnTo>
                  <a:pt x="0" y="491"/>
                </a:lnTo>
                <a:lnTo>
                  <a:pt x="95" y="491"/>
                </a:lnTo>
                <a:lnTo>
                  <a:pt x="95" y="159"/>
                </a:lnTo>
                <a:lnTo>
                  <a:pt x="602" y="665"/>
                </a:lnTo>
                <a:lnTo>
                  <a:pt x="673" y="594"/>
                </a:lnTo>
                <a:lnTo>
                  <a:pt x="174" y="95"/>
                </a:lnTo>
                <a:lnTo>
                  <a:pt x="491" y="95"/>
                </a:lnTo>
                <a:lnTo>
                  <a:pt x="491" y="0"/>
                </a:lnTo>
                <a:lnTo>
                  <a:pt x="491" y="79"/>
                </a:lnTo>
              </a:path>
            </a:pathLst>
          </a:custGeom>
          <a:solidFill>
            <a:schemeClr val="tx2"/>
          </a:solidFill>
          <a:ln w="3175" cap="flat" cmpd="sng" algn="ctr">
            <a:noFill/>
            <a:prstDash val="solid"/>
          </a:ln>
          <a:effectLst/>
          <a:extLst/>
        </p:spPr>
        <p:txBody>
          <a:bodyPr lIns="93296" tIns="46648" rIns="93296" bIns="46648" anchor="ctr"/>
          <a:lstStyle/>
          <a:p>
            <a:pPr>
              <a:lnSpc>
                <a:spcPct val="120000"/>
              </a:lnSpc>
              <a:defRPr/>
            </a:pPr>
            <a:endParaRPr lang="zh-CN" altLang="en-US" sz="1200" kern="0">
              <a:solidFill>
                <a:srgbClr val="F9F9F9"/>
              </a:solidFill>
              <a:latin typeface="微软雅黑" panose="020B0503020204020204" pitchFamily="34" charset="-122"/>
              <a:ea typeface="微软雅黑" panose="020B0503020204020204" pitchFamily="34" charset="-122"/>
            </a:endParaRPr>
          </a:p>
        </p:txBody>
      </p:sp>
      <p:sp>
        <p:nvSpPr>
          <p:cNvPr id="4" name="Freeform 4"/>
          <p:cNvSpPr>
            <a:spLocks/>
          </p:cNvSpPr>
          <p:nvPr/>
        </p:nvSpPr>
        <p:spPr bwMode="blackWhite">
          <a:xfrm>
            <a:off x="2789367" y="2945107"/>
            <a:ext cx="1465955" cy="1402699"/>
          </a:xfrm>
          <a:custGeom>
            <a:avLst/>
            <a:gdLst>
              <a:gd name="T0" fmla="*/ 184 w 680"/>
              <a:gd name="T1" fmla="*/ 80 h 672"/>
              <a:gd name="T2" fmla="*/ 184 w 680"/>
              <a:gd name="T3" fmla="*/ 0 h 672"/>
              <a:gd name="T4" fmla="*/ 679 w 680"/>
              <a:gd name="T5" fmla="*/ 0 h 672"/>
              <a:gd name="T6" fmla="*/ 679 w 680"/>
              <a:gd name="T7" fmla="*/ 495 h 672"/>
              <a:gd name="T8" fmla="*/ 583 w 680"/>
              <a:gd name="T9" fmla="*/ 495 h 672"/>
              <a:gd name="T10" fmla="*/ 583 w 680"/>
              <a:gd name="T11" fmla="*/ 160 h 672"/>
              <a:gd name="T12" fmla="*/ 72 w 680"/>
              <a:gd name="T13" fmla="*/ 671 h 672"/>
              <a:gd name="T14" fmla="*/ 0 w 680"/>
              <a:gd name="T15" fmla="*/ 599 h 672"/>
              <a:gd name="T16" fmla="*/ 503 w 680"/>
              <a:gd name="T17" fmla="*/ 96 h 672"/>
              <a:gd name="T18" fmla="*/ 184 w 680"/>
              <a:gd name="T19" fmla="*/ 96 h 672"/>
              <a:gd name="T20" fmla="*/ 184 w 680"/>
              <a:gd name="T21"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0" h="672">
                <a:moveTo>
                  <a:pt x="184" y="80"/>
                </a:moveTo>
                <a:lnTo>
                  <a:pt x="184" y="0"/>
                </a:lnTo>
                <a:lnTo>
                  <a:pt x="679" y="0"/>
                </a:lnTo>
                <a:lnTo>
                  <a:pt x="679" y="495"/>
                </a:lnTo>
                <a:lnTo>
                  <a:pt x="583" y="495"/>
                </a:lnTo>
                <a:lnTo>
                  <a:pt x="583" y="160"/>
                </a:lnTo>
                <a:lnTo>
                  <a:pt x="72" y="671"/>
                </a:lnTo>
                <a:lnTo>
                  <a:pt x="0" y="599"/>
                </a:lnTo>
                <a:lnTo>
                  <a:pt x="503" y="96"/>
                </a:lnTo>
                <a:lnTo>
                  <a:pt x="184" y="96"/>
                </a:lnTo>
                <a:lnTo>
                  <a:pt x="184" y="0"/>
                </a:lnTo>
              </a:path>
            </a:pathLst>
          </a:custGeom>
          <a:solidFill>
            <a:schemeClr val="bg2"/>
          </a:solidFill>
          <a:ln w="3175" cap="flat" cmpd="sng" algn="ctr">
            <a:noFill/>
            <a:prstDash val="solid"/>
          </a:ln>
          <a:effectLst/>
          <a:extLst/>
        </p:spPr>
        <p:txBody>
          <a:bodyPr lIns="93296" tIns="46648" rIns="93296" bIns="46648" anchor="ctr"/>
          <a:lstStyle/>
          <a:p>
            <a:pPr>
              <a:lnSpc>
                <a:spcPct val="120000"/>
              </a:lnSpc>
              <a:defRPr/>
            </a:pPr>
            <a:endParaRPr lang="zh-CN" altLang="en-US" sz="1200" kern="0">
              <a:solidFill>
                <a:srgbClr val="F9F9F9"/>
              </a:solidFill>
              <a:latin typeface="微软雅黑" panose="020B0503020204020204" pitchFamily="34" charset="-122"/>
              <a:ea typeface="微软雅黑" panose="020B0503020204020204" pitchFamily="34" charset="-122"/>
            </a:endParaRPr>
          </a:p>
        </p:txBody>
      </p:sp>
      <p:sp>
        <p:nvSpPr>
          <p:cNvPr id="5" name="Freeform 5"/>
          <p:cNvSpPr>
            <a:spLocks/>
          </p:cNvSpPr>
          <p:nvPr/>
        </p:nvSpPr>
        <p:spPr bwMode="blackWhite">
          <a:xfrm>
            <a:off x="2789367" y="915566"/>
            <a:ext cx="1465955" cy="1386502"/>
          </a:xfrm>
          <a:custGeom>
            <a:avLst/>
            <a:gdLst>
              <a:gd name="T0" fmla="*/ 184 w 680"/>
              <a:gd name="T1" fmla="*/ 583 h 664"/>
              <a:gd name="T2" fmla="*/ 184 w 680"/>
              <a:gd name="T3" fmla="*/ 663 h 664"/>
              <a:gd name="T4" fmla="*/ 679 w 680"/>
              <a:gd name="T5" fmla="*/ 663 h 664"/>
              <a:gd name="T6" fmla="*/ 679 w 680"/>
              <a:gd name="T7" fmla="*/ 168 h 664"/>
              <a:gd name="T8" fmla="*/ 583 w 680"/>
              <a:gd name="T9" fmla="*/ 168 h 664"/>
              <a:gd name="T10" fmla="*/ 583 w 680"/>
              <a:gd name="T11" fmla="*/ 511 h 664"/>
              <a:gd name="T12" fmla="*/ 72 w 680"/>
              <a:gd name="T13" fmla="*/ 0 h 664"/>
              <a:gd name="T14" fmla="*/ 0 w 680"/>
              <a:gd name="T15" fmla="*/ 72 h 664"/>
              <a:gd name="T16" fmla="*/ 511 w 680"/>
              <a:gd name="T17" fmla="*/ 575 h 664"/>
              <a:gd name="T18" fmla="*/ 184 w 680"/>
              <a:gd name="T19" fmla="*/ 575 h 664"/>
              <a:gd name="T20" fmla="*/ 184 w 680"/>
              <a:gd name="T21" fmla="*/ 663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0" h="664">
                <a:moveTo>
                  <a:pt x="184" y="583"/>
                </a:moveTo>
                <a:lnTo>
                  <a:pt x="184" y="663"/>
                </a:lnTo>
                <a:lnTo>
                  <a:pt x="679" y="663"/>
                </a:lnTo>
                <a:lnTo>
                  <a:pt x="679" y="168"/>
                </a:lnTo>
                <a:lnTo>
                  <a:pt x="583" y="168"/>
                </a:lnTo>
                <a:lnTo>
                  <a:pt x="583" y="511"/>
                </a:lnTo>
                <a:lnTo>
                  <a:pt x="72" y="0"/>
                </a:lnTo>
                <a:lnTo>
                  <a:pt x="0" y="72"/>
                </a:lnTo>
                <a:lnTo>
                  <a:pt x="511" y="575"/>
                </a:lnTo>
                <a:lnTo>
                  <a:pt x="184" y="575"/>
                </a:lnTo>
                <a:lnTo>
                  <a:pt x="184" y="663"/>
                </a:lnTo>
              </a:path>
            </a:pathLst>
          </a:custGeom>
          <a:solidFill>
            <a:schemeClr val="bg1"/>
          </a:solidFill>
          <a:ln w="3175" cap="flat" cmpd="sng" algn="ctr">
            <a:noFill/>
            <a:prstDash val="solid"/>
          </a:ln>
          <a:effectLst/>
          <a:extLst/>
        </p:spPr>
        <p:txBody>
          <a:bodyPr lIns="93296" tIns="46648" rIns="93296" bIns="46648" anchor="ctr"/>
          <a:lstStyle/>
          <a:p>
            <a:pPr>
              <a:lnSpc>
                <a:spcPct val="120000"/>
              </a:lnSpc>
              <a:defRPr/>
            </a:pPr>
            <a:endParaRPr lang="zh-CN" altLang="en-US" sz="1200" kern="0">
              <a:solidFill>
                <a:srgbClr val="F9F9F9"/>
              </a:solidFill>
              <a:latin typeface="微软雅黑" panose="020B0503020204020204" pitchFamily="34" charset="-122"/>
              <a:ea typeface="微软雅黑" panose="020B0503020204020204" pitchFamily="34" charset="-122"/>
            </a:endParaRPr>
          </a:p>
        </p:txBody>
      </p:sp>
      <p:sp>
        <p:nvSpPr>
          <p:cNvPr id="6" name="AutoShape 10"/>
          <p:cNvSpPr>
            <a:spLocks noChangeArrowheads="1"/>
          </p:cNvSpPr>
          <p:nvPr/>
        </p:nvSpPr>
        <p:spPr bwMode="blackWhite">
          <a:xfrm>
            <a:off x="4245602" y="2303688"/>
            <a:ext cx="644697" cy="644658"/>
          </a:xfrm>
          <a:prstGeom prst="flowChartOr">
            <a:avLst/>
          </a:prstGeom>
          <a:solidFill>
            <a:schemeClr val="tx1"/>
          </a:solidFill>
          <a:ln w="3175" cap="flat" cmpd="sng" algn="ctr">
            <a:noFill/>
            <a:prstDash val="solid"/>
          </a:ln>
          <a:effectLst/>
          <a:extLst/>
        </p:spPr>
        <p:txBody>
          <a:bodyPr lIns="93296" tIns="46648" rIns="93296" bIns="46648" anchor="ctr"/>
          <a:lstStyle/>
          <a:p>
            <a:pPr>
              <a:lnSpc>
                <a:spcPct val="120000"/>
              </a:lnSpc>
              <a:defRPr/>
            </a:pPr>
            <a:endParaRPr lang="zh-CN" altLang="en-US" sz="1200" kern="0">
              <a:solidFill>
                <a:srgbClr val="F9F9F9"/>
              </a:solidFill>
              <a:latin typeface="微软雅黑" panose="020B0503020204020204" pitchFamily="34" charset="-122"/>
              <a:ea typeface="微软雅黑" panose="020B0503020204020204" pitchFamily="34" charset="-122"/>
            </a:endParaRPr>
          </a:p>
        </p:txBody>
      </p:sp>
      <p:grpSp>
        <p:nvGrpSpPr>
          <p:cNvPr id="7" name="组合 4"/>
          <p:cNvGrpSpPr/>
          <p:nvPr/>
        </p:nvGrpSpPr>
        <p:grpSpPr>
          <a:xfrm>
            <a:off x="1025360" y="3035007"/>
            <a:ext cx="1764007" cy="1085257"/>
            <a:chOff x="1052897" y="5281774"/>
            <a:chExt cx="1764007" cy="1085257"/>
          </a:xfrm>
        </p:grpSpPr>
        <p:sp>
          <p:nvSpPr>
            <p:cNvPr id="8" name="TextBox 20"/>
            <p:cNvSpPr txBox="1"/>
            <p:nvPr/>
          </p:nvSpPr>
          <p:spPr bwMode="auto">
            <a:xfrm>
              <a:off x="1052897" y="5580327"/>
              <a:ext cx="1764007" cy="786704"/>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defRPr/>
              </a:pPr>
              <a:r>
                <a:rPr lang="zh-CN" altLang="en-US" sz="1000" dirty="0">
                  <a:solidFill>
                    <a:schemeClr val="accent1"/>
                  </a:solidFill>
                  <a:latin typeface="微软雅黑" panose="020B0503020204020204" pitchFamily="34" charset="-122"/>
                  <a:ea typeface="微软雅黑" panose="020B0503020204020204" pitchFamily="34" charset="-122"/>
                </a:rPr>
                <a:t>单击此处添加段落文本单击此处添加段落文本单击此处添加段落文本单击此处</a:t>
              </a:r>
              <a:r>
                <a:rPr lang="zh-CN" altLang="en-US" sz="1000" dirty="0" smtClean="0">
                  <a:solidFill>
                    <a:schemeClr val="accent1"/>
                  </a:solidFill>
                  <a:latin typeface="微软雅黑" panose="020B0503020204020204" pitchFamily="34" charset="-122"/>
                  <a:ea typeface="微软雅黑" panose="020B0503020204020204" pitchFamily="34" charset="-122"/>
                </a:rPr>
                <a:t>添加</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9" name="TextBox 19"/>
            <p:cNvSpPr txBox="1">
              <a:spLocks noChangeArrowheads="1"/>
            </p:cNvSpPr>
            <p:nvPr/>
          </p:nvSpPr>
          <p:spPr bwMode="auto">
            <a:xfrm>
              <a:off x="1052898" y="5281774"/>
              <a:ext cx="1764006" cy="2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zh-CN" sz="1200" b="1" dirty="0">
                  <a:solidFill>
                    <a:schemeClr val="bg2"/>
                  </a:solidFill>
                  <a:latin typeface="微软雅黑" panose="020B0503020204020204" pitchFamily="34" charset="-122"/>
                  <a:ea typeface="微软雅黑" panose="020B0503020204020204" pitchFamily="34" charset="-122"/>
                  <a:cs typeface="宋体" pitchFamily="2" charset="-122"/>
                </a:rPr>
                <a:t>单击此处添加标题</a:t>
              </a:r>
            </a:p>
          </p:txBody>
        </p:sp>
      </p:grpSp>
      <p:grpSp>
        <p:nvGrpSpPr>
          <p:cNvPr id="10" name="组合 11"/>
          <p:cNvGrpSpPr/>
          <p:nvPr/>
        </p:nvGrpSpPr>
        <p:grpSpPr>
          <a:xfrm>
            <a:off x="1025360" y="936416"/>
            <a:ext cx="1764007" cy="1085257"/>
            <a:chOff x="1052897" y="2195545"/>
            <a:chExt cx="1764007" cy="1085257"/>
          </a:xfrm>
        </p:grpSpPr>
        <p:sp>
          <p:nvSpPr>
            <p:cNvPr id="11" name="TextBox 20"/>
            <p:cNvSpPr txBox="1"/>
            <p:nvPr/>
          </p:nvSpPr>
          <p:spPr bwMode="auto">
            <a:xfrm>
              <a:off x="1052897" y="2494098"/>
              <a:ext cx="1764007" cy="786704"/>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defRPr/>
              </a:pPr>
              <a:r>
                <a:rPr lang="zh-CN" altLang="en-US" sz="1000" dirty="0">
                  <a:solidFill>
                    <a:schemeClr val="accent1"/>
                  </a:solidFill>
                  <a:latin typeface="微软雅黑" panose="020B0503020204020204" pitchFamily="34" charset="-122"/>
                  <a:ea typeface="微软雅黑" panose="020B0503020204020204" pitchFamily="34" charset="-122"/>
                </a:rPr>
                <a:t>单击此处添加段落文本单击此处添加段落文本单击此处添加段落文本单击此处</a:t>
              </a:r>
              <a:r>
                <a:rPr lang="zh-CN" altLang="en-US" sz="1000" dirty="0" smtClean="0">
                  <a:solidFill>
                    <a:schemeClr val="accent1"/>
                  </a:solidFill>
                  <a:latin typeface="微软雅黑" panose="020B0503020204020204" pitchFamily="34" charset="-122"/>
                  <a:ea typeface="微软雅黑" panose="020B0503020204020204" pitchFamily="34" charset="-122"/>
                </a:rPr>
                <a:t>添加</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12" name="TextBox 19"/>
            <p:cNvSpPr txBox="1">
              <a:spLocks noChangeArrowheads="1"/>
            </p:cNvSpPr>
            <p:nvPr/>
          </p:nvSpPr>
          <p:spPr bwMode="auto">
            <a:xfrm>
              <a:off x="1052898" y="2195545"/>
              <a:ext cx="1764006" cy="2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zh-CN" sz="1200" b="1" dirty="0">
                  <a:solidFill>
                    <a:schemeClr val="bg1"/>
                  </a:solidFill>
                  <a:latin typeface="微软雅黑" panose="020B0503020204020204" pitchFamily="34" charset="-122"/>
                  <a:ea typeface="微软雅黑" panose="020B0503020204020204" pitchFamily="34" charset="-122"/>
                  <a:cs typeface="宋体" pitchFamily="2" charset="-122"/>
                </a:rPr>
                <a:t>单击此处添加标题</a:t>
              </a:r>
            </a:p>
          </p:txBody>
        </p:sp>
      </p:grpSp>
      <p:grpSp>
        <p:nvGrpSpPr>
          <p:cNvPr id="13" name="组合 1"/>
          <p:cNvGrpSpPr/>
          <p:nvPr/>
        </p:nvGrpSpPr>
        <p:grpSpPr>
          <a:xfrm>
            <a:off x="6354634" y="936416"/>
            <a:ext cx="1764007" cy="1085257"/>
            <a:chOff x="6382171" y="2195545"/>
            <a:chExt cx="1764007" cy="1085257"/>
          </a:xfrm>
        </p:grpSpPr>
        <p:sp>
          <p:nvSpPr>
            <p:cNvPr id="14" name="TextBox 20"/>
            <p:cNvSpPr txBox="1"/>
            <p:nvPr/>
          </p:nvSpPr>
          <p:spPr bwMode="auto">
            <a:xfrm>
              <a:off x="6382171" y="2494098"/>
              <a:ext cx="1764007" cy="786704"/>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defRPr/>
              </a:pPr>
              <a:r>
                <a:rPr lang="zh-CN" altLang="en-US" sz="1000" dirty="0">
                  <a:solidFill>
                    <a:schemeClr val="accent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1000" dirty="0">
                  <a:solidFill>
                    <a:schemeClr val="accent1"/>
                  </a:solidFill>
                  <a:latin typeface="微软雅黑" pitchFamily="34" charset="-122"/>
                  <a:ea typeface="微软雅黑" pitchFamily="34" charset="-122"/>
                </a:rPr>
                <a:t>此处添加段落文本单击此处添加段落文本单击此处</a:t>
              </a:r>
              <a:r>
                <a:rPr lang="zh-CN" altLang="en-US" sz="1000" dirty="0" smtClean="0">
                  <a:solidFill>
                    <a:schemeClr val="accent1"/>
                  </a:solidFill>
                  <a:latin typeface="微软雅黑" pitchFamily="34" charset="-122"/>
                  <a:ea typeface="微软雅黑" pitchFamily="34" charset="-122"/>
                </a:rPr>
                <a:t>添加</a:t>
              </a:r>
              <a:endParaRPr lang="zh-CN" altLang="en-US" sz="1000" dirty="0">
                <a:solidFill>
                  <a:schemeClr val="accent1"/>
                </a:solidFill>
                <a:latin typeface="微软雅黑" pitchFamily="34" charset="-122"/>
                <a:ea typeface="微软雅黑" pitchFamily="34" charset="-122"/>
              </a:endParaRPr>
            </a:p>
          </p:txBody>
        </p:sp>
        <p:sp>
          <p:nvSpPr>
            <p:cNvPr id="15" name="TextBox 19"/>
            <p:cNvSpPr txBox="1">
              <a:spLocks noChangeArrowheads="1"/>
            </p:cNvSpPr>
            <p:nvPr/>
          </p:nvSpPr>
          <p:spPr bwMode="auto">
            <a:xfrm>
              <a:off x="6382172" y="2195545"/>
              <a:ext cx="1764006" cy="2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zh-CN" sz="1200" b="1" dirty="0">
                  <a:latin typeface="微软雅黑" panose="020B0503020204020204" pitchFamily="34" charset="-122"/>
                  <a:ea typeface="微软雅黑" panose="020B0503020204020204" pitchFamily="34" charset="-122"/>
                  <a:cs typeface="宋体" pitchFamily="2" charset="-122"/>
                </a:rPr>
                <a:t>单击此处添加标题</a:t>
              </a:r>
            </a:p>
          </p:txBody>
        </p:sp>
      </p:grpSp>
      <p:grpSp>
        <p:nvGrpSpPr>
          <p:cNvPr id="16" name="组合 2"/>
          <p:cNvGrpSpPr/>
          <p:nvPr/>
        </p:nvGrpSpPr>
        <p:grpSpPr>
          <a:xfrm>
            <a:off x="6354634" y="2999192"/>
            <a:ext cx="1764007" cy="1085257"/>
            <a:chOff x="6382171" y="5245959"/>
            <a:chExt cx="1764007" cy="1085257"/>
          </a:xfrm>
        </p:grpSpPr>
        <p:sp>
          <p:nvSpPr>
            <p:cNvPr id="17" name="TextBox 20"/>
            <p:cNvSpPr txBox="1"/>
            <p:nvPr/>
          </p:nvSpPr>
          <p:spPr bwMode="auto">
            <a:xfrm>
              <a:off x="6382171" y="5544512"/>
              <a:ext cx="1764007" cy="786704"/>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defRPr/>
              </a:pPr>
              <a:r>
                <a:rPr lang="zh-CN" altLang="en-US" sz="1000" dirty="0">
                  <a:solidFill>
                    <a:schemeClr val="accent1"/>
                  </a:solidFill>
                  <a:latin typeface="微软雅黑" panose="020B0503020204020204" pitchFamily="34" charset="-122"/>
                  <a:ea typeface="微软雅黑" panose="020B0503020204020204" pitchFamily="34" charset="-122"/>
                </a:rPr>
                <a:t>单击此处添加段落文本单击此处添加段落文本单击此处添加段落文本单击此处</a:t>
              </a:r>
              <a:r>
                <a:rPr lang="zh-CN" altLang="en-US" sz="1000" dirty="0" smtClean="0">
                  <a:solidFill>
                    <a:schemeClr val="accent1"/>
                  </a:solidFill>
                  <a:latin typeface="微软雅黑" panose="020B0503020204020204" pitchFamily="34" charset="-122"/>
                  <a:ea typeface="微软雅黑" panose="020B0503020204020204" pitchFamily="34" charset="-122"/>
                </a:rPr>
                <a:t>添加</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18" name="TextBox 17"/>
            <p:cNvSpPr txBox="1">
              <a:spLocks noChangeArrowheads="1"/>
            </p:cNvSpPr>
            <p:nvPr/>
          </p:nvSpPr>
          <p:spPr bwMode="auto">
            <a:xfrm>
              <a:off x="6382172" y="5245959"/>
              <a:ext cx="1764006" cy="2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zh-CN" sz="1200" b="1" dirty="0">
                  <a:solidFill>
                    <a:schemeClr val="tx2"/>
                  </a:solidFill>
                  <a:latin typeface="微软雅黑" panose="020B0503020204020204" pitchFamily="34" charset="-122"/>
                  <a:ea typeface="微软雅黑" panose="020B0503020204020204" pitchFamily="34" charset="-122"/>
                  <a:cs typeface="宋体" pitchFamily="2" charset="-122"/>
                </a:rPr>
                <a:t>单击此处添加标题</a:t>
              </a:r>
            </a:p>
          </p:txBody>
        </p:sp>
      </p:grpSp>
      <p:sp>
        <p:nvSpPr>
          <p:cNvPr id="19" name="文本框 96"/>
          <p:cNvSpPr txBox="1"/>
          <p:nvPr/>
        </p:nvSpPr>
        <p:spPr>
          <a:xfrm>
            <a:off x="413245" y="267494"/>
            <a:ext cx="3870723" cy="338554"/>
          </a:xfrm>
          <a:prstGeom prst="rect">
            <a:avLst/>
          </a:prstGeom>
          <a:noFill/>
        </p:spPr>
        <p:txBody>
          <a:bodyPr wrap="squar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请在这输入</a:t>
            </a:r>
            <a:r>
              <a:rPr lang="zh-CN" altLang="en-US" sz="1600" dirty="0">
                <a:solidFill>
                  <a:schemeClr val="accent1"/>
                </a:solidFill>
                <a:latin typeface="微软雅黑" panose="020B0503020204020204" pitchFamily="34" charset="-122"/>
                <a:ea typeface="微软雅黑" panose="020B0503020204020204" pitchFamily="34" charset="-122"/>
              </a:rPr>
              <a:t>标题</a:t>
            </a:r>
            <a:r>
              <a:rPr lang="zh-CN" altLang="en-US" sz="1600" dirty="0" smtClean="0">
                <a:solidFill>
                  <a:schemeClr val="accent1"/>
                </a:solidFill>
                <a:latin typeface="微软雅黑" panose="020B0503020204020204" pitchFamily="34" charset="-122"/>
                <a:ea typeface="微软雅黑" panose="020B0503020204020204" pitchFamily="34" charset="-122"/>
              </a:rPr>
              <a:t>内容文字</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674678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9"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1500"/>
                            </p:stCondLst>
                            <p:childTnLst>
                              <p:par>
                                <p:cTn id="20" presetID="2" presetClass="entr" presetSubtype="3"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1+#ppt_w/2"/>
                                          </p:val>
                                        </p:tav>
                                        <p:tav tm="100000">
                                          <p:val>
                                            <p:strVal val="#ppt_x"/>
                                          </p:val>
                                        </p:tav>
                                      </p:tavLst>
                                    </p:anim>
                                    <p:anim calcmode="lin" valueType="num">
                                      <p:cBhvr additive="base">
                                        <p:cTn id="23" dur="500" fill="hold"/>
                                        <p:tgtEl>
                                          <p:spTgt spid="2"/>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2500"/>
                            </p:stCondLst>
                            <p:childTnLst>
                              <p:par>
                                <p:cTn id="29" presetID="2" presetClass="entr" presetSubtype="12"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0-#ppt_w/2"/>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par>
                          <p:cTn id="37" fill="hold">
                            <p:stCondLst>
                              <p:cond delay="3500"/>
                            </p:stCondLst>
                            <p:childTnLst>
                              <p:par>
                                <p:cTn id="38" presetID="2" presetClass="entr" presetSubtype="6" fill="hold" grpId="0" nodeType="after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fill="hold"/>
                                        <p:tgtEl>
                                          <p:spTgt spid="3"/>
                                        </p:tgtEl>
                                        <p:attrNameLst>
                                          <p:attrName>ppt_x</p:attrName>
                                        </p:attrNameLst>
                                      </p:cBhvr>
                                      <p:tavLst>
                                        <p:tav tm="0">
                                          <p:val>
                                            <p:strVal val="1+#ppt_w/2"/>
                                          </p:val>
                                        </p:tav>
                                        <p:tav tm="100000">
                                          <p:val>
                                            <p:strVal val="#ppt_x"/>
                                          </p:val>
                                        </p:tav>
                                      </p:tavLst>
                                    </p:anim>
                                    <p:anim calcmode="lin" valueType="num">
                                      <p:cBhvr additive="base">
                                        <p:cTn id="41" dur="500" fill="hold"/>
                                        <p:tgtEl>
                                          <p:spTgt spid="3"/>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10" presetClass="entr" presetSubtype="0" fill="hold"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rot="10800000">
            <a:off x="3509511" y="3724203"/>
            <a:ext cx="2128671" cy="894397"/>
          </a:xfrm>
          <a:prstGeom prst="roundRect">
            <a:avLst>
              <a:gd name="adj" fmla="val 6171"/>
            </a:avLst>
          </a:prstGeom>
          <a:noFill/>
          <a:ln w="9525" algn="ctr">
            <a:solidFill>
              <a:schemeClr val="bg1"/>
            </a:solidFill>
            <a:round/>
            <a:headEnd/>
            <a:tailEnd/>
          </a:ln>
        </p:spPr>
        <p:txBody>
          <a:bodyPr rot="10800000" wrap="none" anchor="ctr"/>
          <a:lstStyle/>
          <a:p>
            <a:pPr algn="ctr">
              <a:lnSpc>
                <a:spcPct val="120000"/>
              </a:lnSpc>
              <a:defRPr/>
            </a:pPr>
            <a:r>
              <a:rPr lang="zh-CN" altLang="en-US" sz="1000" kern="0" dirty="0" smtClean="0">
                <a:solidFill>
                  <a:schemeClr val="accent1"/>
                </a:solidFill>
                <a:latin typeface="微软雅黑" panose="020B0503020204020204" pitchFamily="34" charset="-122"/>
                <a:ea typeface="微软雅黑" panose="020B0503020204020204" pitchFamily="34" charset="-122"/>
              </a:rPr>
              <a:t>单击此处添加段落文字内容</a:t>
            </a:r>
          </a:p>
          <a:p>
            <a:pPr algn="ctr">
              <a:lnSpc>
                <a:spcPct val="120000"/>
              </a:lnSpc>
              <a:defRPr/>
            </a:pPr>
            <a:r>
              <a:rPr lang="zh-CN" altLang="en-US" sz="1000" kern="0" dirty="0" smtClean="0">
                <a:solidFill>
                  <a:schemeClr val="accent1"/>
                </a:solidFill>
                <a:latin typeface="微软雅黑" panose="020B0503020204020204" pitchFamily="34" charset="-122"/>
                <a:ea typeface="微软雅黑" panose="020B0503020204020204" pitchFamily="34" charset="-122"/>
              </a:rPr>
              <a:t>单击此处添加段落文字内容</a:t>
            </a:r>
          </a:p>
        </p:txBody>
      </p:sp>
      <p:grpSp>
        <p:nvGrpSpPr>
          <p:cNvPr id="3" name="Group 28"/>
          <p:cNvGrpSpPr>
            <a:grpSpLocks/>
          </p:cNvGrpSpPr>
          <p:nvPr/>
        </p:nvGrpSpPr>
        <p:grpSpPr bwMode="auto">
          <a:xfrm>
            <a:off x="802096" y="3529194"/>
            <a:ext cx="7467146" cy="894397"/>
            <a:chOff x="412" y="2911"/>
            <a:chExt cx="4890" cy="610"/>
          </a:xfrm>
        </p:grpSpPr>
        <p:sp>
          <p:nvSpPr>
            <p:cNvPr id="4" name="AutoShape 4"/>
            <p:cNvSpPr>
              <a:spLocks noChangeArrowheads="1"/>
            </p:cNvSpPr>
            <p:nvPr/>
          </p:nvSpPr>
          <p:spPr bwMode="auto">
            <a:xfrm rot="10800000">
              <a:off x="412" y="2911"/>
              <a:ext cx="1394" cy="610"/>
            </a:xfrm>
            <a:prstGeom prst="roundRect">
              <a:avLst>
                <a:gd name="adj" fmla="val 6171"/>
              </a:avLst>
            </a:prstGeom>
            <a:noFill/>
            <a:ln w="9525" algn="ctr">
              <a:solidFill>
                <a:schemeClr val="bg1"/>
              </a:solidFill>
              <a:round/>
              <a:headEnd/>
              <a:tailEnd/>
            </a:ln>
          </p:spPr>
          <p:txBody>
            <a:bodyPr rot="10800000" wrap="none" anchor="ctr"/>
            <a:lstStyle/>
            <a:p>
              <a:pPr algn="ctr">
                <a:lnSpc>
                  <a:spcPct val="120000"/>
                </a:lnSpc>
                <a:defRPr/>
              </a:pPr>
              <a:r>
                <a:rPr lang="zh-CN" altLang="en-US" sz="1000" kern="0" dirty="0" smtClean="0">
                  <a:solidFill>
                    <a:schemeClr val="accent1"/>
                  </a:solidFill>
                  <a:latin typeface="微软雅黑" panose="020B0503020204020204" pitchFamily="34" charset="-122"/>
                  <a:ea typeface="微软雅黑" panose="020B0503020204020204" pitchFamily="34" charset="-122"/>
                </a:rPr>
                <a:t>单击此处添加段落文字内容</a:t>
              </a:r>
            </a:p>
            <a:p>
              <a:pPr algn="ctr">
                <a:lnSpc>
                  <a:spcPct val="120000"/>
                </a:lnSpc>
                <a:defRPr/>
              </a:pPr>
              <a:r>
                <a:rPr lang="zh-CN" altLang="en-US" sz="1000" kern="0" dirty="0" smtClean="0">
                  <a:solidFill>
                    <a:schemeClr val="accent1"/>
                  </a:solidFill>
                  <a:latin typeface="微软雅黑" panose="020B0503020204020204" pitchFamily="34" charset="-122"/>
                  <a:ea typeface="微软雅黑" panose="020B0503020204020204" pitchFamily="34" charset="-122"/>
                </a:rPr>
                <a:t>单击此处添加段落文字内容</a:t>
              </a:r>
            </a:p>
          </p:txBody>
        </p:sp>
        <p:sp>
          <p:nvSpPr>
            <p:cNvPr id="5" name="AutoShape 6"/>
            <p:cNvSpPr>
              <a:spLocks noChangeArrowheads="1"/>
            </p:cNvSpPr>
            <p:nvPr/>
          </p:nvSpPr>
          <p:spPr bwMode="auto">
            <a:xfrm rot="10800000">
              <a:off x="3908" y="2911"/>
              <a:ext cx="1394" cy="610"/>
            </a:xfrm>
            <a:prstGeom prst="roundRect">
              <a:avLst>
                <a:gd name="adj" fmla="val 6171"/>
              </a:avLst>
            </a:prstGeom>
            <a:noFill/>
            <a:ln w="9525" algn="ctr">
              <a:solidFill>
                <a:schemeClr val="bg1"/>
              </a:solidFill>
              <a:round/>
              <a:headEnd/>
              <a:tailEnd/>
            </a:ln>
          </p:spPr>
          <p:txBody>
            <a:bodyPr rot="10800000" wrap="none" anchor="ctr"/>
            <a:lstStyle/>
            <a:p>
              <a:pPr algn="ctr">
                <a:lnSpc>
                  <a:spcPct val="120000"/>
                </a:lnSpc>
                <a:defRPr/>
              </a:pPr>
              <a:r>
                <a:rPr lang="zh-CN" altLang="en-US" sz="1000" kern="0" dirty="0" smtClean="0">
                  <a:solidFill>
                    <a:schemeClr val="accent1"/>
                  </a:solidFill>
                  <a:latin typeface="微软雅黑" panose="020B0503020204020204" pitchFamily="34" charset="-122"/>
                  <a:ea typeface="微软雅黑" panose="020B0503020204020204" pitchFamily="34" charset="-122"/>
                </a:rPr>
                <a:t>单击此处添加段落文字内容</a:t>
              </a:r>
            </a:p>
            <a:p>
              <a:pPr algn="ctr">
                <a:lnSpc>
                  <a:spcPct val="120000"/>
                </a:lnSpc>
                <a:defRPr/>
              </a:pPr>
              <a:r>
                <a:rPr lang="zh-CN" altLang="en-US" sz="1000" kern="0" dirty="0" smtClean="0">
                  <a:solidFill>
                    <a:schemeClr val="accent1"/>
                  </a:solidFill>
                  <a:latin typeface="微软雅黑" panose="020B0503020204020204" pitchFamily="34" charset="-122"/>
                  <a:ea typeface="微软雅黑" panose="020B0503020204020204" pitchFamily="34" charset="-122"/>
                </a:rPr>
                <a:t>单击此处添加段落文字内容</a:t>
              </a:r>
            </a:p>
          </p:txBody>
        </p:sp>
      </p:grpSp>
      <p:grpSp>
        <p:nvGrpSpPr>
          <p:cNvPr id="6" name="组合 5"/>
          <p:cNvGrpSpPr/>
          <p:nvPr/>
        </p:nvGrpSpPr>
        <p:grpSpPr>
          <a:xfrm>
            <a:off x="2930767" y="777253"/>
            <a:ext cx="3284628" cy="469192"/>
            <a:chOff x="2930767" y="627534"/>
            <a:chExt cx="3284628" cy="469192"/>
          </a:xfrm>
          <a:effectLst/>
        </p:grpSpPr>
        <p:sp>
          <p:nvSpPr>
            <p:cNvPr id="7" name="WordArt 3"/>
            <p:cNvSpPr>
              <a:spLocks noChangeArrowheads="1" noChangeShapeType="1" noTextEdit="1"/>
            </p:cNvSpPr>
            <p:nvPr/>
          </p:nvSpPr>
          <p:spPr bwMode="auto">
            <a:xfrm>
              <a:off x="3743144" y="683251"/>
              <a:ext cx="1661402" cy="231664"/>
            </a:xfrm>
            <a:prstGeom prst="rect">
              <a:avLst/>
            </a:prstGeom>
          </p:spPr>
          <p:txBody>
            <a:bodyPr wrap="none" fromWordArt="1">
              <a:prstTxWarp prst="textPlain">
                <a:avLst>
                  <a:gd name="adj" fmla="val 50000"/>
                </a:avLst>
              </a:prstTxWarp>
            </a:bodyPr>
            <a:lstStyle/>
            <a:p>
              <a:pPr algn="ctr">
                <a:defRPr/>
              </a:pPr>
              <a:r>
                <a:rPr lang="zh-CN" altLang="en-US" sz="2400" kern="10" smtClean="0">
                  <a:ln w="9525">
                    <a:solidFill>
                      <a:srgbClr val="FFFFFF"/>
                    </a:solidFill>
                    <a:round/>
                    <a:headEnd/>
                    <a:tailEnd/>
                  </a:ln>
                  <a:solidFill>
                    <a:schemeClr val="accent2"/>
                  </a:solidFill>
                  <a:latin typeface="微软雅黑" panose="020B0503020204020204" pitchFamily="34" charset="-122"/>
                  <a:ea typeface="微软雅黑" panose="020B0503020204020204" pitchFamily="34" charset="-122"/>
                </a:rPr>
                <a:t>双击添加标题文字</a:t>
              </a:r>
            </a:p>
          </p:txBody>
        </p:sp>
        <p:sp>
          <p:nvSpPr>
            <p:cNvPr id="8" name="AutoShape 8"/>
            <p:cNvSpPr>
              <a:spLocks noChangeArrowheads="1"/>
            </p:cNvSpPr>
            <p:nvPr/>
          </p:nvSpPr>
          <p:spPr bwMode="auto">
            <a:xfrm>
              <a:off x="2930767" y="627534"/>
              <a:ext cx="3284628" cy="469192"/>
            </a:xfrm>
            <a:prstGeom prst="roundRect">
              <a:avLst>
                <a:gd name="adj" fmla="val 24375"/>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defRPr/>
              </a:pPr>
              <a:r>
                <a:rPr lang="zh-CN" altLang="en-US" sz="1600" kern="0" dirty="0" smtClean="0">
                  <a:solidFill>
                    <a:schemeClr val="accent2"/>
                  </a:solidFill>
                  <a:latin typeface="微软雅黑" panose="020B0503020204020204" pitchFamily="34" charset="-122"/>
                  <a:ea typeface="微软雅黑" panose="020B0503020204020204" pitchFamily="34" charset="-122"/>
                </a:rPr>
                <a:t>单击添加标题文字</a:t>
              </a:r>
            </a:p>
          </p:txBody>
        </p:sp>
      </p:grpSp>
      <p:sp>
        <p:nvSpPr>
          <p:cNvPr id="9" name="AutoShape 10"/>
          <p:cNvSpPr>
            <a:spLocks noChangeArrowheads="1"/>
          </p:cNvSpPr>
          <p:nvPr/>
        </p:nvSpPr>
        <p:spPr bwMode="auto">
          <a:xfrm>
            <a:off x="3399565" y="2357681"/>
            <a:ext cx="2345509" cy="416408"/>
          </a:xfrm>
          <a:prstGeom prst="roundRect">
            <a:avLst>
              <a:gd name="adj" fmla="val 22537"/>
            </a:avLst>
          </a:prstGeom>
          <a:solidFill>
            <a:schemeClr val="bg2"/>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defRPr/>
            </a:pPr>
            <a:r>
              <a:rPr lang="zh-CN" altLang="en-US" sz="1400" kern="0" dirty="0" smtClean="0">
                <a:solidFill>
                  <a:schemeClr val="accent2"/>
                </a:solidFill>
                <a:latin typeface="微软雅黑" panose="020B0503020204020204" pitchFamily="34" charset="-122"/>
                <a:ea typeface="微软雅黑" panose="020B0503020204020204" pitchFamily="34" charset="-122"/>
              </a:rPr>
              <a:t>单击添加标题文字</a:t>
            </a:r>
          </a:p>
        </p:txBody>
      </p:sp>
      <p:grpSp>
        <p:nvGrpSpPr>
          <p:cNvPr id="10" name="Group 25"/>
          <p:cNvGrpSpPr>
            <a:grpSpLocks/>
          </p:cNvGrpSpPr>
          <p:nvPr/>
        </p:nvGrpSpPr>
        <p:grpSpPr bwMode="auto">
          <a:xfrm>
            <a:off x="692150" y="2005787"/>
            <a:ext cx="7696200" cy="416408"/>
            <a:chOff x="288" y="1872"/>
            <a:chExt cx="5040" cy="284"/>
          </a:xfrm>
        </p:grpSpPr>
        <p:sp>
          <p:nvSpPr>
            <p:cNvPr id="11" name="AutoShape 12"/>
            <p:cNvSpPr>
              <a:spLocks noChangeArrowheads="1"/>
            </p:cNvSpPr>
            <p:nvPr/>
          </p:nvSpPr>
          <p:spPr bwMode="auto">
            <a:xfrm>
              <a:off x="288" y="1872"/>
              <a:ext cx="1536" cy="284"/>
            </a:xfrm>
            <a:prstGeom prst="roundRect">
              <a:avLst>
                <a:gd name="adj" fmla="val 22537"/>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defRPr/>
              </a:pPr>
              <a:r>
                <a:rPr lang="zh-CN" altLang="en-US" sz="1400" kern="0" dirty="0" smtClean="0">
                  <a:solidFill>
                    <a:schemeClr val="accent2"/>
                  </a:solidFill>
                  <a:latin typeface="微软雅黑" panose="020B0503020204020204" pitchFamily="34" charset="-122"/>
                  <a:ea typeface="微软雅黑" panose="020B0503020204020204" pitchFamily="34" charset="-122"/>
                </a:rPr>
                <a:t>单击添加标题文字</a:t>
              </a:r>
            </a:p>
          </p:txBody>
        </p:sp>
        <p:sp>
          <p:nvSpPr>
            <p:cNvPr id="12" name="AutoShape 14"/>
            <p:cNvSpPr>
              <a:spLocks noChangeArrowheads="1"/>
            </p:cNvSpPr>
            <p:nvPr/>
          </p:nvSpPr>
          <p:spPr bwMode="auto">
            <a:xfrm>
              <a:off x="3792" y="1872"/>
              <a:ext cx="1536" cy="284"/>
            </a:xfrm>
            <a:prstGeom prst="roundRect">
              <a:avLst>
                <a:gd name="adj" fmla="val 23944"/>
              </a:avLst>
            </a:prstGeom>
            <a:solidFill>
              <a:schemeClr val="tx2"/>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defRPr/>
              </a:pPr>
              <a:r>
                <a:rPr lang="zh-CN" altLang="en-US" sz="1400" kern="0" dirty="0" smtClean="0">
                  <a:solidFill>
                    <a:schemeClr val="accent2"/>
                  </a:solidFill>
                  <a:latin typeface="微软雅黑" panose="020B0503020204020204" pitchFamily="34" charset="-122"/>
                  <a:ea typeface="微软雅黑" panose="020B0503020204020204" pitchFamily="34" charset="-122"/>
                </a:rPr>
                <a:t>单击添加标题文字</a:t>
              </a:r>
            </a:p>
          </p:txBody>
        </p:sp>
      </p:grpSp>
      <p:grpSp>
        <p:nvGrpSpPr>
          <p:cNvPr id="13" name="组合 12"/>
          <p:cNvGrpSpPr/>
          <p:nvPr/>
        </p:nvGrpSpPr>
        <p:grpSpPr>
          <a:xfrm>
            <a:off x="1904609" y="2826872"/>
            <a:ext cx="5332367" cy="825485"/>
            <a:chOff x="1904607" y="2826872"/>
            <a:chExt cx="5332367" cy="825485"/>
          </a:xfrm>
        </p:grpSpPr>
        <p:sp>
          <p:nvSpPr>
            <p:cNvPr id="14" name="Line 2"/>
            <p:cNvSpPr>
              <a:spLocks noChangeShapeType="1"/>
            </p:cNvSpPr>
            <p:nvPr/>
          </p:nvSpPr>
          <p:spPr bwMode="auto">
            <a:xfrm flipH="1">
              <a:off x="4570790" y="2826872"/>
              <a:ext cx="1527" cy="825485"/>
            </a:xfrm>
            <a:prstGeom prst="line">
              <a:avLst/>
            </a:prstGeom>
            <a:noFill/>
            <a:ln w="19050" cap="rnd">
              <a:solidFill>
                <a:schemeClr val="bg2"/>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kern="0" smtClean="0">
                <a:solidFill>
                  <a:schemeClr val="accent2"/>
                </a:solidFill>
                <a:latin typeface="微软雅黑" panose="020B0503020204020204" pitchFamily="34" charset="-122"/>
                <a:ea typeface="微软雅黑" panose="020B0503020204020204" pitchFamily="34" charset="-122"/>
              </a:endParaRPr>
            </a:p>
          </p:txBody>
        </p:sp>
        <p:grpSp>
          <p:nvGrpSpPr>
            <p:cNvPr id="15" name="Group 27"/>
            <p:cNvGrpSpPr>
              <a:grpSpLocks/>
            </p:cNvGrpSpPr>
            <p:nvPr/>
          </p:nvGrpSpPr>
          <p:grpSpPr bwMode="auto">
            <a:xfrm>
              <a:off x="1904607" y="3159705"/>
              <a:ext cx="5332367" cy="332833"/>
              <a:chOff x="1066" y="2659"/>
              <a:chExt cx="3492" cy="227"/>
            </a:xfrm>
          </p:grpSpPr>
          <p:sp>
            <p:nvSpPr>
              <p:cNvPr id="16" name="Line 15"/>
              <p:cNvSpPr>
                <a:spLocks noChangeShapeType="1"/>
              </p:cNvSpPr>
              <p:nvPr/>
            </p:nvSpPr>
            <p:spPr bwMode="auto">
              <a:xfrm>
                <a:off x="1066" y="2659"/>
                <a:ext cx="3492" cy="0"/>
              </a:xfrm>
              <a:prstGeom prst="line">
                <a:avLst/>
              </a:prstGeom>
              <a:noFill/>
              <a:ln w="19050" cap="rnd">
                <a:solidFill>
                  <a:schemeClr val="bg2"/>
                </a:solidFill>
                <a:prstDash val="sysDot"/>
                <a:round/>
                <a:headEnd/>
                <a:tailEnd/>
              </a:ln>
              <a:extLst>
                <a:ext uri="{909E8E84-426E-40DD-AFC4-6F175D3DCCD1}">
                  <a14:hiddenFill xmlns:a14="http://schemas.microsoft.com/office/drawing/2010/main">
                    <a:noFill/>
                  </a14:hiddenFill>
                </a:ext>
              </a:extLst>
            </p:spPr>
            <p:txBody>
              <a:bodyPr wrap="none" anchor="ctr"/>
              <a:lstStyle/>
              <a:p>
                <a:pPr>
                  <a:defRPr/>
                </a:pPr>
                <a:endParaRPr lang="zh-CN" altLang="en-US" kern="0" smtClean="0">
                  <a:solidFill>
                    <a:schemeClr val="accent2"/>
                  </a:solidFill>
                  <a:latin typeface="微软雅黑" panose="020B0503020204020204" pitchFamily="34" charset="-122"/>
                  <a:ea typeface="微软雅黑" panose="020B0503020204020204" pitchFamily="34" charset="-122"/>
                </a:endParaRPr>
              </a:p>
            </p:txBody>
          </p:sp>
          <p:sp>
            <p:nvSpPr>
              <p:cNvPr id="17" name="Line 16"/>
              <p:cNvSpPr>
                <a:spLocks noChangeShapeType="1"/>
              </p:cNvSpPr>
              <p:nvPr/>
            </p:nvSpPr>
            <p:spPr bwMode="auto">
              <a:xfrm>
                <a:off x="1066" y="2659"/>
                <a:ext cx="0" cy="227"/>
              </a:xfrm>
              <a:prstGeom prst="line">
                <a:avLst/>
              </a:prstGeom>
              <a:noFill/>
              <a:ln w="19050" cap="rnd">
                <a:solidFill>
                  <a:schemeClr val="bg2"/>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kern="0" smtClean="0">
                  <a:solidFill>
                    <a:schemeClr val="accent2"/>
                  </a:solidFill>
                  <a:latin typeface="微软雅黑" panose="020B0503020204020204" pitchFamily="34" charset="-122"/>
                  <a:ea typeface="微软雅黑" panose="020B0503020204020204" pitchFamily="34" charset="-122"/>
                </a:endParaRPr>
              </a:p>
            </p:txBody>
          </p:sp>
          <p:sp>
            <p:nvSpPr>
              <p:cNvPr id="18" name="Line 17"/>
              <p:cNvSpPr>
                <a:spLocks noChangeShapeType="1"/>
              </p:cNvSpPr>
              <p:nvPr/>
            </p:nvSpPr>
            <p:spPr bwMode="auto">
              <a:xfrm>
                <a:off x="4558" y="2659"/>
                <a:ext cx="0" cy="227"/>
              </a:xfrm>
              <a:prstGeom prst="line">
                <a:avLst/>
              </a:prstGeom>
              <a:noFill/>
              <a:ln w="19050" cap="rnd">
                <a:solidFill>
                  <a:schemeClr val="bg2"/>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kern="0" smtClean="0">
                  <a:solidFill>
                    <a:schemeClr val="accent2"/>
                  </a:solidFill>
                  <a:latin typeface="微软雅黑" panose="020B0503020204020204" pitchFamily="34" charset="-122"/>
                  <a:ea typeface="微软雅黑" panose="020B0503020204020204" pitchFamily="34" charset="-122"/>
                </a:endParaRPr>
              </a:p>
            </p:txBody>
          </p:sp>
        </p:grpSp>
      </p:grpSp>
      <p:grpSp>
        <p:nvGrpSpPr>
          <p:cNvPr id="19" name="组合 18"/>
          <p:cNvGrpSpPr/>
          <p:nvPr/>
        </p:nvGrpSpPr>
        <p:grpSpPr>
          <a:xfrm>
            <a:off x="1904609" y="1347615"/>
            <a:ext cx="5332367" cy="957282"/>
            <a:chOff x="1904607" y="1347614"/>
            <a:chExt cx="5332367" cy="957282"/>
          </a:xfrm>
        </p:grpSpPr>
        <p:sp>
          <p:nvSpPr>
            <p:cNvPr id="20" name="Line 18"/>
            <p:cNvSpPr>
              <a:spLocks noChangeShapeType="1"/>
            </p:cNvSpPr>
            <p:nvPr/>
          </p:nvSpPr>
          <p:spPr bwMode="auto">
            <a:xfrm>
              <a:off x="4570790" y="1347614"/>
              <a:ext cx="1528" cy="957282"/>
            </a:xfrm>
            <a:prstGeom prst="line">
              <a:avLst/>
            </a:prstGeom>
            <a:noFill/>
            <a:ln w="19050" cap="rnd">
              <a:solidFill>
                <a:schemeClr val="bg1"/>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kern="0" smtClean="0">
                <a:solidFill>
                  <a:schemeClr val="accent2"/>
                </a:solidFill>
                <a:latin typeface="微软雅黑" panose="020B0503020204020204" pitchFamily="34" charset="-122"/>
                <a:ea typeface="微软雅黑" panose="020B0503020204020204" pitchFamily="34" charset="-122"/>
              </a:endParaRPr>
            </a:p>
          </p:txBody>
        </p:sp>
        <p:grpSp>
          <p:nvGrpSpPr>
            <p:cNvPr id="21" name="Group 26"/>
            <p:cNvGrpSpPr>
              <a:grpSpLocks/>
            </p:cNvGrpSpPr>
            <p:nvPr/>
          </p:nvGrpSpPr>
          <p:grpSpPr bwMode="auto">
            <a:xfrm>
              <a:off x="1904607" y="1488208"/>
              <a:ext cx="5332367" cy="473591"/>
              <a:chOff x="1156" y="1519"/>
              <a:chExt cx="3492" cy="323"/>
            </a:xfrm>
          </p:grpSpPr>
          <p:sp>
            <p:nvSpPr>
              <p:cNvPr id="22" name="Line 19"/>
              <p:cNvSpPr>
                <a:spLocks noChangeShapeType="1"/>
              </p:cNvSpPr>
              <p:nvPr/>
            </p:nvSpPr>
            <p:spPr bwMode="auto">
              <a:xfrm>
                <a:off x="1156" y="1519"/>
                <a:ext cx="3492"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wrap="none" anchor="ctr"/>
              <a:lstStyle/>
              <a:p>
                <a:pPr>
                  <a:defRPr/>
                </a:pPr>
                <a:endParaRPr lang="zh-CN" altLang="en-US" kern="0" smtClean="0">
                  <a:solidFill>
                    <a:schemeClr val="accent2"/>
                  </a:solidFill>
                  <a:latin typeface="微软雅黑" panose="020B0503020204020204" pitchFamily="34" charset="-122"/>
                  <a:ea typeface="微软雅黑" panose="020B0503020204020204" pitchFamily="34" charset="-122"/>
                </a:endParaRPr>
              </a:p>
            </p:txBody>
          </p:sp>
          <p:grpSp>
            <p:nvGrpSpPr>
              <p:cNvPr id="23" name="Group 20"/>
              <p:cNvGrpSpPr>
                <a:grpSpLocks/>
              </p:cNvGrpSpPr>
              <p:nvPr/>
            </p:nvGrpSpPr>
            <p:grpSpPr bwMode="auto">
              <a:xfrm>
                <a:off x="1156" y="1519"/>
                <a:ext cx="3492" cy="323"/>
                <a:chOff x="1066" y="1519"/>
                <a:chExt cx="3492" cy="227"/>
              </a:xfrm>
            </p:grpSpPr>
            <p:sp>
              <p:nvSpPr>
                <p:cNvPr id="24" name="Line 21"/>
                <p:cNvSpPr>
                  <a:spLocks noChangeShapeType="1"/>
                </p:cNvSpPr>
                <p:nvPr/>
              </p:nvSpPr>
              <p:spPr bwMode="auto">
                <a:xfrm>
                  <a:off x="1066" y="1519"/>
                  <a:ext cx="0" cy="227"/>
                </a:xfrm>
                <a:prstGeom prst="line">
                  <a:avLst/>
                </a:prstGeom>
                <a:noFill/>
                <a:ln w="19050" cap="rnd">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kern="0" smtClean="0">
                    <a:solidFill>
                      <a:schemeClr val="accent2"/>
                    </a:solidFill>
                    <a:latin typeface="微软雅黑" panose="020B0503020204020204" pitchFamily="34" charset="-122"/>
                    <a:ea typeface="微软雅黑" panose="020B0503020204020204" pitchFamily="34" charset="-122"/>
                  </a:endParaRPr>
                </a:p>
              </p:txBody>
            </p:sp>
            <p:sp>
              <p:nvSpPr>
                <p:cNvPr id="25" name="Line 22"/>
                <p:cNvSpPr>
                  <a:spLocks noChangeShapeType="1"/>
                </p:cNvSpPr>
                <p:nvPr/>
              </p:nvSpPr>
              <p:spPr bwMode="auto">
                <a:xfrm>
                  <a:off x="4558" y="1519"/>
                  <a:ext cx="0" cy="227"/>
                </a:xfrm>
                <a:prstGeom prst="line">
                  <a:avLst/>
                </a:prstGeom>
                <a:noFill/>
                <a:ln w="19050" cap="rnd">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kern="0" smtClean="0">
                    <a:solidFill>
                      <a:schemeClr val="accent2"/>
                    </a:solidFill>
                    <a:latin typeface="微软雅黑" panose="020B0503020204020204" pitchFamily="34" charset="-122"/>
                    <a:ea typeface="微软雅黑" panose="020B0503020204020204" pitchFamily="34" charset="-122"/>
                  </a:endParaRPr>
                </a:p>
              </p:txBody>
            </p:sp>
          </p:grpSp>
        </p:grpSp>
      </p:grpSp>
      <p:sp>
        <p:nvSpPr>
          <p:cNvPr id="26" name="文本框 96"/>
          <p:cNvSpPr txBox="1"/>
          <p:nvPr/>
        </p:nvSpPr>
        <p:spPr>
          <a:xfrm>
            <a:off x="413245" y="267494"/>
            <a:ext cx="3870723" cy="338554"/>
          </a:xfrm>
          <a:prstGeom prst="rect">
            <a:avLst/>
          </a:prstGeom>
          <a:noFill/>
        </p:spPr>
        <p:txBody>
          <a:bodyPr wrap="squar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请在这输入</a:t>
            </a:r>
            <a:r>
              <a:rPr lang="zh-CN" altLang="en-US" sz="1600" dirty="0">
                <a:solidFill>
                  <a:schemeClr val="accent1"/>
                </a:solidFill>
                <a:latin typeface="微软雅黑" panose="020B0503020204020204" pitchFamily="34" charset="-122"/>
                <a:ea typeface="微软雅黑" panose="020B0503020204020204" pitchFamily="34" charset="-122"/>
              </a:rPr>
              <a:t>标题</a:t>
            </a:r>
            <a:r>
              <a:rPr lang="zh-CN" altLang="en-US" sz="1600" dirty="0" smtClean="0">
                <a:solidFill>
                  <a:schemeClr val="accent1"/>
                </a:solidFill>
                <a:latin typeface="微软雅黑" panose="020B0503020204020204" pitchFamily="34" charset="-122"/>
                <a:ea typeface="微软雅黑" panose="020B0503020204020204" pitchFamily="34" charset="-122"/>
              </a:rPr>
              <a:t>内容文字</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03928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750"/>
                                        <p:tgtEl>
                                          <p:spTgt spid="19"/>
                                        </p:tgtEl>
                                      </p:cBhvr>
                                    </p:animEffect>
                                  </p:childTnLst>
                                </p:cTn>
                              </p:par>
                            </p:childTnLst>
                          </p:cTn>
                        </p:par>
                        <p:par>
                          <p:cTn id="12" fill="hold">
                            <p:stCondLst>
                              <p:cond delay="125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750"/>
                            </p:stCondLst>
                            <p:childTnLst>
                              <p:par>
                                <p:cTn id="17" presetID="22" presetClass="entr" presetSubtype="1"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750"/>
                                        <p:tgtEl>
                                          <p:spTgt spid="13"/>
                                        </p:tgtEl>
                                      </p:cBhvr>
                                    </p:animEffect>
                                  </p:childTnLst>
                                </p:cTn>
                              </p:par>
                            </p:childTnLst>
                          </p:cTn>
                        </p:par>
                        <p:par>
                          <p:cTn id="20" fill="hold">
                            <p:stCondLst>
                              <p:cond delay="25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952359" y="915566"/>
            <a:ext cx="2749552" cy="1008062"/>
            <a:chOff x="4952359" y="915566"/>
            <a:chExt cx="2749552" cy="1008062"/>
          </a:xfrm>
        </p:grpSpPr>
        <p:sp>
          <p:nvSpPr>
            <p:cNvPr id="3" name="Oval 2"/>
            <p:cNvSpPr>
              <a:spLocks noChangeAspect="1" noChangeArrowheads="1"/>
            </p:cNvSpPr>
            <p:nvPr/>
          </p:nvSpPr>
          <p:spPr bwMode="auto">
            <a:xfrm>
              <a:off x="4983199" y="915566"/>
              <a:ext cx="1004214" cy="1008062"/>
            </a:xfrm>
            <a:prstGeom prst="ellipse">
              <a:avLst/>
            </a:prstGeom>
            <a:solidFill>
              <a:schemeClr val="tx1"/>
            </a:solidFill>
            <a:ln w="25400" cap="flat" cmpd="sng" algn="ctr">
              <a:noFill/>
              <a:prstDash val="solid"/>
            </a:ln>
            <a:effectLst/>
            <a:scene3d>
              <a:camera prst="orthographicFront">
                <a:rot lat="0" lon="0" rev="0"/>
              </a:camera>
              <a:lightRig rig="balanced" dir="t">
                <a:rot lat="0" lon="0" rev="8700000"/>
              </a:lightRig>
            </a:scene3d>
            <a:sp3d/>
          </p:spPr>
          <p:txBody>
            <a:bodyPr anchor="ctr">
              <a:sp3d/>
            </a:bodyPr>
            <a:lstStyle/>
            <a:p>
              <a:pPr marL="0" marR="0" lvl="0"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u"/>
                <a:tabLst/>
                <a:defRPr/>
              </a:pPr>
              <a:endParaRPr kumimoji="0" lang="fr-FR" altLang="zh-CN" sz="1600" b="1" i="0" u="none" strike="noStrike" kern="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4" name="TextBox 147"/>
            <p:cNvSpPr txBox="1">
              <a:spLocks noChangeArrowheads="1"/>
            </p:cNvSpPr>
            <p:nvPr/>
          </p:nvSpPr>
          <p:spPr bwMode="auto">
            <a:xfrm>
              <a:off x="4952359" y="1266404"/>
              <a:ext cx="1062038" cy="307777"/>
            </a:xfrm>
            <a:prstGeom prst="rect">
              <a:avLst/>
            </a:prstGeom>
            <a:noFill/>
            <a:ln w="9525">
              <a:noFill/>
              <a:miter lim="800000"/>
              <a:headEnd/>
              <a:tailEnd/>
            </a:ln>
            <a:effectLst/>
          </p:spPr>
          <p:txBody>
            <a:bodyPr>
              <a:spAutoFit/>
            </a:bodyPr>
            <a:lstStyle/>
            <a:p>
              <a:pPr algn="ctr" defTabSz="912813" eaLnBrk="0" fontAlgn="ctr" hangingPunct="0">
                <a:buClr>
                  <a:srgbClr val="FF0000"/>
                </a:buClr>
                <a:buSzPct val="70000"/>
              </a:pPr>
              <a:r>
                <a:rPr lang="zh-CN" altLang="en-US" sz="1400" dirty="0">
                  <a:solidFill>
                    <a:schemeClr val="accent2"/>
                  </a:solidFill>
                  <a:latin typeface="微软雅黑" pitchFamily="34" charset="-122"/>
                  <a:ea typeface="微软雅黑" pitchFamily="34" charset="-122"/>
                </a:rPr>
                <a:t>添加文本</a:t>
              </a:r>
            </a:p>
          </p:txBody>
        </p:sp>
        <p:sp>
          <p:nvSpPr>
            <p:cNvPr id="5" name="矩形 87"/>
            <p:cNvSpPr>
              <a:spLocks noChangeArrowheads="1"/>
            </p:cNvSpPr>
            <p:nvPr/>
          </p:nvSpPr>
          <p:spPr bwMode="auto">
            <a:xfrm>
              <a:off x="6136636" y="974305"/>
              <a:ext cx="1565275" cy="276999"/>
            </a:xfrm>
            <a:prstGeom prst="rect">
              <a:avLst/>
            </a:prstGeom>
            <a:noFill/>
            <a:ln w="9525">
              <a:noFill/>
              <a:miter lim="800000"/>
              <a:headEnd/>
              <a:tailEnd/>
            </a:ln>
          </p:spPr>
          <p:txBody>
            <a:bodyPr>
              <a:spAutoFit/>
            </a:bodyPr>
            <a:lstStyle/>
            <a:p>
              <a:pPr eaLnBrk="0" fontAlgn="ctr" hangingPunct="0">
                <a:buClr>
                  <a:srgbClr val="FF0000"/>
                </a:buClr>
                <a:buSzPct val="70000"/>
              </a:pPr>
              <a:r>
                <a:rPr lang="zh-CN" altLang="en-US" sz="1200" dirty="0">
                  <a:solidFill>
                    <a:schemeClr val="accent1"/>
                  </a:solidFill>
                  <a:latin typeface="微软雅黑" pitchFamily="34" charset="-122"/>
                  <a:ea typeface="微软雅黑" pitchFamily="34" charset="-122"/>
                </a:rPr>
                <a:t>点击添加文本</a:t>
              </a:r>
              <a:endParaRPr lang="en-US" altLang="zh-CN" sz="1200" dirty="0">
                <a:solidFill>
                  <a:schemeClr val="accent1"/>
                </a:solidFill>
                <a:latin typeface="微软雅黑" pitchFamily="34" charset="-122"/>
                <a:ea typeface="微软雅黑" pitchFamily="34" charset="-122"/>
              </a:endParaRPr>
            </a:p>
          </p:txBody>
        </p:sp>
        <p:sp>
          <p:nvSpPr>
            <p:cNvPr id="6" name="矩形 87"/>
            <p:cNvSpPr>
              <a:spLocks noChangeArrowheads="1"/>
            </p:cNvSpPr>
            <p:nvPr/>
          </p:nvSpPr>
          <p:spPr bwMode="auto">
            <a:xfrm>
              <a:off x="6136636" y="1275930"/>
              <a:ext cx="1565275" cy="276999"/>
            </a:xfrm>
            <a:prstGeom prst="rect">
              <a:avLst/>
            </a:prstGeom>
            <a:noFill/>
            <a:ln w="9525">
              <a:noFill/>
              <a:miter lim="800000"/>
              <a:headEnd/>
              <a:tailEnd/>
            </a:ln>
          </p:spPr>
          <p:txBody>
            <a:bodyPr>
              <a:spAutoFit/>
            </a:bodyPr>
            <a:lstStyle/>
            <a:p>
              <a:pPr eaLnBrk="0" fontAlgn="ctr" hangingPunct="0">
                <a:buClr>
                  <a:srgbClr val="FF0000"/>
                </a:buClr>
                <a:buSzPct val="70000"/>
              </a:pPr>
              <a:r>
                <a:rPr lang="zh-CN" altLang="en-US" sz="1200" dirty="0">
                  <a:solidFill>
                    <a:schemeClr val="accent1"/>
                  </a:solidFill>
                  <a:latin typeface="微软雅黑" pitchFamily="34" charset="-122"/>
                  <a:ea typeface="微软雅黑" pitchFamily="34" charset="-122"/>
                </a:rPr>
                <a:t>点击添加文本</a:t>
              </a:r>
              <a:endParaRPr lang="en-US" altLang="zh-CN" sz="1200" dirty="0">
                <a:solidFill>
                  <a:schemeClr val="accent1"/>
                </a:solidFill>
                <a:latin typeface="微软雅黑" pitchFamily="34" charset="-122"/>
                <a:ea typeface="微软雅黑" pitchFamily="34" charset="-122"/>
              </a:endParaRPr>
            </a:p>
          </p:txBody>
        </p:sp>
        <p:sp>
          <p:nvSpPr>
            <p:cNvPr id="7" name="矩形 87"/>
            <p:cNvSpPr>
              <a:spLocks noChangeArrowheads="1"/>
            </p:cNvSpPr>
            <p:nvPr/>
          </p:nvSpPr>
          <p:spPr bwMode="auto">
            <a:xfrm>
              <a:off x="6136634" y="1577554"/>
              <a:ext cx="1506538" cy="276999"/>
            </a:xfrm>
            <a:prstGeom prst="rect">
              <a:avLst/>
            </a:prstGeom>
            <a:noFill/>
            <a:ln w="9525">
              <a:noFill/>
              <a:miter lim="800000"/>
              <a:headEnd/>
              <a:tailEnd/>
            </a:ln>
            <a:effectLst/>
          </p:spPr>
          <p:txBody>
            <a:bodyPr>
              <a:spAutoFit/>
            </a:bodyPr>
            <a:lstStyle/>
            <a:p>
              <a:pPr eaLnBrk="0" fontAlgn="ctr" hangingPunct="0">
                <a:buClr>
                  <a:srgbClr val="FF0000"/>
                </a:buClr>
                <a:buSzPct val="70000"/>
              </a:pPr>
              <a:r>
                <a:rPr lang="zh-CN" altLang="en-US" sz="1200" dirty="0">
                  <a:solidFill>
                    <a:schemeClr val="accent1"/>
                  </a:solidFill>
                  <a:latin typeface="微软雅黑" pitchFamily="34" charset="-122"/>
                  <a:ea typeface="微软雅黑" pitchFamily="34" charset="-122"/>
                </a:rPr>
                <a:t>点击添加文本</a:t>
              </a:r>
              <a:endParaRPr lang="en-US" altLang="zh-CN" sz="1200" dirty="0">
                <a:solidFill>
                  <a:schemeClr val="accent1"/>
                </a:solidFill>
                <a:latin typeface="微软雅黑" pitchFamily="34" charset="-122"/>
                <a:ea typeface="微软雅黑" pitchFamily="34" charset="-122"/>
              </a:endParaRPr>
            </a:p>
          </p:txBody>
        </p:sp>
      </p:grpSp>
      <p:sp>
        <p:nvSpPr>
          <p:cNvPr id="8" name="矩形 14"/>
          <p:cNvSpPr>
            <a:spLocks noChangeArrowheads="1"/>
          </p:cNvSpPr>
          <p:nvPr/>
        </p:nvSpPr>
        <p:spPr bwMode="auto">
          <a:xfrm>
            <a:off x="3493434" y="2537772"/>
            <a:ext cx="1273175" cy="523220"/>
          </a:xfrm>
          <a:prstGeom prst="rect">
            <a:avLst/>
          </a:prstGeom>
          <a:noFill/>
          <a:ln w="9525">
            <a:noFill/>
            <a:miter lim="800000"/>
            <a:headEnd/>
            <a:tailEnd/>
          </a:ln>
          <a:effectLst/>
        </p:spPr>
        <p:txBody>
          <a:bodyPr>
            <a:spAutoFit/>
          </a:bodyPr>
          <a:lstStyle/>
          <a:p>
            <a:pPr algn="ctr"/>
            <a:r>
              <a:rPr kumimoji="1" lang="zh-CN" altLang="en-US" sz="1400" dirty="0">
                <a:solidFill>
                  <a:schemeClr val="accent1"/>
                </a:solidFill>
                <a:latin typeface="微软雅黑" pitchFamily="34" charset="-122"/>
                <a:ea typeface="微软雅黑" pitchFamily="34" charset="-122"/>
              </a:rPr>
              <a:t>点击添</a:t>
            </a:r>
            <a:endParaRPr kumimoji="1" lang="en-US" altLang="zh-CN" sz="1400" dirty="0">
              <a:solidFill>
                <a:schemeClr val="accent1"/>
              </a:solidFill>
              <a:latin typeface="微软雅黑" pitchFamily="34" charset="-122"/>
              <a:ea typeface="微软雅黑" pitchFamily="34" charset="-122"/>
            </a:endParaRPr>
          </a:p>
          <a:p>
            <a:pPr algn="ctr"/>
            <a:r>
              <a:rPr kumimoji="1" lang="zh-CN" altLang="en-US" sz="1400" dirty="0">
                <a:solidFill>
                  <a:schemeClr val="accent1"/>
                </a:solidFill>
                <a:latin typeface="微软雅黑" pitchFamily="34" charset="-122"/>
                <a:ea typeface="微软雅黑" pitchFamily="34" charset="-122"/>
              </a:rPr>
              <a:t>加文本</a:t>
            </a:r>
          </a:p>
        </p:txBody>
      </p:sp>
      <p:grpSp>
        <p:nvGrpSpPr>
          <p:cNvPr id="9" name="组合 26"/>
          <p:cNvGrpSpPr>
            <a:grpSpLocks noChangeAspect="1"/>
          </p:cNvGrpSpPr>
          <p:nvPr/>
        </p:nvGrpSpPr>
        <p:grpSpPr bwMode="auto">
          <a:xfrm>
            <a:off x="2806059" y="2344317"/>
            <a:ext cx="961142" cy="896937"/>
            <a:chOff x="1321939" y="2463785"/>
            <a:chExt cx="451439" cy="2705673"/>
          </a:xfrm>
          <a:effectLst/>
        </p:grpSpPr>
        <p:sp>
          <p:nvSpPr>
            <p:cNvPr id="10" name="圆角矩形 9"/>
            <p:cNvSpPr/>
            <p:nvPr/>
          </p:nvSpPr>
          <p:spPr>
            <a:xfrm>
              <a:off x="1321939" y="2463785"/>
              <a:ext cx="415318" cy="2705673"/>
            </a:xfrm>
            <a:prstGeom prst="roundRect">
              <a:avLst>
                <a:gd name="adj" fmla="val 10568"/>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solidFill>
                  <a:schemeClr val="accent2"/>
                </a:solidFill>
                <a:latin typeface="微软雅黑" pitchFamily="34" charset="-122"/>
                <a:ea typeface="微软雅黑" pitchFamily="34" charset="-122"/>
              </a:endParaRPr>
            </a:p>
          </p:txBody>
        </p:sp>
        <p:sp>
          <p:nvSpPr>
            <p:cNvPr id="11" name="矩形 14"/>
            <p:cNvSpPr>
              <a:spLocks noChangeArrowheads="1"/>
            </p:cNvSpPr>
            <p:nvPr/>
          </p:nvSpPr>
          <p:spPr bwMode="auto">
            <a:xfrm>
              <a:off x="1373491" y="2934457"/>
              <a:ext cx="399887" cy="1764331"/>
            </a:xfrm>
            <a:prstGeom prst="rect">
              <a:avLst/>
            </a:prstGeom>
            <a:no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dirty="0">
                  <a:solidFill>
                    <a:schemeClr val="accent2"/>
                  </a:solidFill>
                  <a:latin typeface="微软雅黑" pitchFamily="34" charset="-122"/>
                  <a:ea typeface="微软雅黑" pitchFamily="34" charset="-122"/>
                </a:rPr>
                <a:t>添加</a:t>
              </a:r>
              <a:endParaRPr lang="en-US" altLang="zh-CN" dirty="0">
                <a:solidFill>
                  <a:schemeClr val="accent2"/>
                </a:solidFill>
                <a:latin typeface="微软雅黑" pitchFamily="34" charset="-122"/>
                <a:ea typeface="微软雅黑" pitchFamily="34" charset="-122"/>
              </a:endParaRPr>
            </a:p>
            <a:p>
              <a:r>
                <a:rPr lang="zh-CN" altLang="en-US" dirty="0">
                  <a:solidFill>
                    <a:schemeClr val="accent2"/>
                  </a:solidFill>
                  <a:latin typeface="微软雅黑" pitchFamily="34" charset="-122"/>
                  <a:ea typeface="微软雅黑" pitchFamily="34" charset="-122"/>
                </a:rPr>
                <a:t>标题</a:t>
              </a:r>
            </a:p>
          </p:txBody>
        </p:sp>
      </p:grpSp>
      <p:sp>
        <p:nvSpPr>
          <p:cNvPr id="12" name="AutoShape 593"/>
          <p:cNvSpPr>
            <a:spLocks noChangeArrowheads="1"/>
          </p:cNvSpPr>
          <p:nvPr/>
        </p:nvSpPr>
        <p:spPr bwMode="auto">
          <a:xfrm rot="10800000" flipH="1" flipV="1">
            <a:off x="2297347" y="2638369"/>
            <a:ext cx="396000" cy="360000"/>
          </a:xfrm>
          <a:prstGeom prst="chevron">
            <a:avLst/>
          </a:prstGeom>
          <a:solidFill>
            <a:schemeClr val="tx1"/>
          </a:solidFill>
          <a:ln w="25400" cap="flat" cmpd="sng" algn="ctr">
            <a:noFill/>
            <a:prstDash val="solid"/>
          </a:ln>
          <a:effectLst/>
          <a:scene3d>
            <a:camera prst="orthographicFront"/>
            <a:lightRig rig="flat" dir="t"/>
          </a:scene3d>
          <a:sp3d extrusionH="304800">
            <a:bevelB w="0" h="0"/>
            <a:contourClr>
              <a:srgbClr val="FFE593"/>
            </a:contourClr>
          </a:sp3d>
        </p:spPr>
        <p:txBody>
          <a:bodyPr anchor="ctr">
            <a:sp3d/>
          </a:bodyPr>
          <a:lstStyle/>
          <a:p>
            <a:pPr marL="0" marR="0" lvl="0"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u"/>
              <a:tabLst/>
              <a:defRPr/>
            </a:pPr>
            <a:endParaRPr kumimoji="0" lang="zh-CN" altLang="en-US" sz="1600" b="1" i="0" u="none" strike="noStrike" kern="0" cap="none" spc="0" normalizeH="0" baseline="0" noProof="0" dirty="0">
              <a:ln>
                <a:noFill/>
              </a:ln>
              <a:solidFill>
                <a:schemeClr val="accent2"/>
              </a:solidFill>
              <a:effectLst/>
              <a:uLnTx/>
              <a:uFillTx/>
              <a:latin typeface="微软雅黑" pitchFamily="34" charset="-122"/>
              <a:ea typeface="微软雅黑" pitchFamily="34" charset="-122"/>
              <a:cs typeface="+mn-cs"/>
            </a:endParaRPr>
          </a:p>
        </p:txBody>
      </p:sp>
      <p:grpSp>
        <p:nvGrpSpPr>
          <p:cNvPr id="13" name="组合 26"/>
          <p:cNvGrpSpPr>
            <a:grpSpLocks noChangeAspect="1"/>
          </p:cNvGrpSpPr>
          <p:nvPr/>
        </p:nvGrpSpPr>
        <p:grpSpPr bwMode="auto">
          <a:xfrm>
            <a:off x="1351908" y="2344317"/>
            <a:ext cx="975130" cy="896937"/>
            <a:chOff x="1317289" y="2463785"/>
            <a:chExt cx="458010" cy="2705673"/>
          </a:xfrm>
          <a:effectLst/>
        </p:grpSpPr>
        <p:sp>
          <p:nvSpPr>
            <p:cNvPr id="14" name="圆角矩形 13"/>
            <p:cNvSpPr/>
            <p:nvPr/>
          </p:nvSpPr>
          <p:spPr>
            <a:xfrm>
              <a:off x="1317289" y="2463785"/>
              <a:ext cx="415318" cy="2705673"/>
            </a:xfrm>
            <a:prstGeom prst="roundRect">
              <a:avLst>
                <a:gd name="adj" fmla="val 10568"/>
              </a:avLst>
            </a:prstGeom>
            <a:solidFill>
              <a:schemeClr val="bg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solidFill>
                  <a:schemeClr val="accent2"/>
                </a:solidFill>
                <a:latin typeface="微软雅黑" pitchFamily="34" charset="-122"/>
                <a:ea typeface="微软雅黑" pitchFamily="34" charset="-122"/>
              </a:endParaRPr>
            </a:p>
          </p:txBody>
        </p:sp>
        <p:sp>
          <p:nvSpPr>
            <p:cNvPr id="15" name="矩形 14"/>
            <p:cNvSpPr>
              <a:spLocks noChangeArrowheads="1"/>
            </p:cNvSpPr>
            <p:nvPr/>
          </p:nvSpPr>
          <p:spPr bwMode="auto">
            <a:xfrm>
              <a:off x="1375412" y="2934457"/>
              <a:ext cx="399887" cy="1764331"/>
            </a:xfrm>
            <a:prstGeom prst="rect">
              <a:avLst/>
            </a:prstGeom>
            <a:no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dirty="0">
                  <a:solidFill>
                    <a:schemeClr val="accent2"/>
                  </a:solidFill>
                  <a:latin typeface="微软雅黑" pitchFamily="34" charset="-122"/>
                  <a:ea typeface="微软雅黑" pitchFamily="34" charset="-122"/>
                </a:rPr>
                <a:t>添加</a:t>
              </a:r>
              <a:endParaRPr lang="en-US" altLang="zh-CN" dirty="0">
                <a:solidFill>
                  <a:schemeClr val="accent2"/>
                </a:solidFill>
                <a:latin typeface="微软雅黑" pitchFamily="34" charset="-122"/>
                <a:ea typeface="微软雅黑" pitchFamily="34" charset="-122"/>
              </a:endParaRPr>
            </a:p>
            <a:p>
              <a:r>
                <a:rPr lang="zh-CN" altLang="en-US" dirty="0">
                  <a:solidFill>
                    <a:schemeClr val="accent2"/>
                  </a:solidFill>
                  <a:latin typeface="微软雅黑" pitchFamily="34" charset="-122"/>
                  <a:ea typeface="微软雅黑" pitchFamily="34" charset="-122"/>
                </a:rPr>
                <a:t>标题</a:t>
              </a:r>
            </a:p>
          </p:txBody>
        </p:sp>
      </p:grpSp>
      <p:grpSp>
        <p:nvGrpSpPr>
          <p:cNvPr id="16" name="组合 15"/>
          <p:cNvGrpSpPr/>
          <p:nvPr/>
        </p:nvGrpSpPr>
        <p:grpSpPr>
          <a:xfrm>
            <a:off x="4952359" y="2364915"/>
            <a:ext cx="2749552" cy="1008062"/>
            <a:chOff x="4952359" y="915566"/>
            <a:chExt cx="2749552" cy="1008062"/>
          </a:xfrm>
        </p:grpSpPr>
        <p:sp>
          <p:nvSpPr>
            <p:cNvPr id="17" name="Oval 2"/>
            <p:cNvSpPr>
              <a:spLocks noChangeAspect="1" noChangeArrowheads="1"/>
            </p:cNvSpPr>
            <p:nvPr/>
          </p:nvSpPr>
          <p:spPr bwMode="auto">
            <a:xfrm>
              <a:off x="4983199" y="915566"/>
              <a:ext cx="1004214" cy="1008062"/>
            </a:xfrm>
            <a:prstGeom prst="ellipse">
              <a:avLst/>
            </a:prstGeom>
            <a:solidFill>
              <a:schemeClr val="bg2"/>
            </a:solidFill>
            <a:ln w="25400" cap="flat" cmpd="sng" algn="ctr">
              <a:noFill/>
              <a:prstDash val="solid"/>
            </a:ln>
            <a:effectLst/>
            <a:scene3d>
              <a:camera prst="orthographicFront">
                <a:rot lat="0" lon="0" rev="0"/>
              </a:camera>
              <a:lightRig rig="balanced" dir="t">
                <a:rot lat="0" lon="0" rev="8700000"/>
              </a:lightRig>
            </a:scene3d>
            <a:sp3d/>
          </p:spPr>
          <p:txBody>
            <a:bodyPr anchor="ctr">
              <a:sp3d/>
            </a:bodyPr>
            <a:lstStyle/>
            <a:p>
              <a:pPr marL="0" marR="0" lvl="0"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u"/>
                <a:tabLst/>
                <a:defRPr/>
              </a:pPr>
              <a:endParaRPr kumimoji="0" lang="fr-FR" altLang="zh-CN" sz="1600" b="1" i="0" u="none" strike="noStrike" kern="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8" name="TextBox 147"/>
            <p:cNvSpPr txBox="1">
              <a:spLocks noChangeArrowheads="1"/>
            </p:cNvSpPr>
            <p:nvPr/>
          </p:nvSpPr>
          <p:spPr bwMode="auto">
            <a:xfrm>
              <a:off x="4952359" y="1266404"/>
              <a:ext cx="1062038" cy="307777"/>
            </a:xfrm>
            <a:prstGeom prst="rect">
              <a:avLst/>
            </a:prstGeom>
            <a:noFill/>
            <a:ln w="9525">
              <a:noFill/>
              <a:miter lim="800000"/>
              <a:headEnd/>
              <a:tailEnd/>
            </a:ln>
            <a:effectLst/>
          </p:spPr>
          <p:txBody>
            <a:bodyPr>
              <a:spAutoFit/>
            </a:bodyPr>
            <a:lstStyle/>
            <a:p>
              <a:pPr algn="ctr" defTabSz="912813" eaLnBrk="0" fontAlgn="ctr" hangingPunct="0">
                <a:buClr>
                  <a:srgbClr val="FF0000"/>
                </a:buClr>
                <a:buSzPct val="70000"/>
              </a:pPr>
              <a:r>
                <a:rPr lang="zh-CN" altLang="en-US" sz="1400" dirty="0">
                  <a:solidFill>
                    <a:schemeClr val="accent2"/>
                  </a:solidFill>
                  <a:latin typeface="微软雅黑" pitchFamily="34" charset="-122"/>
                  <a:ea typeface="微软雅黑" pitchFamily="34" charset="-122"/>
                </a:rPr>
                <a:t>添加文本</a:t>
              </a:r>
            </a:p>
          </p:txBody>
        </p:sp>
        <p:sp>
          <p:nvSpPr>
            <p:cNvPr id="19" name="矩形 87"/>
            <p:cNvSpPr>
              <a:spLocks noChangeArrowheads="1"/>
            </p:cNvSpPr>
            <p:nvPr/>
          </p:nvSpPr>
          <p:spPr bwMode="auto">
            <a:xfrm>
              <a:off x="6136636" y="974305"/>
              <a:ext cx="1565275" cy="276999"/>
            </a:xfrm>
            <a:prstGeom prst="rect">
              <a:avLst/>
            </a:prstGeom>
            <a:noFill/>
            <a:ln w="9525">
              <a:noFill/>
              <a:miter lim="800000"/>
              <a:headEnd/>
              <a:tailEnd/>
            </a:ln>
          </p:spPr>
          <p:txBody>
            <a:bodyPr>
              <a:spAutoFit/>
            </a:bodyPr>
            <a:lstStyle/>
            <a:p>
              <a:pPr eaLnBrk="0" fontAlgn="ctr" hangingPunct="0">
                <a:buClr>
                  <a:srgbClr val="FF0000"/>
                </a:buClr>
                <a:buSzPct val="70000"/>
              </a:pPr>
              <a:r>
                <a:rPr lang="zh-CN" altLang="en-US" sz="1200" dirty="0">
                  <a:solidFill>
                    <a:schemeClr val="accent1"/>
                  </a:solidFill>
                  <a:latin typeface="微软雅黑" pitchFamily="34" charset="-122"/>
                  <a:ea typeface="微软雅黑" pitchFamily="34" charset="-122"/>
                </a:rPr>
                <a:t>点击添加文本</a:t>
              </a:r>
              <a:endParaRPr lang="en-US" altLang="zh-CN" sz="1200" dirty="0">
                <a:solidFill>
                  <a:schemeClr val="accent1"/>
                </a:solidFill>
                <a:latin typeface="微软雅黑" pitchFamily="34" charset="-122"/>
                <a:ea typeface="微软雅黑" pitchFamily="34" charset="-122"/>
              </a:endParaRPr>
            </a:p>
          </p:txBody>
        </p:sp>
        <p:sp>
          <p:nvSpPr>
            <p:cNvPr id="20" name="矩形 87"/>
            <p:cNvSpPr>
              <a:spLocks noChangeArrowheads="1"/>
            </p:cNvSpPr>
            <p:nvPr/>
          </p:nvSpPr>
          <p:spPr bwMode="auto">
            <a:xfrm>
              <a:off x="6136636" y="1275930"/>
              <a:ext cx="1565275" cy="276999"/>
            </a:xfrm>
            <a:prstGeom prst="rect">
              <a:avLst/>
            </a:prstGeom>
            <a:noFill/>
            <a:ln w="9525">
              <a:noFill/>
              <a:miter lim="800000"/>
              <a:headEnd/>
              <a:tailEnd/>
            </a:ln>
          </p:spPr>
          <p:txBody>
            <a:bodyPr>
              <a:spAutoFit/>
            </a:bodyPr>
            <a:lstStyle/>
            <a:p>
              <a:pPr eaLnBrk="0" fontAlgn="ctr" hangingPunct="0">
                <a:buClr>
                  <a:srgbClr val="FF0000"/>
                </a:buClr>
                <a:buSzPct val="70000"/>
              </a:pPr>
              <a:r>
                <a:rPr lang="zh-CN" altLang="en-US" sz="1200" dirty="0">
                  <a:solidFill>
                    <a:schemeClr val="accent1"/>
                  </a:solidFill>
                  <a:latin typeface="微软雅黑" pitchFamily="34" charset="-122"/>
                  <a:ea typeface="微软雅黑" pitchFamily="34" charset="-122"/>
                </a:rPr>
                <a:t>点击添加文本</a:t>
              </a:r>
              <a:endParaRPr lang="en-US" altLang="zh-CN" sz="1200" dirty="0">
                <a:solidFill>
                  <a:schemeClr val="accent1"/>
                </a:solidFill>
                <a:latin typeface="微软雅黑" pitchFamily="34" charset="-122"/>
                <a:ea typeface="微软雅黑" pitchFamily="34" charset="-122"/>
              </a:endParaRPr>
            </a:p>
          </p:txBody>
        </p:sp>
        <p:sp>
          <p:nvSpPr>
            <p:cNvPr id="21" name="矩形 87"/>
            <p:cNvSpPr>
              <a:spLocks noChangeArrowheads="1"/>
            </p:cNvSpPr>
            <p:nvPr/>
          </p:nvSpPr>
          <p:spPr bwMode="auto">
            <a:xfrm>
              <a:off x="6136634" y="1577554"/>
              <a:ext cx="1506538" cy="276999"/>
            </a:xfrm>
            <a:prstGeom prst="rect">
              <a:avLst/>
            </a:prstGeom>
            <a:noFill/>
            <a:ln w="9525">
              <a:noFill/>
              <a:miter lim="800000"/>
              <a:headEnd/>
              <a:tailEnd/>
            </a:ln>
            <a:effectLst/>
          </p:spPr>
          <p:txBody>
            <a:bodyPr>
              <a:spAutoFit/>
            </a:bodyPr>
            <a:lstStyle/>
            <a:p>
              <a:pPr eaLnBrk="0" fontAlgn="ctr" hangingPunct="0">
                <a:buClr>
                  <a:srgbClr val="FF0000"/>
                </a:buClr>
                <a:buSzPct val="70000"/>
              </a:pPr>
              <a:r>
                <a:rPr lang="zh-CN" altLang="en-US" sz="1200" dirty="0">
                  <a:solidFill>
                    <a:schemeClr val="accent1"/>
                  </a:solidFill>
                  <a:latin typeface="微软雅黑" pitchFamily="34" charset="-122"/>
                  <a:ea typeface="微软雅黑" pitchFamily="34" charset="-122"/>
                </a:rPr>
                <a:t>点击添加文本</a:t>
              </a:r>
              <a:endParaRPr lang="en-US" altLang="zh-CN" sz="1200" dirty="0">
                <a:solidFill>
                  <a:schemeClr val="accent1"/>
                </a:solidFill>
                <a:latin typeface="微软雅黑" pitchFamily="34" charset="-122"/>
                <a:ea typeface="微软雅黑" pitchFamily="34" charset="-122"/>
              </a:endParaRPr>
            </a:p>
          </p:txBody>
        </p:sp>
      </p:grpSp>
      <p:grpSp>
        <p:nvGrpSpPr>
          <p:cNvPr id="22" name="组合 21"/>
          <p:cNvGrpSpPr/>
          <p:nvPr/>
        </p:nvGrpSpPr>
        <p:grpSpPr>
          <a:xfrm>
            <a:off x="4952359" y="3723878"/>
            <a:ext cx="2749552" cy="1008062"/>
            <a:chOff x="4952359" y="915566"/>
            <a:chExt cx="2749552" cy="1008062"/>
          </a:xfrm>
        </p:grpSpPr>
        <p:sp>
          <p:nvSpPr>
            <p:cNvPr id="23" name="Oval 2"/>
            <p:cNvSpPr>
              <a:spLocks noChangeAspect="1" noChangeArrowheads="1"/>
            </p:cNvSpPr>
            <p:nvPr/>
          </p:nvSpPr>
          <p:spPr bwMode="auto">
            <a:xfrm>
              <a:off x="4983199" y="915566"/>
              <a:ext cx="1004214" cy="1008062"/>
            </a:xfrm>
            <a:prstGeom prst="ellipse">
              <a:avLst/>
            </a:prstGeom>
            <a:solidFill>
              <a:schemeClr val="tx2"/>
            </a:solidFill>
            <a:ln w="25400" cap="flat" cmpd="sng" algn="ctr">
              <a:noFill/>
              <a:prstDash val="solid"/>
            </a:ln>
            <a:effectLst/>
            <a:scene3d>
              <a:camera prst="orthographicFront">
                <a:rot lat="0" lon="0" rev="0"/>
              </a:camera>
              <a:lightRig rig="balanced" dir="t">
                <a:rot lat="0" lon="0" rev="8700000"/>
              </a:lightRig>
            </a:scene3d>
            <a:sp3d/>
          </p:spPr>
          <p:txBody>
            <a:bodyPr anchor="ctr">
              <a:sp3d/>
            </a:bodyPr>
            <a:lstStyle/>
            <a:p>
              <a:pPr marL="0" marR="0" lvl="0"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u"/>
                <a:tabLst/>
                <a:defRPr/>
              </a:pPr>
              <a:endParaRPr kumimoji="0" lang="fr-FR" altLang="zh-CN" sz="1600" b="1" i="0" u="none" strike="noStrike" kern="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24" name="TextBox 147"/>
            <p:cNvSpPr txBox="1">
              <a:spLocks noChangeArrowheads="1"/>
            </p:cNvSpPr>
            <p:nvPr/>
          </p:nvSpPr>
          <p:spPr bwMode="auto">
            <a:xfrm>
              <a:off x="4952359" y="1266404"/>
              <a:ext cx="1062038" cy="307777"/>
            </a:xfrm>
            <a:prstGeom prst="rect">
              <a:avLst/>
            </a:prstGeom>
            <a:noFill/>
            <a:ln w="9525">
              <a:noFill/>
              <a:miter lim="800000"/>
              <a:headEnd/>
              <a:tailEnd/>
            </a:ln>
            <a:effectLst/>
          </p:spPr>
          <p:txBody>
            <a:bodyPr>
              <a:spAutoFit/>
            </a:bodyPr>
            <a:lstStyle/>
            <a:p>
              <a:pPr algn="ctr" defTabSz="912813" eaLnBrk="0" fontAlgn="ctr" hangingPunct="0">
                <a:buClr>
                  <a:srgbClr val="FF0000"/>
                </a:buClr>
                <a:buSzPct val="70000"/>
              </a:pPr>
              <a:r>
                <a:rPr lang="zh-CN" altLang="en-US" sz="1400" dirty="0">
                  <a:solidFill>
                    <a:schemeClr val="accent2"/>
                  </a:solidFill>
                  <a:latin typeface="微软雅黑" pitchFamily="34" charset="-122"/>
                  <a:ea typeface="微软雅黑" pitchFamily="34" charset="-122"/>
                </a:rPr>
                <a:t>添加文本</a:t>
              </a:r>
            </a:p>
          </p:txBody>
        </p:sp>
        <p:sp>
          <p:nvSpPr>
            <p:cNvPr id="25" name="矩形 24"/>
            <p:cNvSpPr>
              <a:spLocks noChangeArrowheads="1"/>
            </p:cNvSpPr>
            <p:nvPr/>
          </p:nvSpPr>
          <p:spPr bwMode="auto">
            <a:xfrm>
              <a:off x="6136636" y="974305"/>
              <a:ext cx="1565275" cy="276999"/>
            </a:xfrm>
            <a:prstGeom prst="rect">
              <a:avLst/>
            </a:prstGeom>
            <a:noFill/>
            <a:ln w="9525">
              <a:noFill/>
              <a:miter lim="800000"/>
              <a:headEnd/>
              <a:tailEnd/>
            </a:ln>
          </p:spPr>
          <p:txBody>
            <a:bodyPr>
              <a:spAutoFit/>
            </a:bodyPr>
            <a:lstStyle/>
            <a:p>
              <a:pPr eaLnBrk="0" fontAlgn="ctr" hangingPunct="0">
                <a:buClr>
                  <a:srgbClr val="FF0000"/>
                </a:buClr>
                <a:buSzPct val="70000"/>
              </a:pPr>
              <a:r>
                <a:rPr lang="zh-CN" altLang="en-US" sz="1200" dirty="0">
                  <a:solidFill>
                    <a:schemeClr val="accent1"/>
                  </a:solidFill>
                  <a:latin typeface="微软雅黑" pitchFamily="34" charset="-122"/>
                  <a:ea typeface="微软雅黑" pitchFamily="34" charset="-122"/>
                </a:rPr>
                <a:t>点击添加文本</a:t>
              </a:r>
              <a:endParaRPr lang="en-US" altLang="zh-CN" sz="1200" dirty="0">
                <a:solidFill>
                  <a:schemeClr val="accent1"/>
                </a:solidFill>
                <a:latin typeface="微软雅黑" pitchFamily="34" charset="-122"/>
                <a:ea typeface="微软雅黑" pitchFamily="34" charset="-122"/>
              </a:endParaRPr>
            </a:p>
          </p:txBody>
        </p:sp>
        <p:sp>
          <p:nvSpPr>
            <p:cNvPr id="26" name="矩形 87"/>
            <p:cNvSpPr>
              <a:spLocks noChangeArrowheads="1"/>
            </p:cNvSpPr>
            <p:nvPr/>
          </p:nvSpPr>
          <p:spPr bwMode="auto">
            <a:xfrm>
              <a:off x="6136636" y="1275930"/>
              <a:ext cx="1565275" cy="276999"/>
            </a:xfrm>
            <a:prstGeom prst="rect">
              <a:avLst/>
            </a:prstGeom>
            <a:noFill/>
            <a:ln w="9525">
              <a:noFill/>
              <a:miter lim="800000"/>
              <a:headEnd/>
              <a:tailEnd/>
            </a:ln>
          </p:spPr>
          <p:txBody>
            <a:bodyPr>
              <a:spAutoFit/>
            </a:bodyPr>
            <a:lstStyle/>
            <a:p>
              <a:pPr eaLnBrk="0" fontAlgn="ctr" hangingPunct="0">
                <a:buClr>
                  <a:srgbClr val="FF0000"/>
                </a:buClr>
                <a:buSzPct val="70000"/>
              </a:pPr>
              <a:r>
                <a:rPr lang="zh-CN" altLang="en-US" sz="1200" dirty="0">
                  <a:solidFill>
                    <a:schemeClr val="accent1"/>
                  </a:solidFill>
                  <a:latin typeface="微软雅黑" pitchFamily="34" charset="-122"/>
                  <a:ea typeface="微软雅黑" pitchFamily="34" charset="-122"/>
                </a:rPr>
                <a:t>点击添加文本</a:t>
              </a:r>
              <a:endParaRPr lang="en-US" altLang="zh-CN" sz="1200" dirty="0">
                <a:solidFill>
                  <a:schemeClr val="accent1"/>
                </a:solidFill>
                <a:latin typeface="微软雅黑" pitchFamily="34" charset="-122"/>
                <a:ea typeface="微软雅黑" pitchFamily="34" charset="-122"/>
              </a:endParaRPr>
            </a:p>
          </p:txBody>
        </p:sp>
        <p:sp>
          <p:nvSpPr>
            <p:cNvPr id="27" name="矩形 87"/>
            <p:cNvSpPr>
              <a:spLocks noChangeArrowheads="1"/>
            </p:cNvSpPr>
            <p:nvPr/>
          </p:nvSpPr>
          <p:spPr bwMode="auto">
            <a:xfrm>
              <a:off x="6136634" y="1577554"/>
              <a:ext cx="1506538" cy="276999"/>
            </a:xfrm>
            <a:prstGeom prst="rect">
              <a:avLst/>
            </a:prstGeom>
            <a:noFill/>
            <a:ln w="9525">
              <a:noFill/>
              <a:miter lim="800000"/>
              <a:headEnd/>
              <a:tailEnd/>
            </a:ln>
            <a:effectLst/>
          </p:spPr>
          <p:txBody>
            <a:bodyPr>
              <a:spAutoFit/>
            </a:bodyPr>
            <a:lstStyle/>
            <a:p>
              <a:pPr eaLnBrk="0" fontAlgn="ctr" hangingPunct="0">
                <a:buClr>
                  <a:srgbClr val="FF0000"/>
                </a:buClr>
                <a:buSzPct val="70000"/>
              </a:pPr>
              <a:r>
                <a:rPr lang="zh-CN" altLang="en-US" sz="1200" dirty="0">
                  <a:solidFill>
                    <a:schemeClr val="accent1"/>
                  </a:solidFill>
                  <a:latin typeface="微软雅黑" pitchFamily="34" charset="-122"/>
                  <a:ea typeface="微软雅黑" pitchFamily="34" charset="-122"/>
                </a:rPr>
                <a:t>点击添加文本</a:t>
              </a:r>
              <a:endParaRPr lang="en-US" altLang="zh-CN" sz="1200" dirty="0">
                <a:solidFill>
                  <a:schemeClr val="accent1"/>
                </a:solidFill>
                <a:latin typeface="微软雅黑" pitchFamily="34" charset="-122"/>
                <a:ea typeface="微软雅黑" pitchFamily="34" charset="-122"/>
              </a:endParaRPr>
            </a:p>
          </p:txBody>
        </p:sp>
      </p:grpSp>
      <p:sp>
        <p:nvSpPr>
          <p:cNvPr id="28" name="文本框 96"/>
          <p:cNvSpPr txBox="1"/>
          <p:nvPr/>
        </p:nvSpPr>
        <p:spPr>
          <a:xfrm>
            <a:off x="413245" y="267494"/>
            <a:ext cx="3870723" cy="338554"/>
          </a:xfrm>
          <a:prstGeom prst="rect">
            <a:avLst/>
          </a:prstGeom>
          <a:noFill/>
        </p:spPr>
        <p:txBody>
          <a:bodyPr wrap="squar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请在这输入</a:t>
            </a:r>
            <a:r>
              <a:rPr lang="zh-CN" altLang="en-US" sz="1600" dirty="0">
                <a:solidFill>
                  <a:schemeClr val="accent1"/>
                </a:solidFill>
                <a:latin typeface="微软雅黑" panose="020B0503020204020204" pitchFamily="34" charset="-122"/>
                <a:ea typeface="微软雅黑" panose="020B0503020204020204" pitchFamily="34" charset="-122"/>
              </a:rPr>
              <a:t>标题</a:t>
            </a:r>
            <a:r>
              <a:rPr lang="zh-CN" altLang="en-US" sz="1600" dirty="0" smtClean="0">
                <a:solidFill>
                  <a:schemeClr val="accent1"/>
                </a:solidFill>
                <a:latin typeface="微软雅黑" panose="020B0503020204020204" pitchFamily="34" charset="-122"/>
                <a:ea typeface="微软雅黑" panose="020B0503020204020204" pitchFamily="34" charset="-122"/>
              </a:rPr>
              <a:t>内容文字</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269322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0-#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1+#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1+#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01"/>
          <p:cNvSpPr>
            <a:spLocks noChangeShapeType="1"/>
          </p:cNvSpPr>
          <p:nvPr/>
        </p:nvSpPr>
        <p:spPr bwMode="auto">
          <a:xfrm flipV="1">
            <a:off x="2530921" y="846163"/>
            <a:ext cx="4784725" cy="30257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3" name="Group 202"/>
          <p:cNvGrpSpPr>
            <a:grpSpLocks/>
          </p:cNvGrpSpPr>
          <p:nvPr/>
        </p:nvGrpSpPr>
        <p:grpSpPr bwMode="auto">
          <a:xfrm>
            <a:off x="2513931" y="3749700"/>
            <a:ext cx="193207" cy="190500"/>
            <a:chOff x="1364" y="3452"/>
            <a:chExt cx="174" cy="172"/>
          </a:xfrm>
        </p:grpSpPr>
        <p:pic>
          <p:nvPicPr>
            <p:cNvPr id="4" name="Picture 203" descr="circuler_1"/>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gray">
            <a:xfrm>
              <a:off x="1364" y="3452"/>
              <a:ext cx="17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204"/>
            <p:cNvSpPr>
              <a:spLocks noChangeArrowheads="1"/>
            </p:cNvSpPr>
            <p:nvPr/>
          </p:nvSpPr>
          <p:spPr bwMode="gray">
            <a:xfrm>
              <a:off x="1364" y="3452"/>
              <a:ext cx="173" cy="172"/>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nvGrpSpPr>
            <p:cNvPr id="6" name="Group 205"/>
            <p:cNvGrpSpPr>
              <a:grpSpLocks/>
            </p:cNvGrpSpPr>
            <p:nvPr/>
          </p:nvGrpSpPr>
          <p:grpSpPr bwMode="auto">
            <a:xfrm rot="-1297425" flipH="1" flipV="1">
              <a:off x="1380" y="3581"/>
              <a:ext cx="150" cy="36"/>
              <a:chOff x="2528" y="1060"/>
              <a:chExt cx="894" cy="236"/>
            </a:xfrm>
          </p:grpSpPr>
          <p:grpSp>
            <p:nvGrpSpPr>
              <p:cNvPr id="7" name="Group 206"/>
              <p:cNvGrpSpPr>
                <a:grpSpLocks/>
              </p:cNvGrpSpPr>
              <p:nvPr/>
            </p:nvGrpSpPr>
            <p:grpSpPr bwMode="auto">
              <a:xfrm>
                <a:off x="2528" y="1060"/>
                <a:ext cx="742" cy="186"/>
                <a:chOff x="1565" y="2568"/>
                <a:chExt cx="1118" cy="279"/>
              </a:xfrm>
            </p:grpSpPr>
            <p:sp>
              <p:nvSpPr>
                <p:cNvPr id="13" name="AutoShape 207"/>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4" name="AutoShape 208"/>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5" name="AutoShape 209"/>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6" name="AutoShape 210"/>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grpSp>
            <p:nvGrpSpPr>
              <p:cNvPr id="8" name="Group 211"/>
              <p:cNvGrpSpPr>
                <a:grpSpLocks/>
              </p:cNvGrpSpPr>
              <p:nvPr/>
            </p:nvGrpSpPr>
            <p:grpSpPr bwMode="auto">
              <a:xfrm rot="1353540">
                <a:off x="2680" y="1110"/>
                <a:ext cx="742" cy="186"/>
                <a:chOff x="1565" y="2568"/>
                <a:chExt cx="1118" cy="279"/>
              </a:xfrm>
            </p:grpSpPr>
            <p:sp>
              <p:nvSpPr>
                <p:cNvPr id="9" name="AutoShape 212"/>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0" name="AutoShape 213"/>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1" name="AutoShape 214"/>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2" name="AutoShape 215"/>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grpSp>
      </p:grpSp>
      <p:grpSp>
        <p:nvGrpSpPr>
          <p:cNvPr id="17" name="Group 217"/>
          <p:cNvGrpSpPr>
            <a:grpSpLocks/>
          </p:cNvGrpSpPr>
          <p:nvPr/>
        </p:nvGrpSpPr>
        <p:grpSpPr bwMode="auto">
          <a:xfrm>
            <a:off x="4196681" y="2654325"/>
            <a:ext cx="193207" cy="190500"/>
            <a:chOff x="1364" y="3452"/>
            <a:chExt cx="174" cy="172"/>
          </a:xfrm>
        </p:grpSpPr>
        <p:pic>
          <p:nvPicPr>
            <p:cNvPr id="18" name="Picture 218" descr="circuler_1"/>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gray">
            <a:xfrm>
              <a:off x="1364" y="3452"/>
              <a:ext cx="17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Oval 219"/>
            <p:cNvSpPr>
              <a:spLocks noChangeArrowheads="1"/>
            </p:cNvSpPr>
            <p:nvPr/>
          </p:nvSpPr>
          <p:spPr bwMode="gray">
            <a:xfrm>
              <a:off x="1364" y="3452"/>
              <a:ext cx="173" cy="172"/>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nvGrpSpPr>
            <p:cNvPr id="20" name="Group 220"/>
            <p:cNvGrpSpPr>
              <a:grpSpLocks/>
            </p:cNvGrpSpPr>
            <p:nvPr/>
          </p:nvGrpSpPr>
          <p:grpSpPr bwMode="auto">
            <a:xfrm rot="-1297425" flipH="1" flipV="1">
              <a:off x="1380" y="3581"/>
              <a:ext cx="150" cy="36"/>
              <a:chOff x="2528" y="1060"/>
              <a:chExt cx="894" cy="236"/>
            </a:xfrm>
          </p:grpSpPr>
          <p:grpSp>
            <p:nvGrpSpPr>
              <p:cNvPr id="21" name="Group 221"/>
              <p:cNvGrpSpPr>
                <a:grpSpLocks/>
              </p:cNvGrpSpPr>
              <p:nvPr/>
            </p:nvGrpSpPr>
            <p:grpSpPr bwMode="auto">
              <a:xfrm>
                <a:off x="2528" y="1060"/>
                <a:ext cx="742" cy="186"/>
                <a:chOff x="1565" y="2568"/>
                <a:chExt cx="1118" cy="279"/>
              </a:xfrm>
            </p:grpSpPr>
            <p:sp>
              <p:nvSpPr>
                <p:cNvPr id="27" name="AutoShape 222"/>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28" name="AutoShape 223"/>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29" name="AutoShape 224"/>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30" name="AutoShape 225"/>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grpSp>
            <p:nvGrpSpPr>
              <p:cNvPr id="22" name="Group 226"/>
              <p:cNvGrpSpPr>
                <a:grpSpLocks/>
              </p:cNvGrpSpPr>
              <p:nvPr/>
            </p:nvGrpSpPr>
            <p:grpSpPr bwMode="auto">
              <a:xfrm rot="1353540">
                <a:off x="2680" y="1110"/>
                <a:ext cx="742" cy="186"/>
                <a:chOff x="1565" y="2568"/>
                <a:chExt cx="1118" cy="279"/>
              </a:xfrm>
            </p:grpSpPr>
            <p:sp>
              <p:nvSpPr>
                <p:cNvPr id="23" name="AutoShape 227"/>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24" name="AutoShape 228"/>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25" name="AutoShape 229"/>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26" name="AutoShape 230"/>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grpSp>
      </p:grpSp>
      <p:grpSp>
        <p:nvGrpSpPr>
          <p:cNvPr id="31" name="Group 232"/>
          <p:cNvGrpSpPr>
            <a:grpSpLocks/>
          </p:cNvGrpSpPr>
          <p:nvPr/>
        </p:nvGrpSpPr>
        <p:grpSpPr bwMode="auto">
          <a:xfrm>
            <a:off x="5804818" y="1655788"/>
            <a:ext cx="193207" cy="190500"/>
            <a:chOff x="1364" y="3452"/>
            <a:chExt cx="174" cy="172"/>
          </a:xfrm>
        </p:grpSpPr>
        <p:pic>
          <p:nvPicPr>
            <p:cNvPr id="32" name="Picture 233" descr="circuler_1"/>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gray">
            <a:xfrm>
              <a:off x="1364" y="3452"/>
              <a:ext cx="17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Oval 234"/>
            <p:cNvSpPr>
              <a:spLocks noChangeArrowheads="1"/>
            </p:cNvSpPr>
            <p:nvPr/>
          </p:nvSpPr>
          <p:spPr bwMode="gray">
            <a:xfrm>
              <a:off x="1364" y="3452"/>
              <a:ext cx="173" cy="172"/>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nvGrpSpPr>
            <p:cNvPr id="34" name="Group 235"/>
            <p:cNvGrpSpPr>
              <a:grpSpLocks/>
            </p:cNvGrpSpPr>
            <p:nvPr/>
          </p:nvGrpSpPr>
          <p:grpSpPr bwMode="auto">
            <a:xfrm rot="-1297425" flipH="1" flipV="1">
              <a:off x="1380" y="3581"/>
              <a:ext cx="150" cy="36"/>
              <a:chOff x="2528" y="1060"/>
              <a:chExt cx="894" cy="236"/>
            </a:xfrm>
          </p:grpSpPr>
          <p:grpSp>
            <p:nvGrpSpPr>
              <p:cNvPr id="35" name="Group 236"/>
              <p:cNvGrpSpPr>
                <a:grpSpLocks/>
              </p:cNvGrpSpPr>
              <p:nvPr/>
            </p:nvGrpSpPr>
            <p:grpSpPr bwMode="auto">
              <a:xfrm>
                <a:off x="2528" y="1060"/>
                <a:ext cx="742" cy="186"/>
                <a:chOff x="1565" y="2568"/>
                <a:chExt cx="1118" cy="279"/>
              </a:xfrm>
            </p:grpSpPr>
            <p:sp>
              <p:nvSpPr>
                <p:cNvPr id="41" name="AutoShape 237"/>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42" name="AutoShape 238"/>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43" name="AutoShape 239"/>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44" name="AutoShape 240"/>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grpSp>
            <p:nvGrpSpPr>
              <p:cNvPr id="36" name="Group 241"/>
              <p:cNvGrpSpPr>
                <a:grpSpLocks/>
              </p:cNvGrpSpPr>
              <p:nvPr/>
            </p:nvGrpSpPr>
            <p:grpSpPr bwMode="auto">
              <a:xfrm rot="1353540">
                <a:off x="2680" y="1110"/>
                <a:ext cx="742" cy="186"/>
                <a:chOff x="1565" y="2568"/>
                <a:chExt cx="1118" cy="279"/>
              </a:xfrm>
            </p:grpSpPr>
            <p:sp>
              <p:nvSpPr>
                <p:cNvPr id="37" name="AutoShape 242"/>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38" name="AutoShape 243"/>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39" name="AutoShape 244"/>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40" name="AutoShape 245"/>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grpSp>
      </p:grpSp>
      <p:grpSp>
        <p:nvGrpSpPr>
          <p:cNvPr id="45" name="Group 247"/>
          <p:cNvGrpSpPr>
            <a:grpSpLocks/>
          </p:cNvGrpSpPr>
          <p:nvPr/>
        </p:nvGrpSpPr>
        <p:grpSpPr bwMode="auto">
          <a:xfrm>
            <a:off x="7150546" y="771550"/>
            <a:ext cx="203200" cy="190500"/>
            <a:chOff x="1355" y="3452"/>
            <a:chExt cx="183" cy="172"/>
          </a:xfrm>
        </p:grpSpPr>
        <p:pic>
          <p:nvPicPr>
            <p:cNvPr id="46" name="Picture 248" descr="circuler_1"/>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gray">
            <a:xfrm>
              <a:off x="1364" y="3452"/>
              <a:ext cx="17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Oval 249"/>
            <p:cNvSpPr>
              <a:spLocks noChangeArrowheads="1"/>
            </p:cNvSpPr>
            <p:nvPr/>
          </p:nvSpPr>
          <p:spPr bwMode="gray">
            <a:xfrm>
              <a:off x="1364" y="3452"/>
              <a:ext cx="173" cy="172"/>
            </a:xfrm>
            <a:prstGeom prst="ellipse">
              <a:avLst/>
            </a:prstGeom>
            <a:solidFill>
              <a:schemeClr val="tx1"/>
            </a:solidFill>
            <a:ln w="9525" algn="ctr">
              <a:noFill/>
              <a:round/>
              <a:headEnd/>
              <a:tailE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nvGrpSpPr>
            <p:cNvPr id="48" name="Group 250"/>
            <p:cNvGrpSpPr>
              <a:grpSpLocks/>
            </p:cNvGrpSpPr>
            <p:nvPr/>
          </p:nvGrpSpPr>
          <p:grpSpPr bwMode="auto">
            <a:xfrm rot="-1297425" flipH="1" flipV="1">
              <a:off x="1380" y="3581"/>
              <a:ext cx="150" cy="36"/>
              <a:chOff x="2528" y="1060"/>
              <a:chExt cx="894" cy="236"/>
            </a:xfrm>
          </p:grpSpPr>
          <p:grpSp>
            <p:nvGrpSpPr>
              <p:cNvPr id="50" name="Group 251"/>
              <p:cNvGrpSpPr>
                <a:grpSpLocks/>
              </p:cNvGrpSpPr>
              <p:nvPr/>
            </p:nvGrpSpPr>
            <p:grpSpPr bwMode="auto">
              <a:xfrm>
                <a:off x="2528" y="1060"/>
                <a:ext cx="742" cy="186"/>
                <a:chOff x="1565" y="2568"/>
                <a:chExt cx="1118" cy="279"/>
              </a:xfrm>
            </p:grpSpPr>
            <p:sp>
              <p:nvSpPr>
                <p:cNvPr id="56" name="AutoShape 252"/>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7" name="AutoShape 253"/>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8" name="AutoShape 254"/>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9" name="AutoShape 255"/>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grpSp>
            <p:nvGrpSpPr>
              <p:cNvPr id="51" name="Group 256"/>
              <p:cNvGrpSpPr>
                <a:grpSpLocks/>
              </p:cNvGrpSpPr>
              <p:nvPr/>
            </p:nvGrpSpPr>
            <p:grpSpPr bwMode="auto">
              <a:xfrm rot="1353540">
                <a:off x="2680" y="1110"/>
                <a:ext cx="742" cy="186"/>
                <a:chOff x="1565" y="2568"/>
                <a:chExt cx="1118" cy="279"/>
              </a:xfrm>
            </p:grpSpPr>
            <p:sp>
              <p:nvSpPr>
                <p:cNvPr id="52" name="AutoShape 257"/>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3" name="AutoShape 258"/>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4" name="AutoShape 259"/>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5" name="AutoShape 260"/>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grpSp>
        <p:pic>
          <p:nvPicPr>
            <p:cNvPr id="49" name="Picture 261" descr="light_shadow1"/>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gray">
            <a:xfrm rot="-2569845">
              <a:off x="1355" y="3467"/>
              <a:ext cx="129"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0" name="AutoShape 262"/>
          <p:cNvSpPr>
            <a:spLocks noChangeArrowheads="1"/>
          </p:cNvSpPr>
          <p:nvPr/>
        </p:nvSpPr>
        <p:spPr bwMode="gray">
          <a:xfrm>
            <a:off x="1152971" y="3419500"/>
            <a:ext cx="1339850" cy="327025"/>
          </a:xfrm>
          <a:prstGeom prst="roundRect">
            <a:avLst>
              <a:gd name="adj" fmla="val 22815"/>
            </a:avLst>
          </a:prstGeom>
          <a:solidFill>
            <a:schemeClr val="bg2"/>
          </a:solidFill>
          <a:ln w="12700" algn="ctr">
            <a:noFill/>
            <a:round/>
            <a:headEnd/>
            <a:tailEnd/>
          </a:ln>
          <a:effectLst>
            <a:outerShdw dist="28398" dir="6993903" algn="ctr" rotWithShape="0">
              <a:srgbClr val="1C1C1C">
                <a:alpha val="50000"/>
              </a:srgbClr>
            </a:outerShdw>
          </a:effec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61" name="AutoShape 263"/>
          <p:cNvSpPr>
            <a:spLocks noChangeArrowheads="1"/>
          </p:cNvSpPr>
          <p:nvPr/>
        </p:nvSpPr>
        <p:spPr bwMode="gray">
          <a:xfrm>
            <a:off x="2846834" y="2327300"/>
            <a:ext cx="1339850" cy="327025"/>
          </a:xfrm>
          <a:prstGeom prst="roundRect">
            <a:avLst>
              <a:gd name="adj" fmla="val 22815"/>
            </a:avLst>
          </a:prstGeom>
          <a:solidFill>
            <a:schemeClr val="bg2"/>
          </a:solidFill>
          <a:ln w="12700" algn="ctr">
            <a:noFill/>
            <a:round/>
            <a:headEnd/>
            <a:tailEnd/>
          </a:ln>
          <a:effectLst>
            <a:outerShdw dist="28398" dir="6993903" algn="ctr" rotWithShape="0">
              <a:srgbClr val="1C1C1C">
                <a:alpha val="50000"/>
              </a:srgbClr>
            </a:outerShdw>
          </a:effec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62" name="AutoShape 264"/>
          <p:cNvSpPr>
            <a:spLocks noChangeArrowheads="1"/>
          </p:cNvSpPr>
          <p:nvPr/>
        </p:nvSpPr>
        <p:spPr bwMode="gray">
          <a:xfrm>
            <a:off x="4389884" y="1328763"/>
            <a:ext cx="1339850" cy="327025"/>
          </a:xfrm>
          <a:prstGeom prst="roundRect">
            <a:avLst>
              <a:gd name="adj" fmla="val 22815"/>
            </a:avLst>
          </a:prstGeom>
          <a:solidFill>
            <a:schemeClr val="bg2"/>
          </a:solidFill>
          <a:ln w="12700" algn="ctr">
            <a:noFill/>
            <a:round/>
            <a:headEnd/>
            <a:tailEnd/>
          </a:ln>
          <a:effectLst>
            <a:outerShdw dist="28398" dir="6993903" algn="ctr" rotWithShape="0">
              <a:srgbClr val="1C1C1C">
                <a:alpha val="50000"/>
              </a:srgbClr>
            </a:outerShdw>
          </a:effec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63" name="Text Box 265"/>
          <p:cNvSpPr txBox="1">
            <a:spLocks noChangeArrowheads="1"/>
          </p:cNvSpPr>
          <p:nvPr/>
        </p:nvSpPr>
        <p:spPr bwMode="white">
          <a:xfrm>
            <a:off x="1405384" y="3403625"/>
            <a:ext cx="806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spcBef>
                <a:spcPct val="50000"/>
              </a:spcBef>
            </a:pPr>
            <a:r>
              <a:rPr lang="zh-CN" altLang="en-US" sz="1400" dirty="0">
                <a:solidFill>
                  <a:schemeClr val="accent2"/>
                </a:solidFill>
                <a:latin typeface="微软雅黑" panose="020B0503020204020204" pitchFamily="34" charset="-122"/>
                <a:ea typeface="微软雅黑" panose="020B0503020204020204" pitchFamily="34" charset="-122"/>
              </a:rPr>
              <a:t>第一步</a:t>
            </a:r>
          </a:p>
        </p:txBody>
      </p:sp>
      <p:sp>
        <p:nvSpPr>
          <p:cNvPr id="64" name="Text Box 266"/>
          <p:cNvSpPr txBox="1">
            <a:spLocks noChangeArrowheads="1"/>
          </p:cNvSpPr>
          <p:nvPr/>
        </p:nvSpPr>
        <p:spPr bwMode="white">
          <a:xfrm>
            <a:off x="3072259" y="2314600"/>
            <a:ext cx="806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spcBef>
                <a:spcPct val="50000"/>
              </a:spcBef>
            </a:pPr>
            <a:r>
              <a:rPr lang="zh-CN" altLang="en-US" sz="1400" dirty="0">
                <a:solidFill>
                  <a:schemeClr val="accent2"/>
                </a:solidFill>
                <a:latin typeface="微软雅黑" panose="020B0503020204020204" pitchFamily="34" charset="-122"/>
                <a:ea typeface="微软雅黑" panose="020B0503020204020204" pitchFamily="34" charset="-122"/>
              </a:rPr>
              <a:t>第二步</a:t>
            </a:r>
          </a:p>
        </p:txBody>
      </p:sp>
      <p:sp>
        <p:nvSpPr>
          <p:cNvPr id="65" name="Text Box 267"/>
          <p:cNvSpPr txBox="1">
            <a:spLocks noChangeArrowheads="1"/>
          </p:cNvSpPr>
          <p:nvPr/>
        </p:nvSpPr>
        <p:spPr bwMode="white">
          <a:xfrm>
            <a:off x="4675634" y="1311300"/>
            <a:ext cx="806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spcBef>
                <a:spcPct val="50000"/>
              </a:spcBef>
            </a:pPr>
            <a:r>
              <a:rPr lang="zh-CN" altLang="en-US" sz="1400" dirty="0">
                <a:solidFill>
                  <a:schemeClr val="accent2"/>
                </a:solidFill>
                <a:latin typeface="微软雅黑" panose="020B0503020204020204" pitchFamily="34" charset="-122"/>
                <a:ea typeface="微软雅黑" panose="020B0503020204020204" pitchFamily="34" charset="-122"/>
              </a:rPr>
              <a:t>第三步</a:t>
            </a:r>
          </a:p>
        </p:txBody>
      </p:sp>
      <p:sp>
        <p:nvSpPr>
          <p:cNvPr id="66" name="Text Box 269"/>
          <p:cNvSpPr txBox="1">
            <a:spLocks noChangeArrowheads="1"/>
          </p:cNvSpPr>
          <p:nvPr/>
        </p:nvSpPr>
        <p:spPr bwMode="black">
          <a:xfrm>
            <a:off x="2610296" y="3859238"/>
            <a:ext cx="309403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Tx/>
              <a:buChar char="•"/>
            </a:pPr>
            <a:r>
              <a:rPr lang="en-US" altLang="zh-CN" sz="1200" dirty="0">
                <a:solidFill>
                  <a:schemeClr val="accent1"/>
                </a:solidFill>
                <a:latin typeface="微软雅黑" panose="020B0503020204020204" pitchFamily="34" charset="-122"/>
                <a:ea typeface="微软雅黑" panose="020B0503020204020204" pitchFamily="34" charset="-122"/>
              </a:rPr>
              <a:t> </a:t>
            </a:r>
            <a:r>
              <a:rPr lang="zh-CN" altLang="en-US" sz="1200" dirty="0">
                <a:solidFill>
                  <a:schemeClr val="accent1"/>
                </a:solidFill>
                <a:latin typeface="微软雅黑" panose="020B0503020204020204" pitchFamily="34" charset="-122"/>
                <a:ea typeface="微软雅黑" panose="020B0503020204020204" pitchFamily="34" charset="-122"/>
              </a:rPr>
              <a:t>在此添加标题或目录索引</a:t>
            </a:r>
          </a:p>
          <a:p>
            <a:pPr eaLnBrk="1" hangingPunct="1">
              <a:spcBef>
                <a:spcPct val="50000"/>
              </a:spcBef>
              <a:buFontTx/>
              <a:buChar char="•"/>
            </a:pPr>
            <a:r>
              <a:rPr lang="en-US" altLang="zh-CN" sz="1200" dirty="0">
                <a:solidFill>
                  <a:schemeClr val="accent1"/>
                </a:solidFill>
                <a:latin typeface="微软雅黑" panose="020B0503020204020204" pitchFamily="34" charset="-122"/>
                <a:ea typeface="微软雅黑" panose="020B0503020204020204" pitchFamily="34" charset="-122"/>
              </a:rPr>
              <a:t> </a:t>
            </a:r>
            <a:r>
              <a:rPr lang="zh-CN" altLang="en-US" sz="1200" dirty="0">
                <a:solidFill>
                  <a:schemeClr val="accent1"/>
                </a:solidFill>
                <a:latin typeface="微软雅黑" panose="020B0503020204020204" pitchFamily="34" charset="-122"/>
                <a:ea typeface="微软雅黑" panose="020B0503020204020204" pitchFamily="34" charset="-122"/>
              </a:rPr>
              <a:t>在此添加标题或目录索引</a:t>
            </a:r>
          </a:p>
        </p:txBody>
      </p:sp>
      <p:sp>
        <p:nvSpPr>
          <p:cNvPr id="67" name="Text Box 270"/>
          <p:cNvSpPr txBox="1">
            <a:spLocks noChangeArrowheads="1"/>
          </p:cNvSpPr>
          <p:nvPr/>
        </p:nvSpPr>
        <p:spPr bwMode="black">
          <a:xfrm>
            <a:off x="4329559" y="2763863"/>
            <a:ext cx="30940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Tx/>
              <a:buChar char="•"/>
            </a:pPr>
            <a:r>
              <a:rPr lang="en-US" altLang="zh-CN" sz="1200" dirty="0">
                <a:solidFill>
                  <a:schemeClr val="accent1"/>
                </a:solidFill>
                <a:latin typeface="微软雅黑" panose="020B0503020204020204" pitchFamily="34" charset="-122"/>
                <a:ea typeface="微软雅黑" panose="020B0503020204020204" pitchFamily="34" charset="-122"/>
              </a:rPr>
              <a:t> </a:t>
            </a:r>
            <a:r>
              <a:rPr lang="zh-CN" altLang="en-US" sz="1200" dirty="0">
                <a:solidFill>
                  <a:schemeClr val="accent1"/>
                </a:solidFill>
                <a:latin typeface="微软雅黑" panose="020B0503020204020204" pitchFamily="34" charset="-122"/>
                <a:ea typeface="微软雅黑" panose="020B0503020204020204" pitchFamily="34" charset="-122"/>
              </a:rPr>
              <a:t>在此添加标题或目录索引</a:t>
            </a:r>
          </a:p>
          <a:p>
            <a:pPr eaLnBrk="1" hangingPunct="1">
              <a:spcBef>
                <a:spcPct val="50000"/>
              </a:spcBef>
              <a:buFontTx/>
              <a:buChar char="•"/>
            </a:pPr>
            <a:r>
              <a:rPr lang="en-US" altLang="zh-CN" sz="1200" dirty="0">
                <a:solidFill>
                  <a:schemeClr val="accent1"/>
                </a:solidFill>
                <a:latin typeface="微软雅黑" panose="020B0503020204020204" pitchFamily="34" charset="-122"/>
                <a:ea typeface="微软雅黑" panose="020B0503020204020204" pitchFamily="34" charset="-122"/>
              </a:rPr>
              <a:t> </a:t>
            </a:r>
            <a:r>
              <a:rPr lang="zh-CN" altLang="en-US" sz="1200" dirty="0">
                <a:solidFill>
                  <a:schemeClr val="accent1"/>
                </a:solidFill>
                <a:latin typeface="微软雅黑" panose="020B0503020204020204" pitchFamily="34" charset="-122"/>
                <a:ea typeface="微软雅黑" panose="020B0503020204020204" pitchFamily="34" charset="-122"/>
              </a:rPr>
              <a:t>在此添加标题或目录索引</a:t>
            </a:r>
          </a:p>
        </p:txBody>
      </p:sp>
      <p:sp>
        <p:nvSpPr>
          <p:cNvPr id="68" name="Text Box 271"/>
          <p:cNvSpPr txBox="1">
            <a:spLocks noChangeArrowheads="1"/>
          </p:cNvSpPr>
          <p:nvPr/>
        </p:nvSpPr>
        <p:spPr bwMode="black">
          <a:xfrm>
            <a:off x="5942459" y="1798663"/>
            <a:ext cx="30940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Tx/>
              <a:buChar char="•"/>
            </a:pPr>
            <a:r>
              <a:rPr lang="en-US" altLang="zh-CN" sz="1200" dirty="0">
                <a:solidFill>
                  <a:schemeClr val="accent1"/>
                </a:solidFill>
                <a:latin typeface="微软雅黑" panose="020B0503020204020204" pitchFamily="34" charset="-122"/>
                <a:ea typeface="微软雅黑" panose="020B0503020204020204" pitchFamily="34" charset="-122"/>
              </a:rPr>
              <a:t> </a:t>
            </a:r>
            <a:r>
              <a:rPr lang="zh-CN" altLang="en-US" sz="1200" dirty="0">
                <a:solidFill>
                  <a:schemeClr val="accent1"/>
                </a:solidFill>
                <a:latin typeface="微软雅黑" panose="020B0503020204020204" pitchFamily="34" charset="-122"/>
                <a:ea typeface="微软雅黑" panose="020B0503020204020204" pitchFamily="34" charset="-122"/>
              </a:rPr>
              <a:t>在此添加标题或目录索引</a:t>
            </a:r>
          </a:p>
          <a:p>
            <a:pPr eaLnBrk="1" hangingPunct="1">
              <a:spcBef>
                <a:spcPct val="50000"/>
              </a:spcBef>
              <a:buFontTx/>
              <a:buChar char="•"/>
            </a:pPr>
            <a:r>
              <a:rPr lang="en-US" altLang="zh-CN" sz="1200" dirty="0">
                <a:solidFill>
                  <a:schemeClr val="accent1"/>
                </a:solidFill>
                <a:latin typeface="微软雅黑" panose="020B0503020204020204" pitchFamily="34" charset="-122"/>
                <a:ea typeface="微软雅黑" panose="020B0503020204020204" pitchFamily="34" charset="-122"/>
              </a:rPr>
              <a:t> </a:t>
            </a:r>
            <a:r>
              <a:rPr lang="zh-CN" altLang="en-US" sz="1200" dirty="0">
                <a:solidFill>
                  <a:schemeClr val="accent1"/>
                </a:solidFill>
                <a:latin typeface="微软雅黑" panose="020B0503020204020204" pitchFamily="34" charset="-122"/>
                <a:ea typeface="微软雅黑" panose="020B0503020204020204" pitchFamily="34" charset="-122"/>
              </a:rPr>
              <a:t>在此添加标题或目录索引</a:t>
            </a:r>
          </a:p>
        </p:txBody>
      </p:sp>
      <p:sp>
        <p:nvSpPr>
          <p:cNvPr id="69" name="文本框 96"/>
          <p:cNvSpPr txBox="1"/>
          <p:nvPr/>
        </p:nvSpPr>
        <p:spPr>
          <a:xfrm>
            <a:off x="413245" y="267494"/>
            <a:ext cx="3870723" cy="338554"/>
          </a:xfrm>
          <a:prstGeom prst="rect">
            <a:avLst/>
          </a:prstGeom>
          <a:noFill/>
        </p:spPr>
        <p:txBody>
          <a:bodyPr wrap="squar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请在这输入</a:t>
            </a:r>
            <a:r>
              <a:rPr lang="zh-CN" altLang="en-US" sz="1600" dirty="0">
                <a:solidFill>
                  <a:schemeClr val="accent1"/>
                </a:solidFill>
                <a:latin typeface="微软雅黑" panose="020B0503020204020204" pitchFamily="34" charset="-122"/>
                <a:ea typeface="微软雅黑" panose="020B0503020204020204" pitchFamily="34" charset="-122"/>
              </a:rPr>
              <a:t>标题</a:t>
            </a:r>
            <a:r>
              <a:rPr lang="zh-CN" altLang="en-US" sz="1600" dirty="0" smtClean="0">
                <a:solidFill>
                  <a:schemeClr val="accent1"/>
                </a:solidFill>
                <a:latin typeface="微软雅黑" panose="020B0503020204020204" pitchFamily="34" charset="-122"/>
                <a:ea typeface="微软雅黑" panose="020B0503020204020204" pitchFamily="34" charset="-122"/>
              </a:rPr>
              <a:t>内容文字</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10615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4588" y="1275606"/>
            <a:ext cx="6854825" cy="1293813"/>
            <a:chOff x="1144588" y="1483717"/>
            <a:chExt cx="6854825" cy="1293813"/>
          </a:xfrm>
        </p:grpSpPr>
        <p:sp>
          <p:nvSpPr>
            <p:cNvPr id="3" name="AutoShape 5"/>
            <p:cNvSpPr>
              <a:spLocks noChangeArrowheads="1"/>
            </p:cNvSpPr>
            <p:nvPr/>
          </p:nvSpPr>
          <p:spPr bwMode="gray">
            <a:xfrm>
              <a:off x="1144588" y="1705967"/>
              <a:ext cx="6854825" cy="1071563"/>
            </a:xfrm>
            <a:prstGeom prst="roundRect">
              <a:avLst>
                <a:gd name="adj" fmla="val 16667"/>
              </a:avLst>
            </a:prstGeom>
            <a:noFill/>
            <a:ln w="19050">
              <a:solidFill>
                <a:schemeClr val="bg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4" name="AutoShape 17"/>
            <p:cNvSpPr>
              <a:spLocks noChangeArrowheads="1"/>
            </p:cNvSpPr>
            <p:nvPr/>
          </p:nvSpPr>
          <p:spPr bwMode="gray">
            <a:xfrm>
              <a:off x="2224088" y="1483717"/>
              <a:ext cx="4686300" cy="463550"/>
            </a:xfrm>
            <a:prstGeom prst="roundRect">
              <a:avLst>
                <a:gd name="adj" fmla="val 17509"/>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 name="Rectangle 21"/>
            <p:cNvSpPr>
              <a:spLocks noChangeArrowheads="1"/>
            </p:cNvSpPr>
            <p:nvPr/>
          </p:nvSpPr>
          <p:spPr bwMode="gray">
            <a:xfrm>
              <a:off x="3198746" y="1512292"/>
              <a:ext cx="273222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eaLnBrk="1" hangingPunct="1">
                <a:spcBef>
                  <a:spcPct val="50000"/>
                </a:spcBef>
                <a:buClr>
                  <a:srgbClr val="1F3F5F"/>
                </a:buClr>
              </a:pPr>
              <a:r>
                <a:rPr lang="en-US" altLang="zh-CN" dirty="0">
                  <a:solidFill>
                    <a:schemeClr val="accent2"/>
                  </a:solidFill>
                  <a:latin typeface="微软雅黑" panose="020B0503020204020204" pitchFamily="34" charset="-122"/>
                  <a:ea typeface="微软雅黑" panose="020B0503020204020204" pitchFamily="34" charset="-122"/>
                </a:rPr>
                <a:t> Add your </a:t>
              </a:r>
              <a:r>
                <a:rPr lang="zh-CN" altLang="en-US" dirty="0">
                  <a:solidFill>
                    <a:schemeClr val="accent2"/>
                  </a:solidFill>
                  <a:latin typeface="微软雅黑" panose="020B0503020204020204" pitchFamily="34" charset="-122"/>
                  <a:ea typeface="微软雅黑" panose="020B0503020204020204" pitchFamily="34" charset="-122"/>
                </a:rPr>
                <a:t>在此添加标题</a:t>
              </a:r>
            </a:p>
          </p:txBody>
        </p:sp>
        <p:sp>
          <p:nvSpPr>
            <p:cNvPr id="6" name="Text Box 24"/>
            <p:cNvSpPr txBox="1">
              <a:spLocks noChangeArrowheads="1"/>
            </p:cNvSpPr>
            <p:nvPr/>
          </p:nvSpPr>
          <p:spPr bwMode="black">
            <a:xfrm>
              <a:off x="1450976" y="1980605"/>
              <a:ext cx="33750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buFontTx/>
                <a:buChar char="•"/>
              </a:pPr>
              <a:r>
                <a:rPr lang="zh-CN" altLang="en-US" sz="1400" dirty="0">
                  <a:solidFill>
                    <a:schemeClr val="accent1"/>
                  </a:solidFill>
                  <a:latin typeface="微软雅黑" panose="020B0503020204020204" pitchFamily="34" charset="-122"/>
                  <a:ea typeface="微软雅黑" panose="020B0503020204020204" pitchFamily="34" charset="-122"/>
                </a:rPr>
                <a:t>在此添加标题或目录索引</a:t>
              </a:r>
            </a:p>
          </p:txBody>
        </p:sp>
        <p:sp>
          <p:nvSpPr>
            <p:cNvPr id="7" name="Rectangle 25"/>
            <p:cNvSpPr>
              <a:spLocks noChangeArrowheads="1"/>
            </p:cNvSpPr>
            <p:nvPr/>
          </p:nvSpPr>
          <p:spPr bwMode="auto">
            <a:xfrm>
              <a:off x="1217613" y="2304455"/>
              <a:ext cx="6734175"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nSpc>
                  <a:spcPct val="110000"/>
                </a:lnSpc>
              </a:pPr>
              <a:r>
                <a:rPr lang="zh-CN" altLang="en-US" sz="1200" dirty="0">
                  <a:solidFill>
                    <a:schemeClr val="accent1"/>
                  </a:solidFill>
                  <a:latin typeface="微软雅黑" panose="020B0503020204020204" pitchFamily="34" charset="-122"/>
                  <a:ea typeface="微软雅黑" panose="020B0503020204020204" pitchFamily="34" charset="-122"/>
                </a:rPr>
                <a:t>点击此处添加公司简介的文字信息点击此处添加公司简介的文字信息</a:t>
              </a:r>
            </a:p>
          </p:txBody>
        </p:sp>
      </p:grpSp>
      <p:grpSp>
        <p:nvGrpSpPr>
          <p:cNvPr id="8" name="组合 7"/>
          <p:cNvGrpSpPr/>
          <p:nvPr/>
        </p:nvGrpSpPr>
        <p:grpSpPr>
          <a:xfrm>
            <a:off x="1144588" y="2799606"/>
            <a:ext cx="6854825" cy="1292225"/>
            <a:chOff x="1144588" y="3007717"/>
            <a:chExt cx="6854825" cy="1292225"/>
          </a:xfrm>
        </p:grpSpPr>
        <p:sp>
          <p:nvSpPr>
            <p:cNvPr id="9" name="AutoShape 4"/>
            <p:cNvSpPr>
              <a:spLocks noChangeArrowheads="1"/>
            </p:cNvSpPr>
            <p:nvPr/>
          </p:nvSpPr>
          <p:spPr bwMode="gray">
            <a:xfrm>
              <a:off x="1144588" y="3228380"/>
              <a:ext cx="6854825" cy="1071562"/>
            </a:xfrm>
            <a:prstGeom prst="roundRect">
              <a:avLst>
                <a:gd name="adj" fmla="val 16667"/>
              </a:avLst>
            </a:prstGeom>
            <a:noFill/>
            <a:ln w="19050">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0" name="AutoShape 7"/>
            <p:cNvSpPr>
              <a:spLocks noChangeArrowheads="1"/>
            </p:cNvSpPr>
            <p:nvPr/>
          </p:nvSpPr>
          <p:spPr bwMode="gray">
            <a:xfrm>
              <a:off x="2220913" y="3007717"/>
              <a:ext cx="4686300" cy="463550"/>
            </a:xfrm>
            <a:prstGeom prst="roundRect">
              <a:avLst>
                <a:gd name="adj" fmla="val 17509"/>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1" name="Rectangle 22"/>
            <p:cNvSpPr>
              <a:spLocks noChangeArrowheads="1"/>
            </p:cNvSpPr>
            <p:nvPr/>
          </p:nvSpPr>
          <p:spPr bwMode="gray">
            <a:xfrm>
              <a:off x="3198746" y="3050580"/>
              <a:ext cx="273222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eaLnBrk="1" hangingPunct="1">
                <a:spcBef>
                  <a:spcPct val="50000"/>
                </a:spcBef>
                <a:buClr>
                  <a:srgbClr val="1F3F5F"/>
                </a:buClr>
              </a:pPr>
              <a:r>
                <a:rPr lang="en-US" altLang="zh-CN" dirty="0">
                  <a:solidFill>
                    <a:schemeClr val="accent2"/>
                  </a:solidFill>
                  <a:latin typeface="微软雅黑" panose="020B0503020204020204" pitchFamily="34" charset="-122"/>
                  <a:ea typeface="微软雅黑" panose="020B0503020204020204" pitchFamily="34" charset="-122"/>
                </a:rPr>
                <a:t> Add your </a:t>
              </a:r>
              <a:r>
                <a:rPr lang="zh-CN" altLang="en-US" dirty="0">
                  <a:solidFill>
                    <a:schemeClr val="accent2"/>
                  </a:solidFill>
                  <a:latin typeface="微软雅黑" panose="020B0503020204020204" pitchFamily="34" charset="-122"/>
                  <a:ea typeface="微软雅黑" panose="020B0503020204020204" pitchFamily="34" charset="-122"/>
                </a:rPr>
                <a:t>在此添加标题</a:t>
              </a:r>
            </a:p>
          </p:txBody>
        </p:sp>
        <p:sp>
          <p:nvSpPr>
            <p:cNvPr id="12" name="Text Box 29"/>
            <p:cNvSpPr txBox="1">
              <a:spLocks noChangeArrowheads="1"/>
            </p:cNvSpPr>
            <p:nvPr/>
          </p:nvSpPr>
          <p:spPr bwMode="black">
            <a:xfrm>
              <a:off x="1450976" y="3518892"/>
              <a:ext cx="33750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spcBef>
                  <a:spcPct val="50000"/>
                </a:spcBef>
                <a:buFontTx/>
                <a:buChar char="•"/>
              </a:pPr>
              <a:r>
                <a:rPr lang="zh-CN" altLang="en-US" sz="1400" dirty="0">
                  <a:solidFill>
                    <a:schemeClr val="accent1"/>
                  </a:solidFill>
                  <a:latin typeface="微软雅黑" panose="020B0503020204020204" pitchFamily="34" charset="-122"/>
                  <a:ea typeface="微软雅黑" panose="020B0503020204020204" pitchFamily="34" charset="-122"/>
                </a:rPr>
                <a:t>在此添加标题或目录索引</a:t>
              </a:r>
            </a:p>
          </p:txBody>
        </p:sp>
        <p:sp>
          <p:nvSpPr>
            <p:cNvPr id="13" name="Rectangle 30"/>
            <p:cNvSpPr>
              <a:spLocks noChangeArrowheads="1"/>
            </p:cNvSpPr>
            <p:nvPr/>
          </p:nvSpPr>
          <p:spPr bwMode="auto">
            <a:xfrm>
              <a:off x="1217613" y="3812580"/>
              <a:ext cx="6734175"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nSpc>
                  <a:spcPct val="110000"/>
                </a:lnSpc>
              </a:pPr>
              <a:r>
                <a:rPr lang="zh-CN" altLang="en-US" sz="1200" dirty="0">
                  <a:solidFill>
                    <a:schemeClr val="accent1"/>
                  </a:solidFill>
                  <a:latin typeface="微软雅黑" panose="020B0503020204020204" pitchFamily="34" charset="-122"/>
                  <a:ea typeface="微软雅黑" panose="020B0503020204020204" pitchFamily="34" charset="-122"/>
                </a:rPr>
                <a:t>点击此处添加公司简介的文字信息点击此处添加公司简介的文字信息</a:t>
              </a:r>
            </a:p>
          </p:txBody>
        </p:sp>
      </p:grpSp>
      <p:sp>
        <p:nvSpPr>
          <p:cNvPr id="14" name="文本框 96"/>
          <p:cNvSpPr txBox="1"/>
          <p:nvPr/>
        </p:nvSpPr>
        <p:spPr>
          <a:xfrm>
            <a:off x="413245" y="267494"/>
            <a:ext cx="3870723" cy="338554"/>
          </a:xfrm>
          <a:prstGeom prst="rect">
            <a:avLst/>
          </a:prstGeom>
          <a:noFill/>
        </p:spPr>
        <p:txBody>
          <a:bodyPr wrap="squar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请在这输入</a:t>
            </a:r>
            <a:r>
              <a:rPr lang="zh-CN" altLang="en-US" sz="1600" dirty="0">
                <a:solidFill>
                  <a:schemeClr val="accent1"/>
                </a:solidFill>
                <a:latin typeface="微软雅黑" panose="020B0503020204020204" pitchFamily="34" charset="-122"/>
                <a:ea typeface="微软雅黑" panose="020B0503020204020204" pitchFamily="34" charset="-122"/>
              </a:rPr>
              <a:t>标题</a:t>
            </a:r>
            <a:r>
              <a:rPr lang="zh-CN" altLang="en-US" sz="1600" dirty="0" smtClean="0">
                <a:solidFill>
                  <a:schemeClr val="accent1"/>
                </a:solidFill>
                <a:latin typeface="微软雅黑" panose="020B0503020204020204" pitchFamily="34" charset="-122"/>
                <a:ea typeface="微软雅黑" panose="020B0503020204020204" pitchFamily="34" charset="-122"/>
              </a:rPr>
              <a:t>内容文字</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516030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1115616" y="2079307"/>
            <a:ext cx="2016224" cy="492443"/>
            <a:chOff x="971600" y="1275606"/>
            <a:chExt cx="2016224" cy="492443"/>
          </a:xfrm>
        </p:grpSpPr>
        <p:sp>
          <p:nvSpPr>
            <p:cNvPr id="66" name="Rectangle 6"/>
            <p:cNvSpPr/>
            <p:nvPr/>
          </p:nvSpPr>
          <p:spPr bwMode="auto">
            <a:xfrm>
              <a:off x="971600" y="1275606"/>
              <a:ext cx="2016224" cy="49244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dirty="0">
                <a:solidFill>
                  <a:srgbClr val="FFFFFF"/>
                </a:solidFill>
              </a:endParaRPr>
            </a:p>
          </p:txBody>
        </p:sp>
        <p:sp>
          <p:nvSpPr>
            <p:cNvPr id="67" name="Text Box 14"/>
            <p:cNvSpPr txBox="1">
              <a:spLocks noChangeArrowheads="1"/>
            </p:cNvSpPr>
            <p:nvPr/>
          </p:nvSpPr>
          <p:spPr bwMode="auto">
            <a:xfrm>
              <a:off x="1513756" y="1294839"/>
              <a:ext cx="129614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2200" dirty="0" smtClean="0">
                  <a:solidFill>
                    <a:schemeClr val="accent2"/>
                  </a:solidFill>
                  <a:latin typeface="微软雅黑" panose="020B0503020204020204" pitchFamily="34" charset="-122"/>
                  <a:ea typeface="微软雅黑" panose="020B0503020204020204" pitchFamily="34" charset="-122"/>
                </a:rPr>
                <a:t>目</a:t>
              </a:r>
              <a:r>
                <a:rPr lang="en-US" altLang="zh-CN" sz="2200" dirty="0" smtClean="0">
                  <a:solidFill>
                    <a:schemeClr val="accent2"/>
                  </a:solidFill>
                  <a:latin typeface="微软雅黑" panose="020B0503020204020204" pitchFamily="34" charset="-122"/>
                  <a:ea typeface="微软雅黑" panose="020B0503020204020204" pitchFamily="34" charset="-122"/>
                </a:rPr>
                <a:t> </a:t>
              </a:r>
              <a:r>
                <a:rPr lang="zh-CN" altLang="zh-CN" sz="2200" dirty="0" smtClean="0">
                  <a:solidFill>
                    <a:schemeClr val="accent2"/>
                  </a:solidFill>
                  <a:latin typeface="微软雅黑" panose="020B0503020204020204" pitchFamily="34" charset="-122"/>
                  <a:ea typeface="微软雅黑" panose="020B0503020204020204" pitchFamily="34" charset="-122"/>
                </a:rPr>
                <a:t>录</a:t>
              </a:r>
              <a:endParaRPr lang="zh-CN" altLang="zh-CN" sz="2200" dirty="0">
                <a:solidFill>
                  <a:schemeClr val="accent2"/>
                </a:solidFill>
                <a:latin typeface="微软雅黑" panose="020B0503020204020204" pitchFamily="34" charset="-122"/>
                <a:ea typeface="微软雅黑" panose="020B0503020204020204" pitchFamily="34" charset="-122"/>
              </a:endParaRPr>
            </a:p>
          </p:txBody>
        </p:sp>
      </p:grpSp>
      <p:grpSp>
        <p:nvGrpSpPr>
          <p:cNvPr id="68" name="组合 67"/>
          <p:cNvGrpSpPr/>
          <p:nvPr/>
        </p:nvGrpSpPr>
        <p:grpSpPr>
          <a:xfrm>
            <a:off x="5004048" y="2083023"/>
            <a:ext cx="3672408" cy="2180282"/>
            <a:chOff x="4788024" y="2083023"/>
            <a:chExt cx="3672408" cy="2180282"/>
          </a:xfrm>
        </p:grpSpPr>
        <p:grpSp>
          <p:nvGrpSpPr>
            <p:cNvPr id="69" name="组合 68"/>
            <p:cNvGrpSpPr/>
            <p:nvPr/>
          </p:nvGrpSpPr>
          <p:grpSpPr>
            <a:xfrm>
              <a:off x="4788024" y="2129702"/>
              <a:ext cx="321984" cy="338554"/>
              <a:chOff x="4788024" y="2129702"/>
              <a:chExt cx="321984" cy="338554"/>
            </a:xfrm>
          </p:grpSpPr>
          <p:sp>
            <p:nvSpPr>
              <p:cNvPr id="84" name="椭圆 83"/>
              <p:cNvSpPr/>
              <p:nvPr/>
            </p:nvSpPr>
            <p:spPr>
              <a:xfrm>
                <a:off x="4788024" y="2139702"/>
                <a:ext cx="321984" cy="321984"/>
              </a:xfrm>
              <a:prstGeom prst="ellipse">
                <a:avLst/>
              </a:prstGeom>
              <a:solidFill>
                <a:schemeClr val="tx1"/>
              </a:solidFill>
              <a:ln w="6350">
                <a:noFill/>
                <a:prstDash val="solid"/>
              </a:ln>
              <a:effectLst/>
            </p:spPr>
            <p:txBody>
              <a:bodyPr wrap="square" rtlCol="0" anchor="ctr">
                <a:spAutoFit/>
              </a:bodyPr>
              <a:lstStyle/>
              <a:p>
                <a:pPr algn="ctr"/>
                <a:endParaRPr lang="zh-CN" altLang="en-US" sz="1600" b="1">
                  <a:solidFill>
                    <a:prstClr val="white"/>
                  </a:solidFill>
                  <a:latin typeface="微软雅黑" pitchFamily="34" charset="-122"/>
                  <a:cs typeface="Lao UI" pitchFamily="34" charset="0"/>
                </a:endParaRPr>
              </a:p>
            </p:txBody>
          </p:sp>
          <p:sp>
            <p:nvSpPr>
              <p:cNvPr id="85" name="Text Box 7"/>
              <p:cNvSpPr txBox="1">
                <a:spLocks noChangeArrowheads="1"/>
              </p:cNvSpPr>
              <p:nvPr/>
            </p:nvSpPr>
            <p:spPr bwMode="auto">
              <a:xfrm>
                <a:off x="4795381" y="2129702"/>
                <a:ext cx="2889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dirty="0">
                    <a:solidFill>
                      <a:schemeClr val="accent2"/>
                    </a:solidFill>
                    <a:latin typeface="微软雅黑" panose="020B0503020204020204" pitchFamily="34" charset="-122"/>
                    <a:ea typeface="微软雅黑" panose="020B0503020204020204" pitchFamily="34" charset="-122"/>
                  </a:rPr>
                  <a:t>1</a:t>
                </a:r>
              </a:p>
            </p:txBody>
          </p:sp>
        </p:grpSp>
        <p:sp>
          <p:nvSpPr>
            <p:cNvPr id="70" name="Text Box 4"/>
            <p:cNvSpPr txBox="1">
              <a:spLocks noChangeArrowheads="1"/>
            </p:cNvSpPr>
            <p:nvPr/>
          </p:nvSpPr>
          <p:spPr bwMode="auto">
            <a:xfrm>
              <a:off x="5161036" y="2083023"/>
              <a:ext cx="144145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500" dirty="0" smtClean="0">
                  <a:solidFill>
                    <a:schemeClr val="accent1"/>
                  </a:solidFill>
                  <a:latin typeface="微软雅黑" panose="020B0503020204020204" pitchFamily="34" charset="-122"/>
                  <a:ea typeface="微软雅黑" panose="020B0503020204020204" pitchFamily="34" charset="-122"/>
                </a:rPr>
                <a:t>文字标题</a:t>
              </a:r>
              <a:endParaRPr lang="zh-CN" altLang="zh-CN" sz="1500" dirty="0">
                <a:solidFill>
                  <a:schemeClr val="accent1"/>
                </a:solidFill>
                <a:latin typeface="微软雅黑" panose="020B0503020204020204" pitchFamily="34" charset="-122"/>
                <a:ea typeface="微软雅黑" panose="020B0503020204020204" pitchFamily="34" charset="-122"/>
              </a:endParaRPr>
            </a:p>
          </p:txBody>
        </p:sp>
        <p:sp>
          <p:nvSpPr>
            <p:cNvPr id="71" name="Text Box 5"/>
            <p:cNvSpPr txBox="1">
              <a:spLocks noChangeArrowheads="1"/>
            </p:cNvSpPr>
            <p:nvPr/>
          </p:nvSpPr>
          <p:spPr bwMode="auto">
            <a:xfrm>
              <a:off x="5161036" y="2305273"/>
              <a:ext cx="112242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900" dirty="0">
                  <a:solidFill>
                    <a:schemeClr val="accent1"/>
                  </a:solidFill>
                  <a:latin typeface="微软雅黑" panose="020B0503020204020204" pitchFamily="34" charset="-122"/>
                  <a:ea typeface="微软雅黑" panose="020B0503020204020204" pitchFamily="34" charset="-122"/>
                </a:rPr>
                <a:t>ANHUI </a:t>
              </a:r>
              <a:r>
                <a:rPr lang="zh-CN" altLang="zh-CN" sz="900" dirty="0" smtClean="0">
                  <a:solidFill>
                    <a:schemeClr val="accent1"/>
                  </a:solidFill>
                  <a:latin typeface="微软雅黑" panose="020B0503020204020204" pitchFamily="34" charset="-122"/>
                  <a:ea typeface="微软雅黑" panose="020B0503020204020204" pitchFamily="34" charset="-122"/>
                </a:rPr>
                <a:t>ZHI </a:t>
              </a:r>
              <a:r>
                <a:rPr lang="zh-CN" altLang="zh-CN" sz="900" dirty="0">
                  <a:solidFill>
                    <a:schemeClr val="accent1"/>
                  </a:solidFill>
                  <a:latin typeface="微软雅黑" panose="020B0503020204020204" pitchFamily="34" charset="-122"/>
                  <a:ea typeface="微软雅黑" panose="020B0503020204020204" pitchFamily="34" charset="-122"/>
                </a:rPr>
                <a:t>XING</a:t>
              </a:r>
            </a:p>
          </p:txBody>
        </p:sp>
        <p:sp>
          <p:nvSpPr>
            <p:cNvPr id="72" name="Text Box 8"/>
            <p:cNvSpPr txBox="1">
              <a:spLocks noChangeArrowheads="1"/>
            </p:cNvSpPr>
            <p:nvPr/>
          </p:nvSpPr>
          <p:spPr bwMode="auto">
            <a:xfrm>
              <a:off x="5161036" y="2651348"/>
              <a:ext cx="2825750" cy="323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500" dirty="0" smtClean="0">
                  <a:solidFill>
                    <a:schemeClr val="accent1"/>
                  </a:solidFill>
                  <a:latin typeface="微软雅黑" panose="020B0503020204020204" pitchFamily="34" charset="-122"/>
                  <a:ea typeface="微软雅黑" panose="020B0503020204020204" pitchFamily="34" charset="-122"/>
                </a:rPr>
                <a:t>请输入文字内容标题</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sp>
          <p:nvSpPr>
            <p:cNvPr id="73" name="Text Box 11"/>
            <p:cNvSpPr txBox="1">
              <a:spLocks noChangeArrowheads="1"/>
            </p:cNvSpPr>
            <p:nvPr/>
          </p:nvSpPr>
          <p:spPr bwMode="auto">
            <a:xfrm>
              <a:off x="5161036" y="2881535"/>
              <a:ext cx="3299396" cy="2308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900" dirty="0">
                  <a:solidFill>
                    <a:schemeClr val="accent1"/>
                  </a:solidFill>
                  <a:latin typeface="微软雅黑" panose="020B0503020204020204" pitchFamily="34" charset="-122"/>
                  <a:ea typeface="微软雅黑" panose="020B0503020204020204" pitchFamily="34" charset="-122"/>
                </a:rPr>
                <a:t>ZHOU ZHUANG,LAI GUO WEI CENG LI KAI</a:t>
              </a:r>
            </a:p>
          </p:txBody>
        </p:sp>
        <p:sp>
          <p:nvSpPr>
            <p:cNvPr id="74" name="Text Box 15"/>
            <p:cNvSpPr txBox="1">
              <a:spLocks noChangeArrowheads="1"/>
            </p:cNvSpPr>
            <p:nvPr/>
          </p:nvSpPr>
          <p:spPr bwMode="auto">
            <a:xfrm>
              <a:off x="5161036" y="3221260"/>
              <a:ext cx="2825750" cy="323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500" dirty="0">
                  <a:solidFill>
                    <a:schemeClr val="accent1"/>
                  </a:solidFill>
                  <a:latin typeface="微软雅黑" panose="020B0503020204020204" pitchFamily="34" charset="-122"/>
                  <a:ea typeface="微软雅黑" panose="020B0503020204020204" pitchFamily="34" charset="-122"/>
                </a:rPr>
                <a:t>CityWalks寻梦青岛</a:t>
              </a:r>
            </a:p>
          </p:txBody>
        </p:sp>
        <p:sp>
          <p:nvSpPr>
            <p:cNvPr id="75" name="Text Box 16"/>
            <p:cNvSpPr txBox="1">
              <a:spLocks noChangeArrowheads="1"/>
            </p:cNvSpPr>
            <p:nvPr/>
          </p:nvSpPr>
          <p:spPr bwMode="auto">
            <a:xfrm>
              <a:off x="5161036" y="3456210"/>
              <a:ext cx="2952750" cy="2308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900" dirty="0">
                  <a:solidFill>
                    <a:schemeClr val="accent1"/>
                  </a:solidFill>
                  <a:latin typeface="微软雅黑" panose="020B0503020204020204" pitchFamily="34" charset="-122"/>
                  <a:ea typeface="微软雅黑" panose="020B0503020204020204" pitchFamily="34" charset="-122"/>
                </a:rPr>
                <a:t>CITYWALKS XUN MENG QING DAO</a:t>
              </a:r>
            </a:p>
          </p:txBody>
        </p:sp>
        <p:sp>
          <p:nvSpPr>
            <p:cNvPr id="76" name="Text Box 19"/>
            <p:cNvSpPr txBox="1">
              <a:spLocks noChangeArrowheads="1"/>
            </p:cNvSpPr>
            <p:nvPr/>
          </p:nvSpPr>
          <p:spPr bwMode="auto">
            <a:xfrm>
              <a:off x="5161036" y="3797523"/>
              <a:ext cx="2825750" cy="323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500" dirty="0" smtClean="0">
                  <a:solidFill>
                    <a:schemeClr val="accent1"/>
                  </a:solidFill>
                  <a:latin typeface="微软雅黑" panose="020B0503020204020204" pitchFamily="34" charset="-122"/>
                  <a:ea typeface="微软雅黑" panose="020B0503020204020204" pitchFamily="34" charset="-122"/>
                </a:rPr>
                <a:t>解读文字</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sp>
          <p:nvSpPr>
            <p:cNvPr id="77" name="Text Box 20"/>
            <p:cNvSpPr txBox="1">
              <a:spLocks noChangeArrowheads="1"/>
            </p:cNvSpPr>
            <p:nvPr/>
          </p:nvSpPr>
          <p:spPr bwMode="auto">
            <a:xfrm>
              <a:off x="5161036" y="4032473"/>
              <a:ext cx="2952750" cy="2308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900" dirty="0" smtClean="0">
                  <a:solidFill>
                    <a:schemeClr val="accent1"/>
                  </a:solidFill>
                  <a:latin typeface="微软雅黑" panose="020B0503020204020204" pitchFamily="34" charset="-122"/>
                  <a:ea typeface="微软雅黑" panose="020B0503020204020204" pitchFamily="34" charset="-122"/>
                </a:rPr>
                <a:t>JIE DU XIANG XI</a:t>
              </a:r>
              <a:endParaRPr lang="zh-CN" altLang="en-US" sz="900" dirty="0">
                <a:solidFill>
                  <a:schemeClr val="accent1"/>
                </a:solidFill>
                <a:latin typeface="微软雅黑" panose="020B0503020204020204" pitchFamily="34" charset="-122"/>
                <a:ea typeface="微软雅黑" panose="020B0503020204020204" pitchFamily="34" charset="-122"/>
              </a:endParaRPr>
            </a:p>
          </p:txBody>
        </p:sp>
        <p:sp>
          <p:nvSpPr>
            <p:cNvPr id="78" name="椭圆 77"/>
            <p:cNvSpPr/>
            <p:nvPr/>
          </p:nvSpPr>
          <p:spPr>
            <a:xfrm>
              <a:off x="4788024" y="2757294"/>
              <a:ext cx="321984" cy="321984"/>
            </a:xfrm>
            <a:prstGeom prst="ellipse">
              <a:avLst/>
            </a:prstGeom>
            <a:solidFill>
              <a:schemeClr val="bg1"/>
            </a:solidFill>
            <a:ln w="6350">
              <a:noFill/>
              <a:prstDash val="solid"/>
            </a:ln>
            <a:effectLst/>
          </p:spPr>
          <p:txBody>
            <a:bodyPr wrap="square" rtlCol="0" anchor="ctr">
              <a:spAutoFit/>
            </a:bodyPr>
            <a:lstStyle/>
            <a:p>
              <a:pPr algn="ctr"/>
              <a:endParaRPr lang="zh-CN" altLang="en-US" sz="1600" b="1">
                <a:solidFill>
                  <a:prstClr val="white"/>
                </a:solidFill>
                <a:latin typeface="微软雅黑" pitchFamily="34" charset="-122"/>
                <a:cs typeface="Lao UI" pitchFamily="34" charset="0"/>
              </a:endParaRPr>
            </a:p>
          </p:txBody>
        </p:sp>
        <p:sp>
          <p:nvSpPr>
            <p:cNvPr id="79" name="Text Box 7"/>
            <p:cNvSpPr txBox="1">
              <a:spLocks noChangeArrowheads="1"/>
            </p:cNvSpPr>
            <p:nvPr/>
          </p:nvSpPr>
          <p:spPr bwMode="auto">
            <a:xfrm>
              <a:off x="4795381" y="2739718"/>
              <a:ext cx="2889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1600" dirty="0" smtClean="0">
                  <a:solidFill>
                    <a:schemeClr val="accent2"/>
                  </a:solidFill>
                  <a:latin typeface="微软雅黑" panose="020B0503020204020204" pitchFamily="34" charset="-122"/>
                  <a:ea typeface="微软雅黑" panose="020B0503020204020204" pitchFamily="34" charset="-122"/>
                </a:rPr>
                <a:t>2</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sp>
          <p:nvSpPr>
            <p:cNvPr id="80" name="椭圆 79"/>
            <p:cNvSpPr/>
            <p:nvPr/>
          </p:nvSpPr>
          <p:spPr>
            <a:xfrm>
              <a:off x="4788024" y="3333358"/>
              <a:ext cx="321984" cy="321984"/>
            </a:xfrm>
            <a:prstGeom prst="ellipse">
              <a:avLst/>
            </a:prstGeom>
            <a:solidFill>
              <a:schemeClr val="bg2"/>
            </a:solidFill>
            <a:ln w="6350">
              <a:noFill/>
              <a:prstDash val="solid"/>
            </a:ln>
            <a:effectLst/>
          </p:spPr>
          <p:txBody>
            <a:bodyPr wrap="square" rtlCol="0" anchor="ctr">
              <a:spAutoFit/>
            </a:bodyPr>
            <a:lstStyle/>
            <a:p>
              <a:pPr algn="ctr"/>
              <a:endParaRPr lang="zh-CN" altLang="en-US" sz="1600" b="1">
                <a:solidFill>
                  <a:prstClr val="white"/>
                </a:solidFill>
                <a:latin typeface="微软雅黑" pitchFamily="34" charset="-122"/>
                <a:cs typeface="Lao UI" pitchFamily="34" charset="0"/>
              </a:endParaRPr>
            </a:p>
          </p:txBody>
        </p:sp>
        <p:sp>
          <p:nvSpPr>
            <p:cNvPr id="81" name="Text Box 7"/>
            <p:cNvSpPr txBox="1">
              <a:spLocks noChangeArrowheads="1"/>
            </p:cNvSpPr>
            <p:nvPr/>
          </p:nvSpPr>
          <p:spPr bwMode="auto">
            <a:xfrm>
              <a:off x="4795381" y="3315782"/>
              <a:ext cx="2889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1600" dirty="0" smtClean="0">
                  <a:solidFill>
                    <a:schemeClr val="accent2"/>
                  </a:solidFill>
                  <a:latin typeface="微软雅黑" panose="020B0503020204020204" pitchFamily="34" charset="-122"/>
                  <a:ea typeface="微软雅黑" panose="020B0503020204020204" pitchFamily="34" charset="-122"/>
                </a:rPr>
                <a:t>3</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sp>
          <p:nvSpPr>
            <p:cNvPr id="82" name="椭圆 81"/>
            <p:cNvSpPr/>
            <p:nvPr/>
          </p:nvSpPr>
          <p:spPr>
            <a:xfrm>
              <a:off x="4788024" y="3917042"/>
              <a:ext cx="321984" cy="321984"/>
            </a:xfrm>
            <a:prstGeom prst="ellipse">
              <a:avLst/>
            </a:prstGeom>
            <a:solidFill>
              <a:schemeClr val="tx2"/>
            </a:solidFill>
            <a:ln w="6350">
              <a:noFill/>
              <a:prstDash val="solid"/>
            </a:ln>
            <a:effectLst/>
          </p:spPr>
          <p:txBody>
            <a:bodyPr wrap="square" rtlCol="0" anchor="ctr">
              <a:spAutoFit/>
            </a:bodyPr>
            <a:lstStyle/>
            <a:p>
              <a:pPr algn="ctr"/>
              <a:endParaRPr lang="zh-CN" altLang="en-US" sz="1600" b="1">
                <a:solidFill>
                  <a:prstClr val="white"/>
                </a:solidFill>
                <a:latin typeface="微软雅黑" pitchFamily="34" charset="-122"/>
                <a:cs typeface="Lao UI" pitchFamily="34" charset="0"/>
              </a:endParaRPr>
            </a:p>
          </p:txBody>
        </p:sp>
        <p:sp>
          <p:nvSpPr>
            <p:cNvPr id="83" name="Text Box 7"/>
            <p:cNvSpPr txBox="1">
              <a:spLocks noChangeArrowheads="1"/>
            </p:cNvSpPr>
            <p:nvPr/>
          </p:nvSpPr>
          <p:spPr bwMode="auto">
            <a:xfrm>
              <a:off x="4795381" y="3891846"/>
              <a:ext cx="2889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1600" dirty="0" smtClean="0">
                  <a:solidFill>
                    <a:schemeClr val="accent2"/>
                  </a:solidFill>
                  <a:latin typeface="微软雅黑" panose="020B0503020204020204" pitchFamily="34" charset="-122"/>
                  <a:ea typeface="微软雅黑" panose="020B0503020204020204" pitchFamily="34" charset="-122"/>
                </a:rPr>
                <a:t>4</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grpSp>
      <p:sp>
        <p:nvSpPr>
          <p:cNvPr id="86" name="文本框 96"/>
          <p:cNvSpPr txBox="1"/>
          <p:nvPr/>
        </p:nvSpPr>
        <p:spPr>
          <a:xfrm>
            <a:off x="413245" y="267494"/>
            <a:ext cx="3870723" cy="338554"/>
          </a:xfrm>
          <a:prstGeom prst="rect">
            <a:avLst/>
          </a:prstGeom>
          <a:noFill/>
        </p:spPr>
        <p:txBody>
          <a:bodyPr wrap="squar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请在这输入</a:t>
            </a:r>
            <a:r>
              <a:rPr lang="zh-CN" altLang="en-US" sz="1600" dirty="0">
                <a:solidFill>
                  <a:schemeClr val="accent1"/>
                </a:solidFill>
                <a:latin typeface="微软雅黑" panose="020B0503020204020204" pitchFamily="34" charset="-122"/>
                <a:ea typeface="微软雅黑" panose="020B0503020204020204" pitchFamily="34" charset="-122"/>
              </a:rPr>
              <a:t>标题</a:t>
            </a:r>
            <a:r>
              <a:rPr lang="zh-CN" altLang="en-US" sz="1600" dirty="0" smtClean="0">
                <a:solidFill>
                  <a:schemeClr val="accent1"/>
                </a:solidFill>
                <a:latin typeface="微软雅黑" panose="020B0503020204020204" pitchFamily="34" charset="-122"/>
                <a:ea typeface="微软雅黑" panose="020B0503020204020204" pitchFamily="34" charset="-122"/>
              </a:rPr>
              <a:t>内容文字</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204353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68"/>
                                        </p:tgtEl>
                                        <p:attrNameLst>
                                          <p:attrName>style.visibility</p:attrName>
                                        </p:attrNameLst>
                                      </p:cBhvr>
                                      <p:to>
                                        <p:strVal val="visible"/>
                                      </p:to>
                                    </p:set>
                                    <p:anim calcmode="lin" valueType="num">
                                      <p:cBhvr>
                                        <p:cTn id="12" dur="500" fill="hold"/>
                                        <p:tgtEl>
                                          <p:spTgt spid="68"/>
                                        </p:tgtEl>
                                        <p:attrNameLst>
                                          <p:attrName>ppt_w</p:attrName>
                                        </p:attrNameLst>
                                      </p:cBhvr>
                                      <p:tavLst>
                                        <p:tav tm="0">
                                          <p:val>
                                            <p:fltVal val="0"/>
                                          </p:val>
                                        </p:tav>
                                        <p:tav tm="100000">
                                          <p:val>
                                            <p:strVal val="#ppt_w"/>
                                          </p:val>
                                        </p:tav>
                                      </p:tavLst>
                                    </p:anim>
                                    <p:anim calcmode="lin" valueType="num">
                                      <p:cBhvr>
                                        <p:cTn id="13" dur="500" fill="hold"/>
                                        <p:tgtEl>
                                          <p:spTgt spid="68"/>
                                        </p:tgtEl>
                                        <p:attrNameLst>
                                          <p:attrName>ppt_h</p:attrName>
                                        </p:attrNameLst>
                                      </p:cBhvr>
                                      <p:tavLst>
                                        <p:tav tm="0">
                                          <p:val>
                                            <p:fltVal val="0"/>
                                          </p:val>
                                        </p:tav>
                                        <p:tav tm="100000">
                                          <p:val>
                                            <p:strVal val="#ppt_h"/>
                                          </p:val>
                                        </p:tav>
                                      </p:tavLst>
                                    </p:anim>
                                    <p:animEffect transition="in" filter="fade">
                                      <p:cBhvr>
                                        <p:cTn id="1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57044" y="2483087"/>
            <a:ext cx="4034032" cy="1296143"/>
            <a:chOff x="2557044" y="2483087"/>
            <a:chExt cx="4034032" cy="1296143"/>
          </a:xfrm>
        </p:grpSpPr>
        <p:sp>
          <p:nvSpPr>
            <p:cNvPr id="3" name="Line 34"/>
            <p:cNvSpPr>
              <a:spLocks noChangeShapeType="1"/>
            </p:cNvSpPr>
            <p:nvPr/>
          </p:nvSpPr>
          <p:spPr bwMode="auto">
            <a:xfrm rot="618245" flipV="1">
              <a:off x="4879539" y="2483087"/>
              <a:ext cx="117053" cy="1046336"/>
            </a:xfrm>
            <a:prstGeom prst="line">
              <a:avLst/>
            </a:prstGeom>
            <a:noFill/>
            <a:ln w="9525">
              <a:solidFill>
                <a:schemeClr val="tx1"/>
              </a:solidFill>
              <a:prstDash val="dash"/>
              <a:round/>
              <a:headEnd/>
              <a:tailEnd type="triangle" w="med" len="med"/>
            </a:ln>
          </p:spPr>
          <p:txBody>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4" name="Line 35"/>
            <p:cNvSpPr>
              <a:spLocks noChangeShapeType="1"/>
            </p:cNvSpPr>
            <p:nvPr/>
          </p:nvSpPr>
          <p:spPr bwMode="auto">
            <a:xfrm rot="618245" flipH="1" flipV="1">
              <a:off x="4208628" y="2554460"/>
              <a:ext cx="432523" cy="849346"/>
            </a:xfrm>
            <a:prstGeom prst="line">
              <a:avLst/>
            </a:prstGeom>
            <a:noFill/>
            <a:ln w="9525">
              <a:solidFill>
                <a:schemeClr val="tx1"/>
              </a:solidFill>
              <a:prstDash val="dash"/>
              <a:round/>
              <a:headEnd/>
              <a:tailEnd type="triangle" w="med" len="med"/>
            </a:ln>
          </p:spPr>
          <p:txBody>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5" name="Line 36"/>
            <p:cNvSpPr>
              <a:spLocks noChangeShapeType="1"/>
            </p:cNvSpPr>
            <p:nvPr/>
          </p:nvSpPr>
          <p:spPr bwMode="auto">
            <a:xfrm rot="618245" flipH="1" flipV="1">
              <a:off x="3363565" y="2982702"/>
              <a:ext cx="1029206" cy="466783"/>
            </a:xfrm>
            <a:prstGeom prst="line">
              <a:avLst/>
            </a:prstGeom>
            <a:noFill/>
            <a:ln w="9525">
              <a:solidFill>
                <a:schemeClr val="tx1"/>
              </a:solidFill>
              <a:prstDash val="dash"/>
              <a:round/>
              <a:headEnd/>
              <a:tailEnd type="triangle" w="med" len="med"/>
            </a:ln>
          </p:spPr>
          <p:txBody>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6" name="Line 37"/>
            <p:cNvSpPr>
              <a:spLocks noChangeShapeType="1"/>
            </p:cNvSpPr>
            <p:nvPr/>
          </p:nvSpPr>
          <p:spPr bwMode="auto">
            <a:xfrm rot="618245" flipH="1">
              <a:off x="2557044" y="3566538"/>
              <a:ext cx="1750079" cy="24267"/>
            </a:xfrm>
            <a:prstGeom prst="line">
              <a:avLst/>
            </a:prstGeom>
            <a:noFill/>
            <a:ln w="9525">
              <a:solidFill>
                <a:schemeClr val="tx1"/>
              </a:solidFill>
              <a:prstDash val="dash"/>
              <a:round/>
              <a:headEnd/>
              <a:tailEnd type="triangle" w="med" len="med"/>
            </a:ln>
          </p:spPr>
          <p:txBody>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7" name="Line 38"/>
            <p:cNvSpPr>
              <a:spLocks noChangeShapeType="1"/>
            </p:cNvSpPr>
            <p:nvPr/>
          </p:nvSpPr>
          <p:spPr bwMode="auto">
            <a:xfrm rot="618245" flipV="1">
              <a:off x="5096515" y="2825680"/>
              <a:ext cx="662346" cy="765124"/>
            </a:xfrm>
            <a:prstGeom prst="line">
              <a:avLst/>
            </a:prstGeom>
            <a:noFill/>
            <a:ln w="9525">
              <a:solidFill>
                <a:schemeClr val="tx2"/>
              </a:solidFill>
              <a:round/>
              <a:headEnd/>
              <a:tailEnd type="triangle" w="med" len="med"/>
            </a:ln>
          </p:spPr>
          <p:txBody>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8" name="Line 39"/>
            <p:cNvSpPr>
              <a:spLocks noChangeShapeType="1"/>
            </p:cNvSpPr>
            <p:nvPr/>
          </p:nvSpPr>
          <p:spPr bwMode="auto">
            <a:xfrm rot="618245" flipV="1">
              <a:off x="5293506" y="3303883"/>
              <a:ext cx="1297570" cy="475347"/>
            </a:xfrm>
            <a:prstGeom prst="line">
              <a:avLst/>
            </a:prstGeom>
            <a:noFill/>
            <a:ln w="9525">
              <a:solidFill>
                <a:schemeClr val="tx1"/>
              </a:solidFill>
              <a:prstDash val="dash"/>
              <a:round/>
              <a:headEnd/>
              <a:tailEnd type="triangle" w="med" len="med"/>
            </a:ln>
          </p:spPr>
          <p:txBody>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grpSp>
      <p:sp>
        <p:nvSpPr>
          <p:cNvPr id="9" name="Oval 20"/>
          <p:cNvSpPr>
            <a:spLocks noChangeArrowheads="1"/>
          </p:cNvSpPr>
          <p:nvPr/>
        </p:nvSpPr>
        <p:spPr bwMode="auto">
          <a:xfrm>
            <a:off x="3770394" y="1576643"/>
            <a:ext cx="807948" cy="805094"/>
          </a:xfrm>
          <a:prstGeom prst="ellipse">
            <a:avLst/>
          </a:prstGeom>
          <a:solidFill>
            <a:schemeClr val="bg1"/>
          </a:solidFill>
          <a:ln w="9525" algn="ctr">
            <a:noFill/>
            <a:round/>
            <a:headEnd/>
            <a:tailEnd/>
          </a:ln>
        </p:spPr>
        <p:txBody>
          <a:bodyPr wrap="none" anchor="ctr"/>
          <a:lstStyle/>
          <a:p>
            <a:pPr algn="ctr"/>
            <a:r>
              <a:rPr lang="en-US" altLang="zh-CN" sz="3000" dirty="0" smtClean="0">
                <a:solidFill>
                  <a:schemeClr val="accent2"/>
                </a:solidFill>
                <a:latin typeface="微软雅黑" panose="020B0503020204020204" pitchFamily="34" charset="-122"/>
                <a:ea typeface="微软雅黑" panose="020B0503020204020204" pitchFamily="34" charset="-122"/>
              </a:rPr>
              <a:t>3</a:t>
            </a:r>
            <a:endParaRPr lang="en-US" altLang="zh-CN" sz="3000" dirty="0">
              <a:solidFill>
                <a:schemeClr val="accent2"/>
              </a:solidFill>
              <a:latin typeface="微软雅黑" panose="020B0503020204020204" pitchFamily="34" charset="-122"/>
              <a:ea typeface="微软雅黑" panose="020B0503020204020204" pitchFamily="34" charset="-122"/>
            </a:endParaRPr>
          </a:p>
        </p:txBody>
      </p:sp>
      <p:sp>
        <p:nvSpPr>
          <p:cNvPr id="10" name="Oval 25"/>
          <p:cNvSpPr>
            <a:spLocks noChangeArrowheads="1"/>
          </p:cNvSpPr>
          <p:nvPr/>
        </p:nvSpPr>
        <p:spPr bwMode="auto">
          <a:xfrm>
            <a:off x="4918081" y="1610903"/>
            <a:ext cx="807949" cy="805093"/>
          </a:xfrm>
          <a:prstGeom prst="ellipse">
            <a:avLst/>
          </a:prstGeom>
          <a:solidFill>
            <a:schemeClr val="bg1"/>
          </a:solidFill>
          <a:ln w="9525" algn="ctr">
            <a:noFill/>
            <a:round/>
            <a:headEnd/>
            <a:tailEnd/>
          </a:ln>
        </p:spPr>
        <p:txBody>
          <a:bodyPr wrap="none" anchor="ctr"/>
          <a:lstStyle/>
          <a:p>
            <a:pPr algn="ctr"/>
            <a:r>
              <a:rPr lang="en-US" altLang="zh-CN" sz="3000" dirty="0">
                <a:solidFill>
                  <a:schemeClr val="accent2"/>
                </a:solidFill>
                <a:latin typeface="微软雅黑" panose="020B0503020204020204" pitchFamily="34" charset="-122"/>
                <a:ea typeface="微软雅黑" panose="020B0503020204020204" pitchFamily="34" charset="-122"/>
              </a:rPr>
              <a:t>4</a:t>
            </a:r>
          </a:p>
        </p:txBody>
      </p:sp>
      <p:sp>
        <p:nvSpPr>
          <p:cNvPr id="11" name="Oval 5"/>
          <p:cNvSpPr>
            <a:spLocks noChangeArrowheads="1"/>
          </p:cNvSpPr>
          <p:nvPr/>
        </p:nvSpPr>
        <p:spPr bwMode="auto">
          <a:xfrm>
            <a:off x="1714836" y="2947014"/>
            <a:ext cx="807948" cy="805094"/>
          </a:xfrm>
          <a:prstGeom prst="ellipse">
            <a:avLst/>
          </a:prstGeom>
          <a:solidFill>
            <a:schemeClr val="bg1"/>
          </a:solidFill>
          <a:ln w="9525" algn="ctr">
            <a:noFill/>
            <a:round/>
            <a:headEnd/>
            <a:tailEnd/>
          </a:ln>
        </p:spPr>
        <p:txBody>
          <a:bodyPr wrap="none" anchor="ctr"/>
          <a:lstStyle/>
          <a:p>
            <a:pPr algn="ctr"/>
            <a:r>
              <a:rPr lang="en-US" altLang="zh-CN" sz="3000" dirty="0">
                <a:solidFill>
                  <a:schemeClr val="accent2"/>
                </a:solidFill>
                <a:latin typeface="微软雅黑" panose="020B0503020204020204" pitchFamily="34" charset="-122"/>
                <a:ea typeface="微软雅黑" panose="020B0503020204020204" pitchFamily="34" charset="-122"/>
              </a:rPr>
              <a:t>1</a:t>
            </a:r>
          </a:p>
        </p:txBody>
      </p:sp>
      <p:sp>
        <p:nvSpPr>
          <p:cNvPr id="12" name="Oval 30"/>
          <p:cNvSpPr>
            <a:spLocks noChangeArrowheads="1"/>
          </p:cNvSpPr>
          <p:nvPr/>
        </p:nvSpPr>
        <p:spPr bwMode="auto">
          <a:xfrm>
            <a:off x="6733823" y="2981274"/>
            <a:ext cx="807948" cy="805094"/>
          </a:xfrm>
          <a:prstGeom prst="ellipse">
            <a:avLst/>
          </a:prstGeom>
          <a:solidFill>
            <a:schemeClr val="bg1"/>
          </a:solidFill>
          <a:ln w="9525" algn="ctr">
            <a:noFill/>
            <a:round/>
            <a:headEnd/>
            <a:tailEnd/>
          </a:ln>
        </p:spPr>
        <p:txBody>
          <a:bodyPr wrap="none" anchor="ctr"/>
          <a:lstStyle/>
          <a:p>
            <a:pPr algn="ctr"/>
            <a:r>
              <a:rPr lang="en-US" altLang="zh-CN" sz="3000" dirty="0">
                <a:solidFill>
                  <a:schemeClr val="accent2"/>
                </a:solidFill>
                <a:latin typeface="微软雅黑" panose="020B0503020204020204" pitchFamily="34" charset="-122"/>
                <a:ea typeface="微软雅黑" panose="020B0503020204020204" pitchFamily="34" charset="-122"/>
              </a:rPr>
              <a:t>6</a:t>
            </a:r>
          </a:p>
        </p:txBody>
      </p:sp>
      <p:sp>
        <p:nvSpPr>
          <p:cNvPr id="13" name="Oval 10"/>
          <p:cNvSpPr>
            <a:spLocks noChangeArrowheads="1"/>
          </p:cNvSpPr>
          <p:nvPr/>
        </p:nvSpPr>
        <p:spPr bwMode="auto">
          <a:xfrm>
            <a:off x="2554192" y="2141920"/>
            <a:ext cx="807949" cy="805093"/>
          </a:xfrm>
          <a:prstGeom prst="ellipse">
            <a:avLst/>
          </a:prstGeom>
          <a:solidFill>
            <a:schemeClr val="bg1"/>
          </a:solidFill>
          <a:ln w="9525" algn="ctr">
            <a:noFill/>
            <a:round/>
            <a:headEnd/>
            <a:tailEnd/>
          </a:ln>
        </p:spPr>
        <p:txBody>
          <a:bodyPr wrap="none" anchor="ctr"/>
          <a:lstStyle/>
          <a:p>
            <a:pPr algn="ctr"/>
            <a:r>
              <a:rPr lang="en-US" altLang="zh-CN" sz="3000" dirty="0">
                <a:solidFill>
                  <a:schemeClr val="accent2"/>
                </a:solidFill>
                <a:latin typeface="微软雅黑" panose="020B0503020204020204" pitchFamily="34" charset="-122"/>
                <a:ea typeface="微软雅黑" panose="020B0503020204020204" pitchFamily="34" charset="-122"/>
              </a:rPr>
              <a:t>2</a:t>
            </a:r>
          </a:p>
        </p:txBody>
      </p:sp>
      <p:sp>
        <p:nvSpPr>
          <p:cNvPr id="14" name="Oval 15"/>
          <p:cNvSpPr>
            <a:spLocks noChangeArrowheads="1"/>
          </p:cNvSpPr>
          <p:nvPr/>
        </p:nvSpPr>
        <p:spPr bwMode="auto">
          <a:xfrm>
            <a:off x="5891613" y="2117655"/>
            <a:ext cx="807948" cy="805094"/>
          </a:xfrm>
          <a:prstGeom prst="ellipse">
            <a:avLst/>
          </a:prstGeom>
          <a:solidFill>
            <a:schemeClr val="tx2"/>
          </a:solidFill>
          <a:ln w="9525" algn="ctr">
            <a:noFill/>
            <a:round/>
            <a:headEnd/>
            <a:tailEnd/>
          </a:ln>
        </p:spPr>
        <p:txBody>
          <a:bodyPr wrap="none" anchor="ctr"/>
          <a:lstStyle/>
          <a:p>
            <a:pPr algn="ctr"/>
            <a:r>
              <a:rPr lang="en-US" altLang="zh-CN" sz="3000" dirty="0">
                <a:solidFill>
                  <a:schemeClr val="accent2"/>
                </a:solidFill>
                <a:latin typeface="微软雅黑" panose="020B0503020204020204" pitchFamily="34" charset="-122"/>
                <a:ea typeface="微软雅黑" panose="020B0503020204020204" pitchFamily="34" charset="-122"/>
              </a:rPr>
              <a:t>5</a:t>
            </a:r>
          </a:p>
        </p:txBody>
      </p:sp>
      <p:grpSp>
        <p:nvGrpSpPr>
          <p:cNvPr id="15" name="组合 14"/>
          <p:cNvGrpSpPr/>
          <p:nvPr/>
        </p:nvGrpSpPr>
        <p:grpSpPr>
          <a:xfrm>
            <a:off x="467544" y="975678"/>
            <a:ext cx="8280920" cy="1938758"/>
            <a:chOff x="467544" y="975678"/>
            <a:chExt cx="8280920" cy="1938758"/>
          </a:xfrm>
        </p:grpSpPr>
        <p:sp>
          <p:nvSpPr>
            <p:cNvPr id="16" name="Rectangle 58"/>
            <p:cNvSpPr>
              <a:spLocks noChangeArrowheads="1"/>
            </p:cNvSpPr>
            <p:nvPr/>
          </p:nvSpPr>
          <p:spPr bwMode="auto">
            <a:xfrm>
              <a:off x="2771800" y="1001374"/>
              <a:ext cx="1781483" cy="498598"/>
            </a:xfrm>
            <a:prstGeom prst="rect">
              <a:avLst/>
            </a:prstGeom>
            <a:noFill/>
            <a:ln w="9525">
              <a:noFill/>
              <a:miter lim="800000"/>
              <a:headEnd/>
              <a:tailEnd/>
            </a:ln>
          </p:spPr>
          <p:txBody>
            <a:bodyPr>
              <a:spAutoFit/>
            </a:bodyPr>
            <a:lstStyle/>
            <a:p>
              <a:pPr algn="ctr">
                <a:spcBef>
                  <a:spcPct val="20000"/>
                </a:spcBef>
                <a:buClr>
                  <a:srgbClr val="E1B40C"/>
                </a:buClr>
                <a:buFont typeface="微软雅黑" pitchFamily="34" charset="-122"/>
                <a:buNone/>
              </a:pPr>
              <a:r>
                <a:rPr lang="zh-CN" altLang="en-US" sz="1200" b="0" dirty="0">
                  <a:solidFill>
                    <a:schemeClr val="accent1"/>
                  </a:solidFill>
                  <a:latin typeface="微软雅黑" pitchFamily="34" charset="-122"/>
                  <a:ea typeface="微软雅黑" panose="020B0503020204020204" pitchFamily="34" charset="-122"/>
                </a:rPr>
                <a:t>单击此处添加文字内容</a:t>
              </a:r>
            </a:p>
            <a:p>
              <a:pPr algn="ctr">
                <a:spcBef>
                  <a:spcPct val="20000"/>
                </a:spcBef>
                <a:buClr>
                  <a:srgbClr val="E1B40C"/>
                </a:buClr>
                <a:buFont typeface="微软雅黑" pitchFamily="34" charset="-122"/>
                <a:buNone/>
              </a:pPr>
              <a:r>
                <a:rPr lang="zh-CN" altLang="en-US" sz="1200" b="0" dirty="0">
                  <a:solidFill>
                    <a:schemeClr val="accent1"/>
                  </a:solidFill>
                  <a:latin typeface="微软雅黑" pitchFamily="34" charset="-122"/>
                  <a:ea typeface="微软雅黑" panose="020B0503020204020204" pitchFamily="34" charset="-122"/>
                </a:rPr>
                <a:t>单击此处添加文字内容</a:t>
              </a:r>
            </a:p>
          </p:txBody>
        </p:sp>
        <p:sp>
          <p:nvSpPr>
            <p:cNvPr id="17" name="Rectangle 61"/>
            <p:cNvSpPr>
              <a:spLocks noChangeArrowheads="1"/>
            </p:cNvSpPr>
            <p:nvPr/>
          </p:nvSpPr>
          <p:spPr bwMode="auto">
            <a:xfrm>
              <a:off x="5022765" y="975678"/>
              <a:ext cx="1781483" cy="498598"/>
            </a:xfrm>
            <a:prstGeom prst="rect">
              <a:avLst/>
            </a:prstGeom>
            <a:noFill/>
            <a:ln w="9525">
              <a:noFill/>
              <a:miter lim="800000"/>
              <a:headEnd/>
              <a:tailEnd/>
            </a:ln>
          </p:spPr>
          <p:txBody>
            <a:bodyPr>
              <a:spAutoFit/>
            </a:bodyPr>
            <a:lstStyle/>
            <a:p>
              <a:pPr algn="ctr">
                <a:spcBef>
                  <a:spcPct val="20000"/>
                </a:spcBef>
                <a:buClr>
                  <a:srgbClr val="E1B40C"/>
                </a:buClr>
                <a:buFont typeface="微软雅黑" pitchFamily="34" charset="-122"/>
                <a:buNone/>
              </a:pPr>
              <a:r>
                <a:rPr lang="zh-CN" altLang="en-US" sz="1200" b="0" dirty="0">
                  <a:solidFill>
                    <a:schemeClr val="accent1"/>
                  </a:solidFill>
                  <a:latin typeface="微软雅黑" pitchFamily="34" charset="-122"/>
                  <a:ea typeface="微软雅黑" panose="020B0503020204020204" pitchFamily="34" charset="-122"/>
                </a:rPr>
                <a:t>单击此处添加文字内容</a:t>
              </a:r>
            </a:p>
            <a:p>
              <a:pPr algn="ctr">
                <a:spcBef>
                  <a:spcPct val="20000"/>
                </a:spcBef>
                <a:buClr>
                  <a:srgbClr val="E1B40C"/>
                </a:buClr>
                <a:buFont typeface="微软雅黑" pitchFamily="34" charset="-122"/>
                <a:buNone/>
              </a:pPr>
              <a:r>
                <a:rPr lang="zh-CN" altLang="en-US" sz="1200" b="0" dirty="0">
                  <a:solidFill>
                    <a:schemeClr val="accent1"/>
                  </a:solidFill>
                  <a:latin typeface="微软雅黑" pitchFamily="34" charset="-122"/>
                  <a:ea typeface="微软雅黑" panose="020B0503020204020204" pitchFamily="34" charset="-122"/>
                </a:rPr>
                <a:t>单击此处添加文字内容</a:t>
              </a:r>
            </a:p>
          </p:txBody>
        </p:sp>
        <p:sp>
          <p:nvSpPr>
            <p:cNvPr id="18" name="Rectangle 64"/>
            <p:cNvSpPr>
              <a:spLocks noChangeArrowheads="1"/>
            </p:cNvSpPr>
            <p:nvPr/>
          </p:nvSpPr>
          <p:spPr bwMode="auto">
            <a:xfrm>
              <a:off x="467544" y="2355726"/>
              <a:ext cx="1781483" cy="498598"/>
            </a:xfrm>
            <a:prstGeom prst="rect">
              <a:avLst/>
            </a:prstGeom>
            <a:noFill/>
            <a:ln w="9525">
              <a:noFill/>
              <a:miter lim="800000"/>
              <a:headEnd/>
              <a:tailEnd/>
            </a:ln>
          </p:spPr>
          <p:txBody>
            <a:bodyPr>
              <a:spAutoFit/>
            </a:bodyPr>
            <a:lstStyle/>
            <a:p>
              <a:pPr algn="r">
                <a:spcBef>
                  <a:spcPct val="20000"/>
                </a:spcBef>
                <a:buClr>
                  <a:srgbClr val="E1B40C"/>
                </a:buClr>
                <a:buFont typeface="微软雅黑" pitchFamily="34" charset="-122"/>
                <a:buNone/>
              </a:pPr>
              <a:r>
                <a:rPr lang="zh-CN" altLang="en-US" sz="1200" b="0" dirty="0">
                  <a:solidFill>
                    <a:schemeClr val="accent1"/>
                  </a:solidFill>
                  <a:latin typeface="微软雅黑" pitchFamily="34" charset="-122"/>
                  <a:ea typeface="微软雅黑" panose="020B0503020204020204" pitchFamily="34" charset="-122"/>
                </a:rPr>
                <a:t>单击此处添加文字内容</a:t>
              </a:r>
            </a:p>
            <a:p>
              <a:pPr algn="r">
                <a:spcBef>
                  <a:spcPct val="20000"/>
                </a:spcBef>
                <a:buClr>
                  <a:srgbClr val="E1B40C"/>
                </a:buClr>
                <a:buFont typeface="微软雅黑" pitchFamily="34" charset="-122"/>
                <a:buNone/>
              </a:pPr>
              <a:r>
                <a:rPr lang="zh-CN" altLang="en-US" sz="1200" b="0" dirty="0">
                  <a:solidFill>
                    <a:schemeClr val="accent1"/>
                  </a:solidFill>
                  <a:latin typeface="微软雅黑" pitchFamily="34" charset="-122"/>
                  <a:ea typeface="微软雅黑" panose="020B0503020204020204" pitchFamily="34" charset="-122"/>
                </a:rPr>
                <a:t>单击此处添加文字内容</a:t>
              </a:r>
            </a:p>
          </p:txBody>
        </p:sp>
        <p:sp>
          <p:nvSpPr>
            <p:cNvPr id="19" name="Rectangle 67"/>
            <p:cNvSpPr>
              <a:spLocks noChangeArrowheads="1"/>
            </p:cNvSpPr>
            <p:nvPr/>
          </p:nvSpPr>
          <p:spPr bwMode="auto">
            <a:xfrm>
              <a:off x="6966981" y="2415838"/>
              <a:ext cx="1781483" cy="498598"/>
            </a:xfrm>
            <a:prstGeom prst="rect">
              <a:avLst/>
            </a:prstGeom>
            <a:noFill/>
            <a:ln w="9525">
              <a:noFill/>
              <a:miter lim="800000"/>
              <a:headEnd/>
              <a:tailEnd/>
            </a:ln>
          </p:spPr>
          <p:txBody>
            <a:bodyPr>
              <a:spAutoFit/>
            </a:bodyPr>
            <a:lstStyle/>
            <a:p>
              <a:pPr>
                <a:spcBef>
                  <a:spcPct val="20000"/>
                </a:spcBef>
                <a:buClr>
                  <a:srgbClr val="E1B40C"/>
                </a:buClr>
                <a:buFont typeface="微软雅黑" pitchFamily="34" charset="-122"/>
                <a:buNone/>
              </a:pPr>
              <a:r>
                <a:rPr lang="zh-CN" altLang="en-US" sz="1200" b="0" dirty="0">
                  <a:solidFill>
                    <a:schemeClr val="accent1"/>
                  </a:solidFill>
                  <a:latin typeface="微软雅黑" pitchFamily="34" charset="-122"/>
                  <a:ea typeface="微软雅黑" panose="020B0503020204020204" pitchFamily="34" charset="-122"/>
                </a:rPr>
                <a:t>单击此处添加文字内容</a:t>
              </a:r>
            </a:p>
            <a:p>
              <a:pPr>
                <a:spcBef>
                  <a:spcPct val="20000"/>
                </a:spcBef>
                <a:buClr>
                  <a:srgbClr val="E1B40C"/>
                </a:buClr>
                <a:buFont typeface="微软雅黑" pitchFamily="34" charset="-122"/>
                <a:buNone/>
              </a:pPr>
              <a:r>
                <a:rPr lang="zh-CN" altLang="en-US" sz="1200" b="0" dirty="0">
                  <a:solidFill>
                    <a:schemeClr val="accent1"/>
                  </a:solidFill>
                  <a:latin typeface="微软雅黑" pitchFamily="34" charset="-122"/>
                  <a:ea typeface="微软雅黑" panose="020B0503020204020204" pitchFamily="34" charset="-122"/>
                </a:rPr>
                <a:t>单击此处添加文字内容</a:t>
              </a:r>
            </a:p>
          </p:txBody>
        </p:sp>
        <p:sp>
          <p:nvSpPr>
            <p:cNvPr id="20" name="Rectangle 70"/>
            <p:cNvSpPr>
              <a:spLocks noChangeArrowheads="1"/>
            </p:cNvSpPr>
            <p:nvPr/>
          </p:nvSpPr>
          <p:spPr bwMode="auto">
            <a:xfrm>
              <a:off x="1187624" y="1553754"/>
              <a:ext cx="1781484" cy="498598"/>
            </a:xfrm>
            <a:prstGeom prst="rect">
              <a:avLst/>
            </a:prstGeom>
            <a:noFill/>
            <a:ln w="9525">
              <a:noFill/>
              <a:miter lim="800000"/>
              <a:headEnd/>
              <a:tailEnd/>
            </a:ln>
          </p:spPr>
          <p:txBody>
            <a:bodyPr>
              <a:spAutoFit/>
            </a:bodyPr>
            <a:lstStyle/>
            <a:p>
              <a:pPr algn="r">
                <a:spcBef>
                  <a:spcPct val="20000"/>
                </a:spcBef>
                <a:buClr>
                  <a:srgbClr val="E1B40C"/>
                </a:buClr>
                <a:buFont typeface="微软雅黑" pitchFamily="34" charset="-122"/>
                <a:buNone/>
              </a:pPr>
              <a:r>
                <a:rPr lang="zh-CN" altLang="en-US" sz="1200" b="0" dirty="0">
                  <a:solidFill>
                    <a:schemeClr val="accent1"/>
                  </a:solidFill>
                  <a:latin typeface="微软雅黑" pitchFamily="34" charset="-122"/>
                  <a:ea typeface="微软雅黑" panose="020B0503020204020204" pitchFamily="34" charset="-122"/>
                </a:rPr>
                <a:t>单击此处添加文字内容</a:t>
              </a:r>
            </a:p>
            <a:p>
              <a:pPr algn="r">
                <a:spcBef>
                  <a:spcPct val="20000"/>
                </a:spcBef>
                <a:buClr>
                  <a:srgbClr val="E1B40C"/>
                </a:buClr>
                <a:buFont typeface="微软雅黑" pitchFamily="34" charset="-122"/>
                <a:buNone/>
              </a:pPr>
              <a:r>
                <a:rPr lang="zh-CN" altLang="en-US" sz="1200" b="0" dirty="0">
                  <a:solidFill>
                    <a:schemeClr val="accent1"/>
                  </a:solidFill>
                  <a:latin typeface="微软雅黑" pitchFamily="34" charset="-122"/>
                  <a:ea typeface="微软雅黑" panose="020B0503020204020204" pitchFamily="34" charset="-122"/>
                </a:rPr>
                <a:t>单击此处添加文字内容</a:t>
              </a:r>
            </a:p>
          </p:txBody>
        </p:sp>
        <p:sp>
          <p:nvSpPr>
            <p:cNvPr id="21" name="Rectangle 73"/>
            <p:cNvSpPr>
              <a:spLocks noChangeArrowheads="1"/>
            </p:cNvSpPr>
            <p:nvPr/>
          </p:nvSpPr>
          <p:spPr bwMode="auto">
            <a:xfrm>
              <a:off x="6750958" y="1641105"/>
              <a:ext cx="1781482" cy="498598"/>
            </a:xfrm>
            <a:prstGeom prst="rect">
              <a:avLst/>
            </a:prstGeom>
            <a:noFill/>
            <a:ln w="9525">
              <a:noFill/>
              <a:miter lim="800000"/>
              <a:headEnd/>
              <a:tailEnd/>
            </a:ln>
          </p:spPr>
          <p:txBody>
            <a:bodyPr>
              <a:spAutoFit/>
            </a:bodyPr>
            <a:lstStyle/>
            <a:p>
              <a:pPr>
                <a:spcBef>
                  <a:spcPct val="20000"/>
                </a:spcBef>
                <a:buClr>
                  <a:srgbClr val="E1B40C"/>
                </a:buClr>
                <a:buFont typeface="微软雅黑" pitchFamily="34" charset="-122"/>
                <a:buNone/>
              </a:pPr>
              <a:r>
                <a:rPr lang="zh-CN" altLang="en-US" sz="1200" b="0" dirty="0">
                  <a:solidFill>
                    <a:schemeClr val="accent1"/>
                  </a:solidFill>
                  <a:latin typeface="微软雅黑" pitchFamily="34" charset="-122"/>
                  <a:ea typeface="微软雅黑" panose="020B0503020204020204" pitchFamily="34" charset="-122"/>
                </a:rPr>
                <a:t>单击此处添加文字内容</a:t>
              </a:r>
            </a:p>
            <a:p>
              <a:pPr>
                <a:spcBef>
                  <a:spcPct val="20000"/>
                </a:spcBef>
                <a:buClr>
                  <a:srgbClr val="E1B40C"/>
                </a:buClr>
                <a:buFont typeface="微软雅黑" pitchFamily="34" charset="-122"/>
                <a:buNone/>
              </a:pPr>
              <a:r>
                <a:rPr lang="zh-CN" altLang="en-US" sz="1200" b="0" dirty="0">
                  <a:solidFill>
                    <a:schemeClr val="accent1"/>
                  </a:solidFill>
                  <a:latin typeface="微软雅黑" pitchFamily="34" charset="-122"/>
                  <a:ea typeface="微软雅黑" panose="020B0503020204020204" pitchFamily="34" charset="-122"/>
                </a:rPr>
                <a:t>单击此处添加文字内容</a:t>
              </a:r>
            </a:p>
          </p:txBody>
        </p:sp>
      </p:grpSp>
      <p:sp>
        <p:nvSpPr>
          <p:cNvPr id="22" name="Oval 44"/>
          <p:cNvSpPr>
            <a:spLocks noChangeArrowheads="1"/>
          </p:cNvSpPr>
          <p:nvPr/>
        </p:nvSpPr>
        <p:spPr bwMode="gray">
          <a:xfrm>
            <a:off x="4004502" y="3362411"/>
            <a:ext cx="1313274" cy="1297571"/>
          </a:xfrm>
          <a:prstGeom prst="ellipse">
            <a:avLst/>
          </a:prstGeom>
          <a:solidFill>
            <a:schemeClr val="tx1"/>
          </a:solidFill>
          <a:ln w="9525" algn="ctr">
            <a:noFill/>
            <a:round/>
            <a:headEnd/>
            <a:tailEnd/>
          </a:ln>
        </p:spPr>
        <p:txBody>
          <a:bodyPr wrap="none" anchor="ctr"/>
          <a:lstStyle/>
          <a:p>
            <a:pPr algn="ctr"/>
            <a:r>
              <a:rPr lang="zh-CN" altLang="en-US" sz="1600" dirty="0">
                <a:solidFill>
                  <a:schemeClr val="accent2"/>
                </a:solidFill>
                <a:latin typeface="微软雅黑" panose="020B0503020204020204" pitchFamily="34" charset="-122"/>
                <a:ea typeface="微软雅黑" panose="020B0503020204020204" pitchFamily="34" charset="-122"/>
              </a:rPr>
              <a:t>单击此处</a:t>
            </a:r>
          </a:p>
          <a:p>
            <a:pPr algn="ctr"/>
            <a:r>
              <a:rPr lang="zh-CN" altLang="en-US" sz="1600" dirty="0">
                <a:solidFill>
                  <a:schemeClr val="accent2"/>
                </a:solidFill>
                <a:latin typeface="微软雅黑" panose="020B0503020204020204" pitchFamily="34" charset="-122"/>
                <a:ea typeface="微软雅黑" panose="020B0503020204020204" pitchFamily="34" charset="-122"/>
              </a:rPr>
              <a:t>添加文字</a:t>
            </a:r>
          </a:p>
        </p:txBody>
      </p:sp>
      <p:sp>
        <p:nvSpPr>
          <p:cNvPr id="23" name="文本框 96"/>
          <p:cNvSpPr txBox="1"/>
          <p:nvPr/>
        </p:nvSpPr>
        <p:spPr>
          <a:xfrm>
            <a:off x="413245" y="267494"/>
            <a:ext cx="3870723" cy="338554"/>
          </a:xfrm>
          <a:prstGeom prst="rect">
            <a:avLst/>
          </a:prstGeom>
          <a:noFill/>
        </p:spPr>
        <p:txBody>
          <a:bodyPr wrap="squar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请在这输入</a:t>
            </a:r>
            <a:r>
              <a:rPr lang="zh-CN" altLang="en-US" sz="1600" dirty="0">
                <a:solidFill>
                  <a:schemeClr val="accent1"/>
                </a:solidFill>
                <a:latin typeface="微软雅黑" panose="020B0503020204020204" pitchFamily="34" charset="-122"/>
                <a:ea typeface="微软雅黑" panose="020B0503020204020204" pitchFamily="34" charset="-122"/>
              </a:rPr>
              <a:t>标题</a:t>
            </a:r>
            <a:r>
              <a:rPr lang="zh-CN" altLang="en-US" sz="1600" dirty="0" smtClean="0">
                <a:solidFill>
                  <a:schemeClr val="accent1"/>
                </a:solidFill>
                <a:latin typeface="微软雅黑" panose="020B0503020204020204" pitchFamily="34" charset="-122"/>
                <a:ea typeface="微软雅黑" panose="020B0503020204020204" pitchFamily="34" charset="-122"/>
              </a:rPr>
              <a:t>内容文字</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188899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par>
                          <p:cTn id="38" fill="hold">
                            <p:stCondLst>
                              <p:cond delay="4000"/>
                            </p:stCondLst>
                            <p:childTnLst>
                              <p:par>
                                <p:cTn id="39" presetID="42" presetClass="entr" presetSubtype="0"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anim calcmode="lin" valueType="num">
                                      <p:cBhvr>
                                        <p:cTn id="42" dur="1000" fill="hold"/>
                                        <p:tgtEl>
                                          <p:spTgt spid="15"/>
                                        </p:tgtEl>
                                        <p:attrNameLst>
                                          <p:attrName>ppt_x</p:attrName>
                                        </p:attrNameLst>
                                      </p:cBhvr>
                                      <p:tavLst>
                                        <p:tav tm="0">
                                          <p:val>
                                            <p:strVal val="#ppt_x"/>
                                          </p:val>
                                        </p:tav>
                                        <p:tav tm="100000">
                                          <p:val>
                                            <p:strVal val="#ppt_x"/>
                                          </p:val>
                                        </p:tav>
                                      </p:tavLst>
                                    </p:anim>
                                    <p:anim calcmode="lin" valueType="num">
                                      <p:cBhvr>
                                        <p:cTn id="4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a:grpSpLocks/>
          </p:cNvGrpSpPr>
          <p:nvPr/>
        </p:nvGrpSpPr>
        <p:grpSpPr bwMode="auto">
          <a:xfrm>
            <a:off x="2555875" y="2057425"/>
            <a:ext cx="5761038" cy="2515363"/>
            <a:chOff x="1519" y="1661"/>
            <a:chExt cx="3629" cy="1633"/>
          </a:xfrm>
        </p:grpSpPr>
        <p:sp>
          <p:nvSpPr>
            <p:cNvPr id="3" name="Freeform 30"/>
            <p:cNvSpPr>
              <a:spLocks/>
            </p:cNvSpPr>
            <p:nvPr/>
          </p:nvSpPr>
          <p:spPr bwMode="auto">
            <a:xfrm>
              <a:off x="2245" y="2886"/>
              <a:ext cx="726" cy="408"/>
            </a:xfrm>
            <a:custGeom>
              <a:avLst/>
              <a:gdLst>
                <a:gd name="T0" fmla="*/ 0 w 726"/>
                <a:gd name="T1" fmla="*/ 408 h 408"/>
                <a:gd name="T2" fmla="*/ 0 w 726"/>
                <a:gd name="T3" fmla="*/ 0 h 408"/>
                <a:gd name="T4" fmla="*/ 726 w 726"/>
                <a:gd name="T5" fmla="*/ 0 h 408"/>
              </a:gdLst>
              <a:ahLst/>
              <a:cxnLst>
                <a:cxn ang="0">
                  <a:pos x="T0" y="T1"/>
                </a:cxn>
                <a:cxn ang="0">
                  <a:pos x="T2" y="T3"/>
                </a:cxn>
                <a:cxn ang="0">
                  <a:pos x="T4" y="T5"/>
                </a:cxn>
              </a:cxnLst>
              <a:rect l="0" t="0" r="r" b="b"/>
              <a:pathLst>
                <a:path w="726" h="408">
                  <a:moveTo>
                    <a:pt x="0" y="408"/>
                  </a:moveTo>
                  <a:lnTo>
                    <a:pt x="0" y="0"/>
                  </a:lnTo>
                  <a:lnTo>
                    <a:pt x="726" y="0"/>
                  </a:lnTo>
                </a:path>
              </a:pathLst>
            </a:custGeom>
            <a:noFill/>
            <a:ln w="25400"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 name="Freeform 31"/>
            <p:cNvSpPr>
              <a:spLocks/>
            </p:cNvSpPr>
            <p:nvPr/>
          </p:nvSpPr>
          <p:spPr bwMode="auto">
            <a:xfrm>
              <a:off x="2970" y="2477"/>
              <a:ext cx="726" cy="408"/>
            </a:xfrm>
            <a:custGeom>
              <a:avLst/>
              <a:gdLst>
                <a:gd name="T0" fmla="*/ 0 w 726"/>
                <a:gd name="T1" fmla="*/ 408 h 408"/>
                <a:gd name="T2" fmla="*/ 0 w 726"/>
                <a:gd name="T3" fmla="*/ 0 h 408"/>
                <a:gd name="T4" fmla="*/ 726 w 726"/>
                <a:gd name="T5" fmla="*/ 0 h 408"/>
              </a:gdLst>
              <a:ahLst/>
              <a:cxnLst>
                <a:cxn ang="0">
                  <a:pos x="T0" y="T1"/>
                </a:cxn>
                <a:cxn ang="0">
                  <a:pos x="T2" y="T3"/>
                </a:cxn>
                <a:cxn ang="0">
                  <a:pos x="T4" y="T5"/>
                </a:cxn>
              </a:cxnLst>
              <a:rect l="0" t="0" r="r" b="b"/>
              <a:pathLst>
                <a:path w="726" h="408">
                  <a:moveTo>
                    <a:pt x="0" y="408"/>
                  </a:moveTo>
                  <a:lnTo>
                    <a:pt x="0" y="0"/>
                  </a:lnTo>
                  <a:lnTo>
                    <a:pt x="726" y="0"/>
                  </a:lnTo>
                </a:path>
              </a:pathLst>
            </a:custGeom>
            <a:noFill/>
            <a:ln w="25400"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 name="Freeform 32"/>
            <p:cNvSpPr>
              <a:spLocks/>
            </p:cNvSpPr>
            <p:nvPr/>
          </p:nvSpPr>
          <p:spPr bwMode="auto">
            <a:xfrm>
              <a:off x="3696" y="2069"/>
              <a:ext cx="726" cy="408"/>
            </a:xfrm>
            <a:custGeom>
              <a:avLst/>
              <a:gdLst>
                <a:gd name="T0" fmla="*/ 0 w 726"/>
                <a:gd name="T1" fmla="*/ 408 h 408"/>
                <a:gd name="T2" fmla="*/ 0 w 726"/>
                <a:gd name="T3" fmla="*/ 0 h 408"/>
                <a:gd name="T4" fmla="*/ 726 w 726"/>
                <a:gd name="T5" fmla="*/ 0 h 408"/>
              </a:gdLst>
              <a:ahLst/>
              <a:cxnLst>
                <a:cxn ang="0">
                  <a:pos x="T0" y="T1"/>
                </a:cxn>
                <a:cxn ang="0">
                  <a:pos x="T2" y="T3"/>
                </a:cxn>
                <a:cxn ang="0">
                  <a:pos x="T4" y="T5"/>
                </a:cxn>
              </a:cxnLst>
              <a:rect l="0" t="0" r="r" b="b"/>
              <a:pathLst>
                <a:path w="726" h="408">
                  <a:moveTo>
                    <a:pt x="0" y="408"/>
                  </a:moveTo>
                  <a:lnTo>
                    <a:pt x="0" y="0"/>
                  </a:lnTo>
                  <a:lnTo>
                    <a:pt x="726" y="0"/>
                  </a:lnTo>
                </a:path>
              </a:pathLst>
            </a:custGeom>
            <a:noFill/>
            <a:ln w="25400"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6" name="Freeform 33"/>
            <p:cNvSpPr>
              <a:spLocks/>
            </p:cNvSpPr>
            <p:nvPr/>
          </p:nvSpPr>
          <p:spPr bwMode="auto">
            <a:xfrm>
              <a:off x="4422" y="1661"/>
              <a:ext cx="726" cy="408"/>
            </a:xfrm>
            <a:custGeom>
              <a:avLst/>
              <a:gdLst>
                <a:gd name="T0" fmla="*/ 0 w 726"/>
                <a:gd name="T1" fmla="*/ 408 h 408"/>
                <a:gd name="T2" fmla="*/ 0 w 726"/>
                <a:gd name="T3" fmla="*/ 0 h 408"/>
                <a:gd name="T4" fmla="*/ 726 w 726"/>
                <a:gd name="T5" fmla="*/ 0 h 408"/>
              </a:gdLst>
              <a:ahLst/>
              <a:cxnLst>
                <a:cxn ang="0">
                  <a:pos x="T0" y="T1"/>
                </a:cxn>
                <a:cxn ang="0">
                  <a:pos x="T2" y="T3"/>
                </a:cxn>
                <a:cxn ang="0">
                  <a:pos x="T4" y="T5"/>
                </a:cxn>
              </a:cxnLst>
              <a:rect l="0" t="0" r="r" b="b"/>
              <a:pathLst>
                <a:path w="726" h="408">
                  <a:moveTo>
                    <a:pt x="0" y="408"/>
                  </a:moveTo>
                  <a:lnTo>
                    <a:pt x="0" y="0"/>
                  </a:lnTo>
                  <a:lnTo>
                    <a:pt x="726" y="0"/>
                  </a:lnTo>
                </a:path>
              </a:pathLst>
            </a:custGeom>
            <a:noFill/>
            <a:ln w="25400"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 name="Line 34"/>
            <p:cNvSpPr>
              <a:spLocks noChangeShapeType="1"/>
            </p:cNvSpPr>
            <p:nvPr/>
          </p:nvSpPr>
          <p:spPr bwMode="auto">
            <a:xfrm flipH="1">
              <a:off x="1519" y="3294"/>
              <a:ext cx="726" cy="0"/>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8" name="Text Box 41"/>
          <p:cNvSpPr txBox="1">
            <a:spLocks noChangeArrowheads="1"/>
          </p:cNvSpPr>
          <p:nvPr/>
        </p:nvSpPr>
        <p:spPr bwMode="auto">
          <a:xfrm>
            <a:off x="682625" y="771551"/>
            <a:ext cx="2844800" cy="1692771"/>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2" defTabSz="912813" eaLnBrk="0" hangingPunct="0">
              <a:buClr>
                <a:srgbClr val="0070C0"/>
              </a:buClr>
              <a:buSzPct val="80000"/>
              <a:tabLst>
                <a:tab pos="136525" algn="l"/>
              </a:tabLst>
              <a:defRPr/>
            </a:pPr>
            <a:endParaRPr lang="en-US" altLang="zh-CN" sz="1100" spc="50" dirty="0" smtClean="0">
              <a:ln w="11430"/>
              <a:solidFill>
                <a:schemeClr val="accent1"/>
              </a:solidFill>
              <a:latin typeface="微软雅黑" pitchFamily="34" charset="-122"/>
              <a:ea typeface="微软雅黑" pitchFamily="34" charset="-122"/>
            </a:endParaRPr>
          </a:p>
          <a:p>
            <a:pPr marL="0" lvl="2" defTabSz="912813" eaLnBrk="0" hangingPunct="0">
              <a:buClr>
                <a:srgbClr val="0070C0"/>
              </a:buClr>
              <a:buSzPct val="80000"/>
              <a:tabLst>
                <a:tab pos="136525" algn="l"/>
              </a:tabLst>
              <a:defRPr/>
            </a:pPr>
            <a:endParaRPr lang="en-US" altLang="zh-CN" sz="1100" spc="50" dirty="0">
              <a:ln w="11430"/>
              <a:solidFill>
                <a:schemeClr val="accent1"/>
              </a:solidFill>
              <a:latin typeface="微软雅黑" pitchFamily="34" charset="-122"/>
              <a:ea typeface="微软雅黑" pitchFamily="34" charset="-122"/>
            </a:endParaRPr>
          </a:p>
          <a:p>
            <a:pPr marL="0" lvl="2" defTabSz="912813" eaLnBrk="0" hangingPunct="0">
              <a:buClr>
                <a:srgbClr val="0070C0"/>
              </a:buClr>
              <a:buSzPct val="80000"/>
              <a:tabLst>
                <a:tab pos="136525" algn="l"/>
              </a:tabLst>
              <a:defRPr/>
            </a:pPr>
            <a:r>
              <a:rPr lang="zh-CN" altLang="en-US" sz="1600" b="1" dirty="0">
                <a:latin typeface="微软雅黑" pitchFamily="34" charset="-122"/>
                <a:ea typeface="微软雅黑" pitchFamily="34" charset="-122"/>
              </a:rPr>
              <a:t>单击填加标题</a:t>
            </a:r>
            <a:endParaRPr lang="en-US" altLang="ko-KR" sz="1600" b="1" dirty="0">
              <a:latin typeface="微软雅黑" pitchFamily="34" charset="-122"/>
              <a:ea typeface="微软雅黑" pitchFamily="34" charset="-122"/>
            </a:endParaRPr>
          </a:p>
          <a:p>
            <a:pPr marL="0" lvl="2" defTabSz="912813" eaLnBrk="0" hangingPunct="0">
              <a:buClr>
                <a:srgbClr val="0070C0"/>
              </a:buClr>
              <a:buSzPct val="80000"/>
              <a:tabLst>
                <a:tab pos="136525" algn="l"/>
              </a:tabLst>
              <a:defRPr/>
            </a:pPr>
            <a:endParaRPr lang="en-US" altLang="zh-CN" sz="1100" spc="50" dirty="0" smtClean="0">
              <a:ln w="11430"/>
              <a:solidFill>
                <a:schemeClr val="accent1"/>
              </a:solidFill>
              <a:latin typeface="微软雅黑" pitchFamily="34" charset="-122"/>
              <a:ea typeface="微软雅黑" pitchFamily="34" charset="-122"/>
            </a:endParaRPr>
          </a:p>
          <a:p>
            <a:pPr marL="0" lvl="2" defTabSz="912813" eaLnBrk="0" hangingPunct="0">
              <a:buClr>
                <a:srgbClr val="0070C0"/>
              </a:buClr>
              <a:buSzPct val="80000"/>
              <a:tabLst>
                <a:tab pos="136525" algn="l"/>
              </a:tabLst>
              <a:defRPr/>
            </a:pPr>
            <a:r>
              <a:rPr lang="zh-CN" altLang="en-US" sz="1100" spc="50" dirty="0" smtClean="0">
                <a:ln w="11430"/>
                <a:solidFill>
                  <a:schemeClr val="accent1"/>
                </a:solidFill>
                <a:latin typeface="微软雅黑" pitchFamily="34" charset="-122"/>
                <a:ea typeface="微软雅黑" pitchFamily="34" charset="-122"/>
              </a:rPr>
              <a:t>点击</a:t>
            </a:r>
            <a:r>
              <a:rPr lang="zh-CN" altLang="en-US" sz="1100" spc="50" dirty="0">
                <a:ln w="11430"/>
                <a:solidFill>
                  <a:schemeClr val="accent1"/>
                </a:solidFill>
                <a:latin typeface="微软雅黑" pitchFamily="34" charset="-122"/>
                <a:ea typeface="微软雅黑" pitchFamily="34" charset="-122"/>
              </a:rPr>
              <a:t>添加文本点击添加</a:t>
            </a:r>
            <a:r>
              <a:rPr lang="zh-CN" altLang="en-US" sz="1100" spc="50" dirty="0" smtClean="0">
                <a:ln w="11430"/>
                <a:solidFill>
                  <a:schemeClr val="accent1"/>
                </a:solidFill>
                <a:latin typeface="微软雅黑" pitchFamily="34" charset="-122"/>
                <a:ea typeface="微软雅黑" pitchFamily="34" charset="-122"/>
              </a:rPr>
              <a:t>文本</a:t>
            </a:r>
            <a:endParaRPr lang="en-US" altLang="zh-CN" sz="1100" spc="50" dirty="0" smtClean="0">
              <a:ln w="11430"/>
              <a:solidFill>
                <a:schemeClr val="accent1"/>
              </a:solidFill>
              <a:latin typeface="微软雅黑" pitchFamily="34" charset="-122"/>
              <a:ea typeface="微软雅黑" pitchFamily="34" charset="-122"/>
            </a:endParaRPr>
          </a:p>
          <a:p>
            <a:pPr marL="0" lvl="2" defTabSz="912813" eaLnBrk="0" hangingPunct="0">
              <a:buClr>
                <a:srgbClr val="0070C0"/>
              </a:buClr>
              <a:buSzPct val="80000"/>
              <a:tabLst>
                <a:tab pos="136525" algn="l"/>
              </a:tabLst>
              <a:defRPr/>
            </a:pPr>
            <a:endParaRPr lang="en-US" altLang="zh-CN" sz="1100" spc="50" dirty="0" smtClean="0">
              <a:ln w="11430"/>
              <a:solidFill>
                <a:schemeClr val="accent1"/>
              </a:solidFill>
              <a:latin typeface="微软雅黑" pitchFamily="34" charset="-122"/>
              <a:ea typeface="微软雅黑" pitchFamily="34" charset="-122"/>
            </a:endParaRPr>
          </a:p>
          <a:p>
            <a:pPr marL="0" lvl="2" defTabSz="912813" eaLnBrk="0" hangingPunct="0">
              <a:buClr>
                <a:srgbClr val="0070C0"/>
              </a:buClr>
              <a:buSzPct val="80000"/>
              <a:tabLst>
                <a:tab pos="136525" algn="l"/>
              </a:tabLst>
              <a:defRPr/>
            </a:pPr>
            <a:r>
              <a:rPr lang="zh-CN" altLang="en-US" sz="1100" spc="50" dirty="0" smtClean="0">
                <a:ln w="11430"/>
                <a:solidFill>
                  <a:schemeClr val="accent1"/>
                </a:solidFill>
                <a:latin typeface="微软雅黑" pitchFamily="34" charset="-122"/>
                <a:ea typeface="微软雅黑" pitchFamily="34" charset="-122"/>
              </a:rPr>
              <a:t>点击</a:t>
            </a:r>
            <a:r>
              <a:rPr lang="zh-CN" altLang="en-US" sz="1100" spc="50" dirty="0">
                <a:ln w="11430"/>
                <a:solidFill>
                  <a:schemeClr val="accent1"/>
                </a:solidFill>
                <a:latin typeface="微软雅黑" pitchFamily="34" charset="-122"/>
                <a:ea typeface="微软雅黑" pitchFamily="34" charset="-122"/>
              </a:rPr>
              <a:t>添加</a:t>
            </a:r>
            <a:r>
              <a:rPr lang="zh-CN" altLang="en-US" sz="1100" spc="50" dirty="0" smtClean="0">
                <a:ln w="11430"/>
                <a:solidFill>
                  <a:schemeClr val="accent1"/>
                </a:solidFill>
                <a:latin typeface="微软雅黑" pitchFamily="34" charset="-122"/>
                <a:ea typeface="微软雅黑" pitchFamily="34" charset="-122"/>
              </a:rPr>
              <a:t>文本点击</a:t>
            </a:r>
            <a:r>
              <a:rPr lang="zh-CN" altLang="en-US" sz="1100" spc="50" dirty="0">
                <a:ln w="11430"/>
                <a:solidFill>
                  <a:schemeClr val="accent1"/>
                </a:solidFill>
                <a:latin typeface="微软雅黑" pitchFamily="34" charset="-122"/>
                <a:ea typeface="微软雅黑" pitchFamily="34" charset="-122"/>
              </a:rPr>
              <a:t>添加</a:t>
            </a:r>
            <a:r>
              <a:rPr lang="zh-CN" altLang="en-US" sz="1100" spc="50" dirty="0" smtClean="0">
                <a:ln w="11430"/>
                <a:solidFill>
                  <a:schemeClr val="accent1"/>
                </a:solidFill>
                <a:latin typeface="微软雅黑" pitchFamily="34" charset="-122"/>
                <a:ea typeface="微软雅黑" pitchFamily="34" charset="-122"/>
              </a:rPr>
              <a:t>文本</a:t>
            </a:r>
            <a:endParaRPr lang="en-US" altLang="zh-CN" sz="1100" spc="50" dirty="0" smtClean="0">
              <a:ln w="11430"/>
              <a:solidFill>
                <a:schemeClr val="accent1"/>
              </a:solidFill>
              <a:latin typeface="微软雅黑" pitchFamily="34" charset="-122"/>
              <a:ea typeface="微软雅黑" pitchFamily="34" charset="-122"/>
            </a:endParaRPr>
          </a:p>
          <a:p>
            <a:pPr marL="0" lvl="2" defTabSz="912813" eaLnBrk="0" hangingPunct="0">
              <a:buClr>
                <a:srgbClr val="0070C0"/>
              </a:buClr>
              <a:buSzPct val="80000"/>
              <a:tabLst>
                <a:tab pos="136525" algn="l"/>
              </a:tabLst>
              <a:defRPr/>
            </a:pPr>
            <a:endParaRPr lang="en-US" altLang="zh-CN" sz="1100" spc="50" dirty="0" smtClean="0">
              <a:ln w="11430"/>
              <a:solidFill>
                <a:schemeClr val="accent1"/>
              </a:solidFill>
              <a:latin typeface="微软雅黑" pitchFamily="34" charset="-122"/>
              <a:ea typeface="微软雅黑" pitchFamily="34" charset="-122"/>
            </a:endParaRPr>
          </a:p>
          <a:p>
            <a:pPr marL="0" lvl="2" defTabSz="912813" eaLnBrk="0" hangingPunct="0">
              <a:buClr>
                <a:srgbClr val="0070C0"/>
              </a:buClr>
              <a:buSzPct val="80000"/>
              <a:tabLst>
                <a:tab pos="136525" algn="l"/>
              </a:tabLst>
              <a:defRPr/>
            </a:pPr>
            <a:r>
              <a:rPr lang="zh-CN" altLang="en-US" sz="1100" spc="50" dirty="0" smtClean="0">
                <a:ln w="11430"/>
                <a:solidFill>
                  <a:schemeClr val="accent1"/>
                </a:solidFill>
                <a:latin typeface="微软雅黑" pitchFamily="34" charset="-122"/>
                <a:ea typeface="微软雅黑" pitchFamily="34" charset="-122"/>
              </a:rPr>
              <a:t>点击</a:t>
            </a:r>
            <a:r>
              <a:rPr lang="zh-CN" altLang="en-US" sz="1100" spc="50" dirty="0">
                <a:ln w="11430"/>
                <a:solidFill>
                  <a:schemeClr val="accent1"/>
                </a:solidFill>
                <a:latin typeface="微软雅黑" pitchFamily="34" charset="-122"/>
                <a:ea typeface="微软雅黑" pitchFamily="34" charset="-122"/>
              </a:rPr>
              <a:t>添加</a:t>
            </a:r>
            <a:r>
              <a:rPr lang="zh-CN" altLang="en-US" sz="1100" spc="50" dirty="0" smtClean="0">
                <a:ln w="11430"/>
                <a:solidFill>
                  <a:schemeClr val="accent1"/>
                </a:solidFill>
                <a:latin typeface="微软雅黑" pitchFamily="34" charset="-122"/>
                <a:ea typeface="微软雅黑" pitchFamily="34" charset="-122"/>
              </a:rPr>
              <a:t>文本点击</a:t>
            </a:r>
            <a:r>
              <a:rPr lang="zh-CN" altLang="en-US" sz="1100" spc="50" dirty="0">
                <a:ln w="11430"/>
                <a:solidFill>
                  <a:schemeClr val="accent1"/>
                </a:solidFill>
                <a:latin typeface="微软雅黑" pitchFamily="34" charset="-122"/>
                <a:ea typeface="微软雅黑" pitchFamily="34" charset="-122"/>
              </a:rPr>
              <a:t>添加</a:t>
            </a:r>
            <a:r>
              <a:rPr lang="zh-CN" altLang="en-US" sz="1100" spc="50" dirty="0" smtClean="0">
                <a:ln w="11430"/>
                <a:solidFill>
                  <a:schemeClr val="accent1"/>
                </a:solidFill>
                <a:latin typeface="微软雅黑" pitchFamily="34" charset="-122"/>
                <a:ea typeface="微软雅黑" pitchFamily="34" charset="-122"/>
              </a:rPr>
              <a:t>文本</a:t>
            </a:r>
            <a:endParaRPr lang="en-US" altLang="zh-CN" sz="1100" spc="50" dirty="0">
              <a:ln w="11430"/>
              <a:solidFill>
                <a:schemeClr val="accent1"/>
              </a:solidFill>
              <a:latin typeface="微软雅黑" pitchFamily="34" charset="-122"/>
              <a:ea typeface="微软雅黑" pitchFamily="34" charset="-122"/>
            </a:endParaRPr>
          </a:p>
        </p:txBody>
      </p:sp>
      <p:sp>
        <p:nvSpPr>
          <p:cNvPr id="9" name="AutoShape 44"/>
          <p:cNvSpPr>
            <a:spLocks noChangeArrowheads="1"/>
          </p:cNvSpPr>
          <p:nvPr/>
        </p:nvSpPr>
        <p:spPr bwMode="auto">
          <a:xfrm rot="17429801">
            <a:off x="6356351" y="1072843"/>
            <a:ext cx="908795" cy="936625"/>
          </a:xfrm>
          <a:custGeom>
            <a:avLst/>
            <a:gdLst>
              <a:gd name="G0" fmla="+- 0 0 0"/>
              <a:gd name="G1" fmla="+- -7261746 0 0"/>
              <a:gd name="G2" fmla="+- 0 0 -7261746"/>
              <a:gd name="G3" fmla="+- 10800 0 0"/>
              <a:gd name="G4" fmla="+- 0 0 0"/>
              <a:gd name="T0" fmla="*/ 360 256 1"/>
              <a:gd name="T1" fmla="*/ 0 256 1"/>
              <a:gd name="G5" fmla="+- G2 T0 T1"/>
              <a:gd name="G6" fmla="?: G2 G2 G5"/>
              <a:gd name="G7" fmla="+- 0 0 G6"/>
              <a:gd name="G8" fmla="+- 5400 0 0"/>
              <a:gd name="G9" fmla="+- 0 0 -7261746"/>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7261746"/>
              <a:gd name="G36" fmla="sin G34 -7261746"/>
              <a:gd name="G37" fmla="+/ -7261746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6932 w 21600"/>
              <a:gd name="T5" fmla="*/ 1909 h 21600"/>
              <a:gd name="T6" fmla="*/ 7922 w 21600"/>
              <a:gd name="T7" fmla="*/ 3228 h 21600"/>
              <a:gd name="T8" fmla="*/ 13866 w 21600"/>
              <a:gd name="T9" fmla="*/ 6354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10144" y="5399"/>
                  <a:pt x="9494" y="5519"/>
                  <a:pt x="8881" y="5752"/>
                </a:cubicBezTo>
                <a:lnTo>
                  <a:pt x="6963" y="704"/>
                </a:lnTo>
                <a:cubicBezTo>
                  <a:pt x="8189" y="238"/>
                  <a:pt x="9489"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tx1"/>
          </a:solidFill>
          <a:ln>
            <a:noFill/>
          </a:ln>
          <a:effectLs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0" name="Text Box 45"/>
          <p:cNvSpPr txBox="1">
            <a:spLocks noChangeArrowheads="1"/>
          </p:cNvSpPr>
          <p:nvPr/>
        </p:nvSpPr>
        <p:spPr bwMode="auto">
          <a:xfrm>
            <a:off x="5075238" y="3570313"/>
            <a:ext cx="3744912" cy="1015663"/>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b="1" dirty="0" smtClean="0">
                <a:solidFill>
                  <a:schemeClr val="bg1"/>
                </a:solidFill>
                <a:latin typeface="微软雅黑" pitchFamily="34" charset="-122"/>
                <a:ea typeface="微软雅黑" pitchFamily="34" charset="-122"/>
              </a:rPr>
              <a:t>单击填加标题</a:t>
            </a:r>
            <a:endParaRPr lang="en-US" altLang="ko-KR" sz="1400" b="1" dirty="0">
              <a:solidFill>
                <a:schemeClr val="bg1"/>
              </a:solidFill>
              <a:latin typeface="微软雅黑" pitchFamily="34" charset="-122"/>
              <a:ea typeface="微软雅黑" pitchFamily="34" charset="-122"/>
            </a:endParaRPr>
          </a:p>
          <a:p>
            <a:pPr marL="0" lvl="2" defTabSz="912813" eaLnBrk="0" fontAlgn="auto" hangingPunct="0">
              <a:spcBef>
                <a:spcPts val="0"/>
              </a:spcBef>
              <a:spcAft>
                <a:spcPts val="0"/>
              </a:spcAft>
              <a:buClr>
                <a:srgbClr val="0070C0"/>
              </a:buClr>
              <a:buSzPct val="80000"/>
              <a:tabLst>
                <a:tab pos="136525" algn="l"/>
              </a:tabLst>
              <a:defRPr/>
            </a:pPr>
            <a:r>
              <a:rPr lang="zh-CN" altLang="en-US" sz="1100" spc="50" dirty="0">
                <a:ln w="11430"/>
                <a:solidFill>
                  <a:schemeClr val="accent1"/>
                </a:solidFill>
                <a:latin typeface="微软雅黑" pitchFamily="34" charset="-122"/>
                <a:ea typeface="微软雅黑" pitchFamily="34" charset="-122"/>
              </a:rPr>
              <a:t>点击添加文本点击添加文本</a:t>
            </a:r>
            <a:endParaRPr lang="en-US" altLang="zh-CN" sz="1100" spc="50" dirty="0">
              <a:ln w="11430"/>
              <a:solidFill>
                <a:schemeClr val="accent1"/>
              </a:solidFill>
              <a:latin typeface="微软雅黑" pitchFamily="34" charset="-122"/>
              <a:ea typeface="微软雅黑" pitchFamily="34" charset="-122"/>
            </a:endParaRPr>
          </a:p>
          <a:p>
            <a:endParaRPr lang="en-US" altLang="ko-KR" sz="1000" dirty="0">
              <a:solidFill>
                <a:schemeClr val="accent1"/>
              </a:solidFill>
              <a:latin typeface="微软雅黑" panose="020B0503020204020204" pitchFamily="34" charset="-122"/>
              <a:ea typeface="微软雅黑" panose="020B0503020204020204" pitchFamily="34" charset="-122"/>
            </a:endParaRPr>
          </a:p>
          <a:p>
            <a:r>
              <a:rPr lang="zh-CN" altLang="en-US" sz="1400" b="1" dirty="0">
                <a:solidFill>
                  <a:schemeClr val="bg2"/>
                </a:solidFill>
                <a:latin typeface="微软雅黑" pitchFamily="34" charset="-122"/>
                <a:ea typeface="微软雅黑" pitchFamily="34" charset="-122"/>
              </a:rPr>
              <a:t>单击填加标题</a:t>
            </a:r>
            <a:endParaRPr lang="en-US" altLang="ko-KR" sz="1400" b="1" dirty="0">
              <a:solidFill>
                <a:schemeClr val="bg2"/>
              </a:solidFill>
              <a:latin typeface="微软雅黑" pitchFamily="34" charset="-122"/>
              <a:ea typeface="微软雅黑" pitchFamily="34" charset="-122"/>
            </a:endParaRPr>
          </a:p>
          <a:p>
            <a:pPr marL="0" lvl="2" defTabSz="912813" eaLnBrk="0" fontAlgn="auto" hangingPunct="0">
              <a:spcBef>
                <a:spcPts val="0"/>
              </a:spcBef>
              <a:spcAft>
                <a:spcPts val="0"/>
              </a:spcAft>
              <a:buClr>
                <a:srgbClr val="0070C0"/>
              </a:buClr>
              <a:buSzPct val="80000"/>
              <a:tabLst>
                <a:tab pos="136525" algn="l"/>
              </a:tabLst>
              <a:defRPr/>
            </a:pPr>
            <a:r>
              <a:rPr lang="zh-CN" altLang="en-US" sz="1100" spc="50" dirty="0">
                <a:ln w="11430"/>
                <a:solidFill>
                  <a:schemeClr val="accent1"/>
                </a:solidFill>
                <a:latin typeface="微软雅黑" pitchFamily="34" charset="-122"/>
                <a:ea typeface="微软雅黑" pitchFamily="34" charset="-122"/>
              </a:rPr>
              <a:t>点击添加文本点击添加文本</a:t>
            </a:r>
            <a:endParaRPr lang="en-US" altLang="zh-CN" sz="1100" spc="50" dirty="0">
              <a:ln w="11430"/>
              <a:solidFill>
                <a:schemeClr val="accent1"/>
              </a:solidFill>
              <a:latin typeface="微软雅黑" pitchFamily="34" charset="-122"/>
              <a:ea typeface="微软雅黑" pitchFamily="34" charset="-122"/>
            </a:endParaRPr>
          </a:p>
        </p:txBody>
      </p:sp>
      <p:grpSp>
        <p:nvGrpSpPr>
          <p:cNvPr id="11" name="组合 10"/>
          <p:cNvGrpSpPr/>
          <p:nvPr/>
        </p:nvGrpSpPr>
        <p:grpSpPr>
          <a:xfrm>
            <a:off x="3779840" y="2992464"/>
            <a:ext cx="973137" cy="944224"/>
            <a:chOff x="3779838" y="2992462"/>
            <a:chExt cx="973137" cy="973138"/>
          </a:xfrm>
          <a:solidFill>
            <a:schemeClr val="bg1"/>
          </a:solidFill>
        </p:grpSpPr>
        <p:sp>
          <p:nvSpPr>
            <p:cNvPr id="12" name="Oval 10"/>
            <p:cNvSpPr>
              <a:spLocks noChangeArrowheads="1"/>
            </p:cNvSpPr>
            <p:nvPr/>
          </p:nvSpPr>
          <p:spPr bwMode="auto">
            <a:xfrm>
              <a:off x="3779838" y="2992462"/>
              <a:ext cx="973137" cy="973138"/>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3" name="Text Box 46"/>
            <p:cNvSpPr txBox="1">
              <a:spLocks noChangeArrowheads="1"/>
            </p:cNvSpPr>
            <p:nvPr/>
          </p:nvSpPr>
          <p:spPr bwMode="auto">
            <a:xfrm>
              <a:off x="4036853" y="3265512"/>
              <a:ext cx="492443" cy="475802"/>
            </a:xfrm>
            <a:prstGeom prst="rect">
              <a:avLst/>
            </a:prstGeom>
            <a:noFill/>
            <a:ln w="952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FFFFFF"/>
                  </a:solidFill>
                  <a:latin typeface="微软雅黑" pitchFamily="34" charset="-122"/>
                  <a:ea typeface="微软雅黑" pitchFamily="34" charset="-122"/>
                </a:rPr>
                <a:t>填加</a:t>
              </a:r>
              <a:endParaRPr lang="en-US" altLang="zh-CN" sz="1200" b="1" dirty="0">
                <a:solidFill>
                  <a:srgbClr val="FFFFFF"/>
                </a:solidFill>
                <a:latin typeface="微软雅黑" pitchFamily="34" charset="-122"/>
                <a:ea typeface="微软雅黑" pitchFamily="34" charset="-122"/>
              </a:endParaRPr>
            </a:p>
            <a:p>
              <a:pPr algn="ctr"/>
              <a:r>
                <a:rPr lang="zh-CN" altLang="en-US" sz="1200" b="1" dirty="0">
                  <a:solidFill>
                    <a:srgbClr val="FFFFFF"/>
                  </a:solidFill>
                  <a:latin typeface="微软雅黑" pitchFamily="34" charset="-122"/>
                  <a:ea typeface="微软雅黑" pitchFamily="34" charset="-122"/>
                </a:rPr>
                <a:t>标题</a:t>
              </a:r>
              <a:endParaRPr lang="en-US" altLang="ko-KR" sz="1200" b="1" dirty="0">
                <a:solidFill>
                  <a:srgbClr val="FFFFFF"/>
                </a:solidFill>
                <a:latin typeface="微软雅黑" pitchFamily="34" charset="-122"/>
                <a:ea typeface="微软雅黑" pitchFamily="34" charset="-122"/>
              </a:endParaRPr>
            </a:p>
          </p:txBody>
        </p:sp>
      </p:grpSp>
      <p:grpSp>
        <p:nvGrpSpPr>
          <p:cNvPr id="14" name="组合 13"/>
          <p:cNvGrpSpPr/>
          <p:nvPr/>
        </p:nvGrpSpPr>
        <p:grpSpPr>
          <a:xfrm>
            <a:off x="2628900" y="3641751"/>
            <a:ext cx="973138" cy="944223"/>
            <a:chOff x="2628900" y="3641749"/>
            <a:chExt cx="973138" cy="973137"/>
          </a:xfrm>
        </p:grpSpPr>
        <p:sp>
          <p:nvSpPr>
            <p:cNvPr id="15" name="Oval 5"/>
            <p:cNvSpPr>
              <a:spLocks noChangeArrowheads="1"/>
            </p:cNvSpPr>
            <p:nvPr/>
          </p:nvSpPr>
          <p:spPr bwMode="auto">
            <a:xfrm>
              <a:off x="2628900" y="3641749"/>
              <a:ext cx="973138" cy="973137"/>
            </a:xfrm>
            <a:prstGeom prst="ellipse">
              <a:avLst/>
            </a:prstGeom>
            <a:solidFill>
              <a:schemeClr val="bg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6" name="Text Box 47"/>
            <p:cNvSpPr txBox="1">
              <a:spLocks noChangeArrowheads="1"/>
            </p:cNvSpPr>
            <p:nvPr/>
          </p:nvSpPr>
          <p:spPr bwMode="auto">
            <a:xfrm>
              <a:off x="2865279" y="3914800"/>
              <a:ext cx="492443" cy="475802"/>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FFFFFF"/>
                  </a:solidFill>
                  <a:latin typeface="微软雅黑" pitchFamily="34" charset="-122"/>
                  <a:ea typeface="微软雅黑" pitchFamily="34" charset="-122"/>
                </a:rPr>
                <a:t>填加</a:t>
              </a:r>
              <a:endParaRPr lang="en-US" altLang="zh-CN" sz="1200" b="1" dirty="0">
                <a:solidFill>
                  <a:srgbClr val="FFFFFF"/>
                </a:solidFill>
                <a:latin typeface="微软雅黑" pitchFamily="34" charset="-122"/>
                <a:ea typeface="微软雅黑" pitchFamily="34" charset="-122"/>
              </a:endParaRPr>
            </a:p>
            <a:p>
              <a:pPr algn="ctr"/>
              <a:r>
                <a:rPr lang="zh-CN" altLang="en-US" sz="1200" b="1" dirty="0">
                  <a:solidFill>
                    <a:srgbClr val="FFFFFF"/>
                  </a:solidFill>
                  <a:latin typeface="微软雅黑" pitchFamily="34" charset="-122"/>
                  <a:ea typeface="微软雅黑" pitchFamily="34" charset="-122"/>
                </a:rPr>
                <a:t>标题</a:t>
              </a:r>
              <a:endParaRPr lang="en-US" altLang="ko-KR" sz="1200" b="1" dirty="0">
                <a:solidFill>
                  <a:srgbClr val="FFFFFF"/>
                </a:solidFill>
                <a:latin typeface="微软雅黑" pitchFamily="34" charset="-122"/>
                <a:ea typeface="微软雅黑" pitchFamily="34" charset="-122"/>
              </a:endParaRPr>
            </a:p>
          </p:txBody>
        </p:sp>
      </p:grpSp>
      <p:grpSp>
        <p:nvGrpSpPr>
          <p:cNvPr id="17" name="组合 16"/>
          <p:cNvGrpSpPr/>
          <p:nvPr/>
        </p:nvGrpSpPr>
        <p:grpSpPr>
          <a:xfrm>
            <a:off x="6084890" y="1698652"/>
            <a:ext cx="973137" cy="944223"/>
            <a:chOff x="6084888" y="1698650"/>
            <a:chExt cx="973137" cy="973137"/>
          </a:xfrm>
        </p:grpSpPr>
        <p:sp>
          <p:nvSpPr>
            <p:cNvPr id="18" name="Oval 20"/>
            <p:cNvSpPr>
              <a:spLocks noChangeArrowheads="1"/>
            </p:cNvSpPr>
            <p:nvPr/>
          </p:nvSpPr>
          <p:spPr bwMode="auto">
            <a:xfrm>
              <a:off x="6084888" y="1698650"/>
              <a:ext cx="973137" cy="973137"/>
            </a:xfrm>
            <a:prstGeom prst="ellipse">
              <a:avLst/>
            </a:prstGeom>
            <a:solidFill>
              <a:schemeClr val="tx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 name="Text Box 48"/>
            <p:cNvSpPr txBox="1">
              <a:spLocks noChangeArrowheads="1"/>
            </p:cNvSpPr>
            <p:nvPr/>
          </p:nvSpPr>
          <p:spPr bwMode="auto">
            <a:xfrm>
              <a:off x="6330791" y="1970112"/>
              <a:ext cx="492443" cy="475802"/>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FFFFFF"/>
                  </a:solidFill>
                  <a:latin typeface="微软雅黑" pitchFamily="34" charset="-122"/>
                  <a:ea typeface="微软雅黑" pitchFamily="34" charset="-122"/>
                </a:rPr>
                <a:t>填加</a:t>
              </a:r>
              <a:endParaRPr lang="en-US" altLang="zh-CN" sz="1200" b="1" dirty="0">
                <a:solidFill>
                  <a:srgbClr val="FFFFFF"/>
                </a:solidFill>
                <a:latin typeface="微软雅黑" pitchFamily="34" charset="-122"/>
                <a:ea typeface="微软雅黑" pitchFamily="34" charset="-122"/>
              </a:endParaRPr>
            </a:p>
            <a:p>
              <a:pPr algn="ctr"/>
              <a:r>
                <a:rPr lang="zh-CN" altLang="en-US" sz="1200" b="1" dirty="0">
                  <a:solidFill>
                    <a:srgbClr val="FFFFFF"/>
                  </a:solidFill>
                  <a:latin typeface="微软雅黑" pitchFamily="34" charset="-122"/>
                  <a:ea typeface="微软雅黑" pitchFamily="34" charset="-122"/>
                </a:rPr>
                <a:t>标题</a:t>
              </a:r>
              <a:endParaRPr lang="en-US" altLang="ko-KR" sz="1200" b="1" dirty="0">
                <a:solidFill>
                  <a:srgbClr val="FFFFFF"/>
                </a:solidFill>
                <a:latin typeface="微软雅黑" pitchFamily="34" charset="-122"/>
                <a:ea typeface="微软雅黑" pitchFamily="34" charset="-122"/>
              </a:endParaRPr>
            </a:p>
          </p:txBody>
        </p:sp>
      </p:grpSp>
      <p:grpSp>
        <p:nvGrpSpPr>
          <p:cNvPr id="20" name="组合 19"/>
          <p:cNvGrpSpPr/>
          <p:nvPr/>
        </p:nvGrpSpPr>
        <p:grpSpPr>
          <a:xfrm>
            <a:off x="4930775" y="2344763"/>
            <a:ext cx="973138" cy="944224"/>
            <a:chOff x="4930775" y="2344762"/>
            <a:chExt cx="973138" cy="973138"/>
          </a:xfrm>
        </p:grpSpPr>
        <p:sp>
          <p:nvSpPr>
            <p:cNvPr id="21" name="Oval 15"/>
            <p:cNvSpPr>
              <a:spLocks noChangeArrowheads="1"/>
            </p:cNvSpPr>
            <p:nvPr/>
          </p:nvSpPr>
          <p:spPr bwMode="auto">
            <a:xfrm>
              <a:off x="4930775" y="2344762"/>
              <a:ext cx="973138" cy="973138"/>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2" name="Text Box 49"/>
            <p:cNvSpPr txBox="1">
              <a:spLocks noChangeArrowheads="1"/>
            </p:cNvSpPr>
            <p:nvPr/>
          </p:nvSpPr>
          <p:spPr bwMode="auto">
            <a:xfrm>
              <a:off x="5171916" y="2617812"/>
              <a:ext cx="492443" cy="475802"/>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FFFFFF"/>
                  </a:solidFill>
                  <a:latin typeface="微软雅黑" pitchFamily="34" charset="-122"/>
                  <a:ea typeface="微软雅黑" pitchFamily="34" charset="-122"/>
                </a:rPr>
                <a:t>填加</a:t>
              </a:r>
              <a:endParaRPr lang="en-US" altLang="zh-CN" sz="1200" b="1" dirty="0">
                <a:solidFill>
                  <a:srgbClr val="FFFFFF"/>
                </a:solidFill>
                <a:latin typeface="微软雅黑" pitchFamily="34" charset="-122"/>
                <a:ea typeface="微软雅黑" pitchFamily="34" charset="-122"/>
              </a:endParaRPr>
            </a:p>
            <a:p>
              <a:pPr algn="ctr"/>
              <a:r>
                <a:rPr lang="zh-CN" altLang="en-US" sz="1200" b="1" dirty="0">
                  <a:solidFill>
                    <a:srgbClr val="FFFFFF"/>
                  </a:solidFill>
                  <a:latin typeface="微软雅黑" pitchFamily="34" charset="-122"/>
                  <a:ea typeface="微软雅黑" pitchFamily="34" charset="-122"/>
                </a:rPr>
                <a:t>标题</a:t>
              </a:r>
              <a:endParaRPr lang="en-US" altLang="ko-KR" sz="1200" b="1" dirty="0">
                <a:solidFill>
                  <a:srgbClr val="FFFFFF"/>
                </a:solidFill>
                <a:latin typeface="微软雅黑" pitchFamily="34" charset="-122"/>
                <a:ea typeface="微软雅黑" pitchFamily="34" charset="-122"/>
              </a:endParaRPr>
            </a:p>
          </p:txBody>
        </p:sp>
      </p:grpSp>
      <p:grpSp>
        <p:nvGrpSpPr>
          <p:cNvPr id="23" name="组合 22"/>
          <p:cNvGrpSpPr/>
          <p:nvPr/>
        </p:nvGrpSpPr>
        <p:grpSpPr>
          <a:xfrm>
            <a:off x="7235825" y="1049364"/>
            <a:ext cx="973138" cy="944224"/>
            <a:chOff x="7235825" y="1049362"/>
            <a:chExt cx="973138" cy="973138"/>
          </a:xfrm>
        </p:grpSpPr>
        <p:sp>
          <p:nvSpPr>
            <p:cNvPr id="24" name="Oval 25"/>
            <p:cNvSpPr>
              <a:spLocks noChangeArrowheads="1"/>
            </p:cNvSpPr>
            <p:nvPr/>
          </p:nvSpPr>
          <p:spPr bwMode="auto">
            <a:xfrm>
              <a:off x="7235825" y="1049362"/>
              <a:ext cx="973138" cy="973138"/>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 name="Text Box 50"/>
            <p:cNvSpPr txBox="1">
              <a:spLocks noChangeArrowheads="1"/>
            </p:cNvSpPr>
            <p:nvPr/>
          </p:nvSpPr>
          <p:spPr bwMode="auto">
            <a:xfrm>
              <a:off x="7459503" y="1322412"/>
              <a:ext cx="492443" cy="475802"/>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FFFFFF"/>
                  </a:solidFill>
                  <a:latin typeface="微软雅黑" pitchFamily="34" charset="-122"/>
                  <a:ea typeface="微软雅黑" pitchFamily="34" charset="-122"/>
                </a:rPr>
                <a:t>填加</a:t>
              </a:r>
              <a:endParaRPr lang="en-US" altLang="zh-CN" sz="1200" b="1" dirty="0">
                <a:solidFill>
                  <a:srgbClr val="FFFFFF"/>
                </a:solidFill>
                <a:latin typeface="微软雅黑" pitchFamily="34" charset="-122"/>
                <a:ea typeface="微软雅黑" pitchFamily="34" charset="-122"/>
              </a:endParaRPr>
            </a:p>
            <a:p>
              <a:pPr algn="ctr"/>
              <a:r>
                <a:rPr lang="zh-CN" altLang="en-US" sz="1200" b="1" dirty="0">
                  <a:solidFill>
                    <a:srgbClr val="FFFFFF"/>
                  </a:solidFill>
                  <a:latin typeface="微软雅黑" pitchFamily="34" charset="-122"/>
                  <a:ea typeface="微软雅黑" pitchFamily="34" charset="-122"/>
                </a:rPr>
                <a:t>标题</a:t>
              </a:r>
              <a:endParaRPr lang="en-US" altLang="ko-KR" sz="1200" b="1" dirty="0">
                <a:solidFill>
                  <a:srgbClr val="FFFFFF"/>
                </a:solidFill>
                <a:latin typeface="微软雅黑" pitchFamily="34" charset="-122"/>
                <a:ea typeface="微软雅黑" pitchFamily="34" charset="-122"/>
              </a:endParaRPr>
            </a:p>
          </p:txBody>
        </p:sp>
      </p:grpSp>
      <p:sp>
        <p:nvSpPr>
          <p:cNvPr id="26" name="文本框 96"/>
          <p:cNvSpPr txBox="1"/>
          <p:nvPr/>
        </p:nvSpPr>
        <p:spPr>
          <a:xfrm>
            <a:off x="413245" y="267494"/>
            <a:ext cx="3870723" cy="338554"/>
          </a:xfrm>
          <a:prstGeom prst="rect">
            <a:avLst/>
          </a:prstGeom>
          <a:noFill/>
        </p:spPr>
        <p:txBody>
          <a:bodyPr wrap="squar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请在这输入</a:t>
            </a:r>
            <a:r>
              <a:rPr lang="zh-CN" altLang="en-US" sz="1600" dirty="0">
                <a:solidFill>
                  <a:schemeClr val="accent1"/>
                </a:solidFill>
                <a:latin typeface="微软雅黑" panose="020B0503020204020204" pitchFamily="34" charset="-122"/>
                <a:ea typeface="微软雅黑" panose="020B0503020204020204" pitchFamily="34" charset="-122"/>
              </a:rPr>
              <a:t>标题</a:t>
            </a:r>
            <a:r>
              <a:rPr lang="zh-CN" altLang="en-US" sz="1600" dirty="0" smtClean="0">
                <a:solidFill>
                  <a:schemeClr val="accent1"/>
                </a:solidFill>
                <a:latin typeface="微软雅黑" panose="020B0503020204020204" pitchFamily="34" charset="-122"/>
                <a:ea typeface="微软雅黑" panose="020B0503020204020204" pitchFamily="34" charset="-122"/>
              </a:rPr>
              <a:t>内容文字</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979702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Effect transition="in" filter="fade">
                                      <p:cBhvr>
                                        <p:cTn id="13" dur="500"/>
                                        <p:tgtEl>
                                          <p:spTgt spid="1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500" fill="hold"/>
                                        <p:tgtEl>
                                          <p:spTgt spid="17"/>
                                        </p:tgtEl>
                                        <p:attrNameLst>
                                          <p:attrName>ppt_w</p:attrName>
                                        </p:attrNameLst>
                                      </p:cBhvr>
                                      <p:tavLst>
                                        <p:tav tm="0">
                                          <p:val>
                                            <p:fltVal val="0"/>
                                          </p:val>
                                        </p:tav>
                                        <p:tav tm="100000">
                                          <p:val>
                                            <p:strVal val="#ppt_w"/>
                                          </p:val>
                                        </p:tav>
                                      </p:tavLst>
                                    </p:anim>
                                    <p:anim calcmode="lin" valueType="num">
                                      <p:cBhvr>
                                        <p:cTn id="30" dur="500" fill="hold"/>
                                        <p:tgtEl>
                                          <p:spTgt spid="17"/>
                                        </p:tgtEl>
                                        <p:attrNameLst>
                                          <p:attrName>ppt_h</p:attrName>
                                        </p:attrNameLst>
                                      </p:cBhvr>
                                      <p:tavLst>
                                        <p:tav tm="0">
                                          <p:val>
                                            <p:fltVal val="0"/>
                                          </p:val>
                                        </p:tav>
                                        <p:tav tm="100000">
                                          <p:val>
                                            <p:strVal val="#ppt_h"/>
                                          </p:val>
                                        </p:tav>
                                      </p:tavLst>
                                    </p:anim>
                                    <p:animEffect transition="in" filter="fade">
                                      <p:cBhvr>
                                        <p:cTn id="31" dur="500"/>
                                        <p:tgtEl>
                                          <p:spTgt spid="17"/>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p:cTn id="39" dur="500" fill="hold"/>
                                        <p:tgtEl>
                                          <p:spTgt spid="23"/>
                                        </p:tgtEl>
                                        <p:attrNameLst>
                                          <p:attrName>ppt_w</p:attrName>
                                        </p:attrNameLst>
                                      </p:cBhvr>
                                      <p:tavLst>
                                        <p:tav tm="0">
                                          <p:val>
                                            <p:fltVal val="0"/>
                                          </p:val>
                                        </p:tav>
                                        <p:tav tm="100000">
                                          <p:val>
                                            <p:strVal val="#ppt_w"/>
                                          </p:val>
                                        </p:tav>
                                      </p:tavLst>
                                    </p:anim>
                                    <p:anim calcmode="lin" valueType="num">
                                      <p:cBhvr>
                                        <p:cTn id="40" dur="500" fill="hold"/>
                                        <p:tgtEl>
                                          <p:spTgt spid="23"/>
                                        </p:tgtEl>
                                        <p:attrNameLst>
                                          <p:attrName>ppt_h</p:attrName>
                                        </p:attrNameLst>
                                      </p:cBhvr>
                                      <p:tavLst>
                                        <p:tav tm="0">
                                          <p:val>
                                            <p:fltVal val="0"/>
                                          </p:val>
                                        </p:tav>
                                        <p:tav tm="100000">
                                          <p:val>
                                            <p:strVal val="#ppt_h"/>
                                          </p:val>
                                        </p:tav>
                                      </p:tavLst>
                                    </p:anim>
                                    <p:animEffect transition="in" filter="fade">
                                      <p:cBhvr>
                                        <p:cTn id="41" dur="500"/>
                                        <p:tgtEl>
                                          <p:spTgt spid="23"/>
                                        </p:tgtEl>
                                      </p:cBhvr>
                                    </p:animEffect>
                                  </p:childTnLst>
                                </p:cTn>
                              </p:par>
                            </p:childTnLst>
                          </p:cTn>
                        </p:par>
                        <p:par>
                          <p:cTn id="42" fill="hold">
                            <p:stCondLst>
                              <p:cond delay="3500"/>
                            </p:stCondLst>
                            <p:childTnLst>
                              <p:par>
                                <p:cTn id="43" presetID="22" presetClass="entr" presetSubtype="8"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par>
                          <p:cTn id="46" fill="hold">
                            <p:stCondLst>
                              <p:cond delay="4000"/>
                            </p:stCondLst>
                            <p:childTnLst>
                              <p:par>
                                <p:cTn id="47" presetID="16" presetClass="entr" presetSubtype="21"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barn(inVertical)">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59632" y="2155527"/>
            <a:ext cx="1619250" cy="1620838"/>
            <a:chOff x="1259632" y="2319064"/>
            <a:chExt cx="1619250" cy="1620838"/>
          </a:xfrm>
        </p:grpSpPr>
        <p:grpSp>
          <p:nvGrpSpPr>
            <p:cNvPr id="3" name="组合 35"/>
            <p:cNvGrpSpPr>
              <a:grpSpLocks/>
            </p:cNvGrpSpPr>
            <p:nvPr/>
          </p:nvGrpSpPr>
          <p:grpSpPr bwMode="auto">
            <a:xfrm>
              <a:off x="1259632" y="2319064"/>
              <a:ext cx="1619250" cy="1620838"/>
              <a:chOff x="0" y="0"/>
              <a:chExt cx="2641800" cy="2641800"/>
            </a:xfrm>
            <a:solidFill>
              <a:schemeClr val="tx1"/>
            </a:solidFill>
          </p:grpSpPr>
          <p:grpSp>
            <p:nvGrpSpPr>
              <p:cNvPr id="5" name="组合 31"/>
              <p:cNvGrpSpPr>
                <a:grpSpLocks/>
              </p:cNvGrpSpPr>
              <p:nvPr/>
            </p:nvGrpSpPr>
            <p:grpSpPr bwMode="auto">
              <a:xfrm>
                <a:off x="0" y="0"/>
                <a:ext cx="2641800" cy="2641800"/>
                <a:chOff x="0" y="0"/>
                <a:chExt cx="2641800" cy="2641800"/>
              </a:xfrm>
              <a:grpFill/>
            </p:grpSpPr>
            <p:sp>
              <p:nvSpPr>
                <p:cNvPr id="7" name="梯形 2"/>
                <p:cNvSpPr>
                  <a:spLocks/>
                </p:cNvSpPr>
                <p:nvPr/>
              </p:nvSpPr>
              <p:spPr bwMode="auto">
                <a:xfrm>
                  <a:off x="1086900" y="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chemeClr val="accent1"/>
                    </a:solidFill>
                    <a:latin typeface="微软雅黑" panose="020B0503020204020204" pitchFamily="34" charset="-122"/>
                    <a:ea typeface="微软雅黑" panose="020B0503020204020204" pitchFamily="34" charset="-122"/>
                  </a:endParaRPr>
                </a:p>
              </p:txBody>
            </p:sp>
            <p:sp>
              <p:nvSpPr>
                <p:cNvPr id="8" name="梯形 43"/>
                <p:cNvSpPr>
                  <a:spLocks/>
                </p:cNvSpPr>
                <p:nvPr/>
              </p:nvSpPr>
              <p:spPr bwMode="auto">
                <a:xfrm rot="1800000">
                  <a:off x="1639350" y="148029"/>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chemeClr val="accent1"/>
                    </a:solidFill>
                    <a:latin typeface="微软雅黑" panose="020B0503020204020204" pitchFamily="34" charset="-122"/>
                    <a:ea typeface="微软雅黑" panose="020B0503020204020204" pitchFamily="34" charset="-122"/>
                  </a:endParaRPr>
                </a:p>
              </p:txBody>
            </p:sp>
            <p:sp>
              <p:nvSpPr>
                <p:cNvPr id="9" name="梯形 44"/>
                <p:cNvSpPr>
                  <a:spLocks/>
                </p:cNvSpPr>
                <p:nvPr/>
              </p:nvSpPr>
              <p:spPr bwMode="auto">
                <a:xfrm rot="3600000">
                  <a:off x="2043771"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chemeClr val="accent1"/>
                    </a:solidFill>
                    <a:latin typeface="微软雅黑" panose="020B0503020204020204" pitchFamily="34" charset="-122"/>
                    <a:ea typeface="微软雅黑" panose="020B0503020204020204" pitchFamily="34" charset="-122"/>
                  </a:endParaRPr>
                </a:p>
              </p:txBody>
            </p:sp>
            <p:sp>
              <p:nvSpPr>
                <p:cNvPr id="10" name="梯形 47"/>
                <p:cNvSpPr>
                  <a:spLocks/>
                </p:cNvSpPr>
                <p:nvPr/>
              </p:nvSpPr>
              <p:spPr bwMode="auto">
                <a:xfrm rot="5400000">
                  <a:off x="21918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chemeClr val="accent1"/>
                    </a:solidFill>
                    <a:latin typeface="微软雅黑" panose="020B0503020204020204" pitchFamily="34" charset="-122"/>
                    <a:ea typeface="微软雅黑" panose="020B0503020204020204" pitchFamily="34" charset="-122"/>
                  </a:endParaRPr>
                </a:p>
              </p:txBody>
            </p:sp>
            <p:sp>
              <p:nvSpPr>
                <p:cNvPr id="11" name="梯形 48"/>
                <p:cNvSpPr>
                  <a:spLocks/>
                </p:cNvSpPr>
                <p:nvPr/>
              </p:nvSpPr>
              <p:spPr bwMode="auto">
                <a:xfrm rot="7200000">
                  <a:off x="2043771"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chemeClr val="accent1"/>
                    </a:solidFill>
                    <a:latin typeface="微软雅黑" panose="020B0503020204020204" pitchFamily="34" charset="-122"/>
                    <a:ea typeface="微软雅黑" panose="020B0503020204020204" pitchFamily="34" charset="-122"/>
                  </a:endParaRPr>
                </a:p>
              </p:txBody>
            </p:sp>
            <p:sp>
              <p:nvSpPr>
                <p:cNvPr id="12" name="梯形 49"/>
                <p:cNvSpPr>
                  <a:spLocks/>
                </p:cNvSpPr>
                <p:nvPr/>
              </p:nvSpPr>
              <p:spPr bwMode="auto">
                <a:xfrm rot="9000000">
                  <a:off x="16393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chemeClr val="accent1"/>
                    </a:solidFill>
                    <a:latin typeface="微软雅黑" panose="020B0503020204020204" pitchFamily="34" charset="-122"/>
                    <a:ea typeface="微软雅黑" panose="020B0503020204020204" pitchFamily="34" charset="-122"/>
                  </a:endParaRPr>
                </a:p>
              </p:txBody>
            </p:sp>
            <p:sp>
              <p:nvSpPr>
                <p:cNvPr id="13" name="梯形 50"/>
                <p:cNvSpPr>
                  <a:spLocks/>
                </p:cNvSpPr>
                <p:nvPr/>
              </p:nvSpPr>
              <p:spPr bwMode="auto">
                <a:xfrm rot="10800000">
                  <a:off x="1086900" y="22098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chemeClr val="accent1"/>
                    </a:solidFill>
                    <a:latin typeface="微软雅黑" panose="020B0503020204020204" pitchFamily="34" charset="-122"/>
                    <a:ea typeface="微软雅黑" panose="020B0503020204020204" pitchFamily="34" charset="-122"/>
                  </a:endParaRPr>
                </a:p>
              </p:txBody>
            </p:sp>
            <p:sp>
              <p:nvSpPr>
                <p:cNvPr id="14" name="梯形 51"/>
                <p:cNvSpPr>
                  <a:spLocks/>
                </p:cNvSpPr>
                <p:nvPr/>
              </p:nvSpPr>
              <p:spPr bwMode="auto">
                <a:xfrm rot="12600000">
                  <a:off x="5344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chemeClr val="accent1"/>
                    </a:solidFill>
                    <a:latin typeface="微软雅黑" panose="020B0503020204020204" pitchFamily="34" charset="-122"/>
                    <a:ea typeface="微软雅黑" panose="020B0503020204020204" pitchFamily="34" charset="-122"/>
                  </a:endParaRPr>
                </a:p>
              </p:txBody>
            </p:sp>
            <p:sp>
              <p:nvSpPr>
                <p:cNvPr id="15" name="梯形 52"/>
                <p:cNvSpPr>
                  <a:spLocks/>
                </p:cNvSpPr>
                <p:nvPr/>
              </p:nvSpPr>
              <p:spPr bwMode="auto">
                <a:xfrm rot="14400000">
                  <a:off x="130029"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chemeClr val="accent1"/>
                    </a:solidFill>
                    <a:latin typeface="微软雅黑" panose="020B0503020204020204" pitchFamily="34" charset="-122"/>
                    <a:ea typeface="微软雅黑" panose="020B0503020204020204" pitchFamily="34" charset="-122"/>
                  </a:endParaRPr>
                </a:p>
              </p:txBody>
            </p:sp>
            <p:sp>
              <p:nvSpPr>
                <p:cNvPr id="16" name="梯形 53"/>
                <p:cNvSpPr>
                  <a:spLocks/>
                </p:cNvSpPr>
                <p:nvPr/>
              </p:nvSpPr>
              <p:spPr bwMode="auto">
                <a:xfrm rot="16200000">
                  <a:off x="-180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chemeClr val="accent1"/>
                    </a:solidFill>
                    <a:latin typeface="微软雅黑" panose="020B0503020204020204" pitchFamily="34" charset="-122"/>
                    <a:ea typeface="微软雅黑" panose="020B0503020204020204" pitchFamily="34" charset="-122"/>
                  </a:endParaRPr>
                </a:p>
              </p:txBody>
            </p:sp>
            <p:sp>
              <p:nvSpPr>
                <p:cNvPr id="17" name="梯形 54"/>
                <p:cNvSpPr>
                  <a:spLocks/>
                </p:cNvSpPr>
                <p:nvPr/>
              </p:nvSpPr>
              <p:spPr bwMode="auto">
                <a:xfrm rot="18000000">
                  <a:off x="130029"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chemeClr val="accent1"/>
                    </a:solidFill>
                    <a:latin typeface="微软雅黑" panose="020B0503020204020204" pitchFamily="34" charset="-122"/>
                    <a:ea typeface="微软雅黑" panose="020B0503020204020204" pitchFamily="34" charset="-122"/>
                  </a:endParaRPr>
                </a:p>
              </p:txBody>
            </p:sp>
            <p:sp>
              <p:nvSpPr>
                <p:cNvPr id="18" name="梯形 55"/>
                <p:cNvSpPr>
                  <a:spLocks/>
                </p:cNvSpPr>
                <p:nvPr/>
              </p:nvSpPr>
              <p:spPr bwMode="auto">
                <a:xfrm rot="19800000">
                  <a:off x="534450" y="148029"/>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chemeClr val="accent1"/>
                    </a:solidFill>
                    <a:latin typeface="微软雅黑" panose="020B0503020204020204" pitchFamily="34" charset="-122"/>
                    <a:ea typeface="微软雅黑" panose="020B0503020204020204" pitchFamily="34" charset="-122"/>
                  </a:endParaRPr>
                </a:p>
              </p:txBody>
            </p:sp>
          </p:grpSp>
          <p:sp>
            <p:nvSpPr>
              <p:cNvPr id="6" name="同心圆 29"/>
              <p:cNvSpPr>
                <a:spLocks/>
              </p:cNvSpPr>
              <p:nvPr/>
            </p:nvSpPr>
            <p:spPr bwMode="auto">
              <a:xfrm>
                <a:off x="398899" y="401564"/>
                <a:ext cx="1872000" cy="1872000"/>
              </a:xfrm>
              <a:custGeom>
                <a:avLst/>
                <a:gdLst>
                  <a:gd name="T0" fmla="*/ 0 w 1872000"/>
                  <a:gd name="T1" fmla="*/ 936000 h 1872000"/>
                  <a:gd name="T2" fmla="*/ 0 w 1872000"/>
                  <a:gd name="T3" fmla="*/ 936000 h 1872000"/>
                  <a:gd name="T4" fmla="*/ 936000 w 1872000"/>
                  <a:gd name="T5" fmla="*/ 1 h 1872000"/>
                  <a:gd name="T6" fmla="*/ 936001 w 1872000"/>
                  <a:gd name="T7" fmla="*/ 1 h 1872000"/>
                  <a:gd name="T8" fmla="*/ 936001 w 1872000"/>
                  <a:gd name="T9" fmla="*/ 1 h 1872000"/>
                  <a:gd name="T10" fmla="*/ 1872001 w 1872000"/>
                  <a:gd name="T11" fmla="*/ 936001 h 1872000"/>
                  <a:gd name="T12" fmla="*/ 1872000 w 1872000"/>
                  <a:gd name="T13" fmla="*/ 936002 h 1872000"/>
                  <a:gd name="T14" fmla="*/ 1872001 w 1872000"/>
                  <a:gd name="T15" fmla="*/ 936003 h 1872000"/>
                  <a:gd name="T16" fmla="*/ 936001 w 1872000"/>
                  <a:gd name="T17" fmla="*/ 1872003 h 1872000"/>
                  <a:gd name="T18" fmla="*/ 936000 w 1872000"/>
                  <a:gd name="T19" fmla="*/ 1872002 h 1872000"/>
                  <a:gd name="T20" fmla="*/ 936000 w 1872000"/>
                  <a:gd name="T21" fmla="*/ 1872002 h 1872000"/>
                  <a:gd name="T22" fmla="*/ 1 w 1872000"/>
                  <a:gd name="T23" fmla="*/ 936003 h 1872000"/>
                  <a:gd name="T24" fmla="*/ 1 w 1872000"/>
                  <a:gd name="T25" fmla="*/ 936002 h 1872000"/>
                  <a:gd name="T26" fmla="*/ 102904 w 1872000"/>
                  <a:gd name="T27" fmla="*/ 936000 h 1872000"/>
                  <a:gd name="T28" fmla="*/ 102904 w 1872000"/>
                  <a:gd name="T29" fmla="*/ 936000 h 1872000"/>
                  <a:gd name="T30" fmla="*/ 102904 w 1872000"/>
                  <a:gd name="T31" fmla="*/ 936000 h 1872000"/>
                  <a:gd name="T32" fmla="*/ 935999 w 1872000"/>
                  <a:gd name="T33" fmla="*/ 1769096 h 1872000"/>
                  <a:gd name="T34" fmla="*/ 935999 w 1872000"/>
                  <a:gd name="T35" fmla="*/ 1769097 h 1872000"/>
                  <a:gd name="T36" fmla="*/ 1769095 w 1872000"/>
                  <a:gd name="T37" fmla="*/ 936001 h 1872000"/>
                  <a:gd name="T38" fmla="*/ 1769095 w 1872000"/>
                  <a:gd name="T39" fmla="*/ 936001 h 1872000"/>
                  <a:gd name="T40" fmla="*/ 935999 w 1872000"/>
                  <a:gd name="T41" fmla="*/ 102905 h 1872000"/>
                  <a:gd name="T42" fmla="*/ 935998 w 1872000"/>
                  <a:gd name="T43" fmla="*/ 102905 h 1872000"/>
                  <a:gd name="T44" fmla="*/ 935998 w 1872000"/>
                  <a:gd name="T45" fmla="*/ 102905 h 1872000"/>
                  <a:gd name="T46" fmla="*/ 102902 w 1872000"/>
                  <a:gd name="T47" fmla="*/ 936000 h 1872000"/>
                  <a:gd name="T48" fmla="*/ 274148 w 1872000"/>
                  <a:gd name="T49" fmla="*/ 274148 h 1872000"/>
                  <a:gd name="T50" fmla="*/ 1597852 w 1872000"/>
                  <a:gd name="T51" fmla="*/ 1597852 h 187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T48" t="T49" r="T50" b="T51"/>
                <a:pathLst>
                  <a:path w="1872000" h="1872000">
                    <a:moveTo>
                      <a:pt x="0" y="936000"/>
                    </a:moveTo>
                    <a:lnTo>
                      <a:pt x="0" y="936000"/>
                    </a:lnTo>
                    <a:cubicBezTo>
                      <a:pt x="0" y="419061"/>
                      <a:pt x="419061" y="0"/>
                      <a:pt x="936000" y="1"/>
                    </a:cubicBezTo>
                    <a:cubicBezTo>
                      <a:pt x="936000" y="1"/>
                      <a:pt x="936001" y="1"/>
                      <a:pt x="936001" y="1"/>
                    </a:cubicBezTo>
                    <a:cubicBezTo>
                      <a:pt x="1452940" y="1"/>
                      <a:pt x="1872001" y="419062"/>
                      <a:pt x="1872001" y="936001"/>
                    </a:cubicBezTo>
                    <a:cubicBezTo>
                      <a:pt x="1872001" y="936001"/>
                      <a:pt x="1872000" y="936002"/>
                      <a:pt x="1872000" y="936002"/>
                    </a:cubicBezTo>
                    <a:lnTo>
                      <a:pt x="1872001" y="936003"/>
                    </a:lnTo>
                    <a:cubicBezTo>
                      <a:pt x="1872001" y="1452941"/>
                      <a:pt x="1452939" y="1872003"/>
                      <a:pt x="936001" y="1872003"/>
                    </a:cubicBezTo>
                    <a:cubicBezTo>
                      <a:pt x="936000" y="1872003"/>
                      <a:pt x="936000" y="1872002"/>
                      <a:pt x="936000" y="1872002"/>
                    </a:cubicBezTo>
                    <a:cubicBezTo>
                      <a:pt x="419061" y="1872002"/>
                      <a:pt x="1" y="1452941"/>
                      <a:pt x="1" y="936003"/>
                    </a:cubicBezTo>
                    <a:cubicBezTo>
                      <a:pt x="0" y="936002"/>
                      <a:pt x="1" y="936002"/>
                      <a:pt x="1" y="936002"/>
                    </a:cubicBezTo>
                    <a:close/>
                    <a:moveTo>
                      <a:pt x="102904" y="936000"/>
                    </a:moveTo>
                    <a:lnTo>
                      <a:pt x="102904" y="936000"/>
                    </a:lnTo>
                    <a:cubicBezTo>
                      <a:pt x="102904" y="936000"/>
                      <a:pt x="102904" y="936000"/>
                      <a:pt x="102904" y="936000"/>
                    </a:cubicBezTo>
                    <a:cubicBezTo>
                      <a:pt x="102903" y="1396106"/>
                      <a:pt x="475893" y="1769096"/>
                      <a:pt x="935999" y="1769096"/>
                    </a:cubicBezTo>
                    <a:lnTo>
                      <a:pt x="935999" y="1769097"/>
                    </a:lnTo>
                    <a:cubicBezTo>
                      <a:pt x="1396105" y="1769096"/>
                      <a:pt x="1769095" y="1396107"/>
                      <a:pt x="1769095" y="936001"/>
                    </a:cubicBezTo>
                    <a:cubicBezTo>
                      <a:pt x="1769095" y="475894"/>
                      <a:pt x="1396105" y="102905"/>
                      <a:pt x="935999" y="102905"/>
                    </a:cubicBezTo>
                    <a:lnTo>
                      <a:pt x="935998" y="102905"/>
                    </a:lnTo>
                    <a:cubicBezTo>
                      <a:pt x="935998" y="102905"/>
                      <a:pt x="935998" y="102905"/>
                      <a:pt x="935998" y="102905"/>
                    </a:cubicBezTo>
                    <a:cubicBezTo>
                      <a:pt x="475892" y="102904"/>
                      <a:pt x="102902" y="475894"/>
                      <a:pt x="102902" y="9360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chemeClr val="accent1"/>
                  </a:solidFill>
                  <a:latin typeface="微软雅黑" panose="020B0503020204020204" pitchFamily="34" charset="-122"/>
                  <a:ea typeface="微软雅黑" panose="020B0503020204020204" pitchFamily="34" charset="-122"/>
                </a:endParaRPr>
              </a:p>
            </p:txBody>
          </p:sp>
        </p:grpSp>
        <p:sp>
          <p:nvSpPr>
            <p:cNvPr id="4" name="TextBox 12"/>
            <p:cNvSpPr txBox="1">
              <a:spLocks noChangeArrowheads="1"/>
            </p:cNvSpPr>
            <p:nvPr/>
          </p:nvSpPr>
          <p:spPr bwMode="auto">
            <a:xfrm flipH="1">
              <a:off x="1691680" y="2978077"/>
              <a:ext cx="963663"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fontAlgn="base">
                <a:lnSpc>
                  <a:spcPct val="80000"/>
                </a:lnSpc>
                <a:spcBef>
                  <a:spcPct val="0"/>
                </a:spcBef>
                <a:spcAft>
                  <a:spcPct val="0"/>
                </a:spcAft>
                <a:buFont typeface="Arial" pitchFamily="34" charset="0"/>
                <a:buNone/>
              </a:pPr>
              <a:r>
                <a:rPr lang="zh-CN" altLang="en-US" sz="2200" dirty="0" smtClean="0">
                  <a:solidFill>
                    <a:schemeClr val="accent1"/>
                  </a:solidFill>
                  <a:latin typeface="微软雅黑" panose="020B0503020204020204" pitchFamily="34" charset="-122"/>
                  <a:ea typeface="微软雅黑" panose="020B0503020204020204" pitchFamily="34" charset="-122"/>
                </a:rPr>
                <a:t>标题</a:t>
              </a:r>
            </a:p>
          </p:txBody>
        </p:sp>
      </p:grpSp>
      <p:grpSp>
        <p:nvGrpSpPr>
          <p:cNvPr id="19" name="组合 18"/>
          <p:cNvGrpSpPr/>
          <p:nvPr/>
        </p:nvGrpSpPr>
        <p:grpSpPr>
          <a:xfrm>
            <a:off x="2616944" y="1131590"/>
            <a:ext cx="2206625" cy="2027237"/>
            <a:chOff x="2616944" y="1295127"/>
            <a:chExt cx="2206625" cy="2027237"/>
          </a:xfrm>
        </p:grpSpPr>
        <p:grpSp>
          <p:nvGrpSpPr>
            <p:cNvPr id="20" name="组合 102"/>
            <p:cNvGrpSpPr>
              <a:grpSpLocks/>
            </p:cNvGrpSpPr>
            <p:nvPr/>
          </p:nvGrpSpPr>
          <p:grpSpPr bwMode="auto">
            <a:xfrm>
              <a:off x="2616944" y="1295127"/>
              <a:ext cx="2206625" cy="2027237"/>
              <a:chOff x="0" y="0"/>
              <a:chExt cx="2641800" cy="2641800"/>
            </a:xfrm>
            <a:solidFill>
              <a:schemeClr val="tx2"/>
            </a:solidFill>
          </p:grpSpPr>
          <p:grpSp>
            <p:nvGrpSpPr>
              <p:cNvPr id="22" name="组合 103"/>
              <p:cNvGrpSpPr>
                <a:grpSpLocks/>
              </p:cNvGrpSpPr>
              <p:nvPr/>
            </p:nvGrpSpPr>
            <p:grpSpPr bwMode="auto">
              <a:xfrm>
                <a:off x="0" y="0"/>
                <a:ext cx="2641800" cy="2641800"/>
                <a:chOff x="0" y="0"/>
                <a:chExt cx="2641800" cy="2641800"/>
              </a:xfrm>
              <a:grpFill/>
            </p:grpSpPr>
            <p:sp>
              <p:nvSpPr>
                <p:cNvPr id="24" name="梯形 105"/>
                <p:cNvSpPr>
                  <a:spLocks/>
                </p:cNvSpPr>
                <p:nvPr/>
              </p:nvSpPr>
              <p:spPr bwMode="auto">
                <a:xfrm>
                  <a:off x="1086900" y="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chemeClr val="accent1"/>
                    </a:solidFill>
                    <a:latin typeface="微软雅黑" panose="020B0503020204020204" pitchFamily="34" charset="-122"/>
                    <a:ea typeface="微软雅黑" panose="020B0503020204020204" pitchFamily="34" charset="-122"/>
                  </a:endParaRPr>
                </a:p>
              </p:txBody>
            </p:sp>
            <p:sp>
              <p:nvSpPr>
                <p:cNvPr id="25" name="梯形 106"/>
                <p:cNvSpPr>
                  <a:spLocks/>
                </p:cNvSpPr>
                <p:nvPr/>
              </p:nvSpPr>
              <p:spPr bwMode="auto">
                <a:xfrm rot="1800000">
                  <a:off x="1639350" y="148029"/>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chemeClr val="accent1"/>
                    </a:solidFill>
                    <a:latin typeface="微软雅黑" panose="020B0503020204020204" pitchFamily="34" charset="-122"/>
                    <a:ea typeface="微软雅黑" panose="020B0503020204020204" pitchFamily="34" charset="-122"/>
                  </a:endParaRPr>
                </a:p>
              </p:txBody>
            </p:sp>
            <p:sp>
              <p:nvSpPr>
                <p:cNvPr id="26" name="梯形 107"/>
                <p:cNvSpPr>
                  <a:spLocks/>
                </p:cNvSpPr>
                <p:nvPr/>
              </p:nvSpPr>
              <p:spPr bwMode="auto">
                <a:xfrm rot="3600000">
                  <a:off x="2043771"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chemeClr val="accent1"/>
                    </a:solidFill>
                    <a:latin typeface="微软雅黑" panose="020B0503020204020204" pitchFamily="34" charset="-122"/>
                    <a:ea typeface="微软雅黑" panose="020B0503020204020204" pitchFamily="34" charset="-122"/>
                  </a:endParaRPr>
                </a:p>
              </p:txBody>
            </p:sp>
            <p:sp>
              <p:nvSpPr>
                <p:cNvPr id="27" name="梯形 108"/>
                <p:cNvSpPr>
                  <a:spLocks/>
                </p:cNvSpPr>
                <p:nvPr/>
              </p:nvSpPr>
              <p:spPr bwMode="auto">
                <a:xfrm rot="5400000">
                  <a:off x="21918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chemeClr val="accent1"/>
                    </a:solidFill>
                    <a:latin typeface="微软雅黑" panose="020B0503020204020204" pitchFamily="34" charset="-122"/>
                    <a:ea typeface="微软雅黑" panose="020B0503020204020204" pitchFamily="34" charset="-122"/>
                  </a:endParaRPr>
                </a:p>
              </p:txBody>
            </p:sp>
            <p:sp>
              <p:nvSpPr>
                <p:cNvPr id="28" name="梯形 109"/>
                <p:cNvSpPr>
                  <a:spLocks/>
                </p:cNvSpPr>
                <p:nvPr/>
              </p:nvSpPr>
              <p:spPr bwMode="auto">
                <a:xfrm rot="7200000">
                  <a:off x="2043771"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chemeClr val="accent1"/>
                    </a:solidFill>
                    <a:latin typeface="微软雅黑" panose="020B0503020204020204" pitchFamily="34" charset="-122"/>
                    <a:ea typeface="微软雅黑" panose="020B0503020204020204" pitchFamily="34" charset="-122"/>
                  </a:endParaRPr>
                </a:p>
              </p:txBody>
            </p:sp>
            <p:sp>
              <p:nvSpPr>
                <p:cNvPr id="29" name="梯形 110"/>
                <p:cNvSpPr>
                  <a:spLocks/>
                </p:cNvSpPr>
                <p:nvPr/>
              </p:nvSpPr>
              <p:spPr bwMode="auto">
                <a:xfrm rot="9000000">
                  <a:off x="16393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chemeClr val="accent1"/>
                    </a:solidFill>
                    <a:latin typeface="微软雅黑" panose="020B0503020204020204" pitchFamily="34" charset="-122"/>
                    <a:ea typeface="微软雅黑" panose="020B0503020204020204" pitchFamily="34" charset="-122"/>
                  </a:endParaRPr>
                </a:p>
              </p:txBody>
            </p:sp>
            <p:sp>
              <p:nvSpPr>
                <p:cNvPr id="30" name="梯形 111"/>
                <p:cNvSpPr>
                  <a:spLocks/>
                </p:cNvSpPr>
                <p:nvPr/>
              </p:nvSpPr>
              <p:spPr bwMode="auto">
                <a:xfrm rot="10800000">
                  <a:off x="1086900" y="22098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chemeClr val="accent1"/>
                    </a:solidFill>
                    <a:latin typeface="微软雅黑" panose="020B0503020204020204" pitchFamily="34" charset="-122"/>
                    <a:ea typeface="微软雅黑" panose="020B0503020204020204" pitchFamily="34" charset="-122"/>
                  </a:endParaRPr>
                </a:p>
              </p:txBody>
            </p:sp>
            <p:sp>
              <p:nvSpPr>
                <p:cNvPr id="31" name="梯形 112"/>
                <p:cNvSpPr>
                  <a:spLocks/>
                </p:cNvSpPr>
                <p:nvPr/>
              </p:nvSpPr>
              <p:spPr bwMode="auto">
                <a:xfrm rot="12600000">
                  <a:off x="5344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chemeClr val="accent1"/>
                    </a:solidFill>
                    <a:latin typeface="微软雅黑" panose="020B0503020204020204" pitchFamily="34" charset="-122"/>
                    <a:ea typeface="微软雅黑" panose="020B0503020204020204" pitchFamily="34" charset="-122"/>
                  </a:endParaRPr>
                </a:p>
              </p:txBody>
            </p:sp>
            <p:sp>
              <p:nvSpPr>
                <p:cNvPr id="32" name="梯形 113"/>
                <p:cNvSpPr>
                  <a:spLocks/>
                </p:cNvSpPr>
                <p:nvPr/>
              </p:nvSpPr>
              <p:spPr bwMode="auto">
                <a:xfrm rot="14400000">
                  <a:off x="130029"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chemeClr val="accent1"/>
                    </a:solidFill>
                    <a:latin typeface="微软雅黑" panose="020B0503020204020204" pitchFamily="34" charset="-122"/>
                    <a:ea typeface="微软雅黑" panose="020B0503020204020204" pitchFamily="34" charset="-122"/>
                  </a:endParaRPr>
                </a:p>
              </p:txBody>
            </p:sp>
            <p:sp>
              <p:nvSpPr>
                <p:cNvPr id="33" name="梯形 114"/>
                <p:cNvSpPr>
                  <a:spLocks/>
                </p:cNvSpPr>
                <p:nvPr/>
              </p:nvSpPr>
              <p:spPr bwMode="auto">
                <a:xfrm rot="16200000">
                  <a:off x="-180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chemeClr val="accent1"/>
                    </a:solidFill>
                    <a:latin typeface="微软雅黑" panose="020B0503020204020204" pitchFamily="34" charset="-122"/>
                    <a:ea typeface="微软雅黑" panose="020B0503020204020204" pitchFamily="34" charset="-122"/>
                  </a:endParaRPr>
                </a:p>
              </p:txBody>
            </p:sp>
            <p:sp>
              <p:nvSpPr>
                <p:cNvPr id="34" name="梯形 115"/>
                <p:cNvSpPr>
                  <a:spLocks/>
                </p:cNvSpPr>
                <p:nvPr/>
              </p:nvSpPr>
              <p:spPr bwMode="auto">
                <a:xfrm rot="18000000">
                  <a:off x="130029"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chemeClr val="accent1"/>
                    </a:solidFill>
                    <a:latin typeface="微软雅黑" panose="020B0503020204020204" pitchFamily="34" charset="-122"/>
                    <a:ea typeface="微软雅黑" panose="020B0503020204020204" pitchFamily="34" charset="-122"/>
                  </a:endParaRPr>
                </a:p>
              </p:txBody>
            </p:sp>
            <p:sp>
              <p:nvSpPr>
                <p:cNvPr id="35" name="梯形 116"/>
                <p:cNvSpPr>
                  <a:spLocks/>
                </p:cNvSpPr>
                <p:nvPr/>
              </p:nvSpPr>
              <p:spPr bwMode="auto">
                <a:xfrm rot="19800000">
                  <a:off x="534451" y="148030"/>
                  <a:ext cx="468000" cy="431999"/>
                </a:xfrm>
                <a:custGeom>
                  <a:avLst/>
                  <a:gdLst>
                    <a:gd name="T0" fmla="*/ 0 w 468000"/>
                    <a:gd name="T1" fmla="*/ 431999 h 431999"/>
                    <a:gd name="T2" fmla="*/ 108000 w 468000"/>
                    <a:gd name="T3" fmla="*/ 0 h 431999"/>
                    <a:gd name="T4" fmla="*/ 360000 w 468000"/>
                    <a:gd name="T5" fmla="*/ 0 h 431999"/>
                    <a:gd name="T6" fmla="*/ 468000 w 468000"/>
                    <a:gd name="T7" fmla="*/ 431999 h 431999"/>
                    <a:gd name="T8" fmla="*/ 72000 w 468000"/>
                    <a:gd name="T9" fmla="*/ 66461 h 431999"/>
                    <a:gd name="T10" fmla="*/ 396000 w 468000"/>
                    <a:gd name="T11" fmla="*/ 431999 h 431999"/>
                  </a:gdLst>
                  <a:ahLst/>
                  <a:cxnLst>
                    <a:cxn ang="0">
                      <a:pos x="T0" y="T1"/>
                    </a:cxn>
                    <a:cxn ang="0">
                      <a:pos x="T2" y="T3"/>
                    </a:cxn>
                    <a:cxn ang="0">
                      <a:pos x="T4" y="T5"/>
                    </a:cxn>
                    <a:cxn ang="0">
                      <a:pos x="T6" y="T7"/>
                    </a:cxn>
                  </a:cxnLst>
                  <a:rect l="T8" t="T9" r="T10" b="T11"/>
                  <a:pathLst>
                    <a:path w="468000" h="431999">
                      <a:moveTo>
                        <a:pt x="0" y="431999"/>
                      </a:moveTo>
                      <a:lnTo>
                        <a:pt x="108000" y="0"/>
                      </a:lnTo>
                      <a:lnTo>
                        <a:pt x="360000" y="0"/>
                      </a:lnTo>
                      <a:lnTo>
                        <a:pt x="468000" y="4319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chemeClr val="accent1"/>
                    </a:solidFill>
                    <a:latin typeface="微软雅黑" panose="020B0503020204020204" pitchFamily="34" charset="-122"/>
                    <a:ea typeface="微软雅黑" panose="020B0503020204020204" pitchFamily="34" charset="-122"/>
                  </a:endParaRPr>
                </a:p>
              </p:txBody>
            </p:sp>
          </p:grpSp>
          <p:sp>
            <p:nvSpPr>
              <p:cNvPr id="23" name="同心圆 104"/>
              <p:cNvSpPr>
                <a:spLocks/>
              </p:cNvSpPr>
              <p:nvPr/>
            </p:nvSpPr>
            <p:spPr bwMode="auto">
              <a:xfrm>
                <a:off x="398899" y="401564"/>
                <a:ext cx="1872000" cy="1872000"/>
              </a:xfrm>
              <a:custGeom>
                <a:avLst/>
                <a:gdLst>
                  <a:gd name="T0" fmla="*/ 0 w 1872000"/>
                  <a:gd name="T1" fmla="*/ 936000 h 1872000"/>
                  <a:gd name="T2" fmla="*/ 0 w 1872000"/>
                  <a:gd name="T3" fmla="*/ 936000 h 1872000"/>
                  <a:gd name="T4" fmla="*/ 936000 w 1872000"/>
                  <a:gd name="T5" fmla="*/ 1 h 1872000"/>
                  <a:gd name="T6" fmla="*/ 936001 w 1872000"/>
                  <a:gd name="T7" fmla="*/ 1 h 1872000"/>
                  <a:gd name="T8" fmla="*/ 936001 w 1872000"/>
                  <a:gd name="T9" fmla="*/ 1 h 1872000"/>
                  <a:gd name="T10" fmla="*/ 1872001 w 1872000"/>
                  <a:gd name="T11" fmla="*/ 936001 h 1872000"/>
                  <a:gd name="T12" fmla="*/ 1872000 w 1872000"/>
                  <a:gd name="T13" fmla="*/ 936002 h 1872000"/>
                  <a:gd name="T14" fmla="*/ 1872001 w 1872000"/>
                  <a:gd name="T15" fmla="*/ 936003 h 1872000"/>
                  <a:gd name="T16" fmla="*/ 936001 w 1872000"/>
                  <a:gd name="T17" fmla="*/ 1872003 h 1872000"/>
                  <a:gd name="T18" fmla="*/ 936000 w 1872000"/>
                  <a:gd name="T19" fmla="*/ 1872002 h 1872000"/>
                  <a:gd name="T20" fmla="*/ 936000 w 1872000"/>
                  <a:gd name="T21" fmla="*/ 1872002 h 1872000"/>
                  <a:gd name="T22" fmla="*/ 1 w 1872000"/>
                  <a:gd name="T23" fmla="*/ 936003 h 1872000"/>
                  <a:gd name="T24" fmla="*/ 1 w 1872000"/>
                  <a:gd name="T25" fmla="*/ 936002 h 1872000"/>
                  <a:gd name="T26" fmla="*/ 102904 w 1872000"/>
                  <a:gd name="T27" fmla="*/ 936000 h 1872000"/>
                  <a:gd name="T28" fmla="*/ 102904 w 1872000"/>
                  <a:gd name="T29" fmla="*/ 936000 h 1872000"/>
                  <a:gd name="T30" fmla="*/ 102904 w 1872000"/>
                  <a:gd name="T31" fmla="*/ 936000 h 1872000"/>
                  <a:gd name="T32" fmla="*/ 935999 w 1872000"/>
                  <a:gd name="T33" fmla="*/ 1769096 h 1872000"/>
                  <a:gd name="T34" fmla="*/ 935999 w 1872000"/>
                  <a:gd name="T35" fmla="*/ 1769097 h 1872000"/>
                  <a:gd name="T36" fmla="*/ 1769095 w 1872000"/>
                  <a:gd name="T37" fmla="*/ 936001 h 1872000"/>
                  <a:gd name="T38" fmla="*/ 1769095 w 1872000"/>
                  <a:gd name="T39" fmla="*/ 936001 h 1872000"/>
                  <a:gd name="T40" fmla="*/ 935999 w 1872000"/>
                  <a:gd name="T41" fmla="*/ 102905 h 1872000"/>
                  <a:gd name="T42" fmla="*/ 935998 w 1872000"/>
                  <a:gd name="T43" fmla="*/ 102905 h 1872000"/>
                  <a:gd name="T44" fmla="*/ 935998 w 1872000"/>
                  <a:gd name="T45" fmla="*/ 102905 h 1872000"/>
                  <a:gd name="T46" fmla="*/ 102902 w 1872000"/>
                  <a:gd name="T47" fmla="*/ 936000 h 1872000"/>
                  <a:gd name="T48" fmla="*/ 274148 w 1872000"/>
                  <a:gd name="T49" fmla="*/ 274148 h 1872000"/>
                  <a:gd name="T50" fmla="*/ 1597852 w 1872000"/>
                  <a:gd name="T51" fmla="*/ 1597852 h 187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T48" t="T49" r="T50" b="T51"/>
                <a:pathLst>
                  <a:path w="1872000" h="1872000">
                    <a:moveTo>
                      <a:pt x="0" y="936000"/>
                    </a:moveTo>
                    <a:lnTo>
                      <a:pt x="0" y="936000"/>
                    </a:lnTo>
                    <a:cubicBezTo>
                      <a:pt x="0" y="419061"/>
                      <a:pt x="419061" y="0"/>
                      <a:pt x="936000" y="1"/>
                    </a:cubicBezTo>
                    <a:cubicBezTo>
                      <a:pt x="936000" y="1"/>
                      <a:pt x="936001" y="1"/>
                      <a:pt x="936001" y="1"/>
                    </a:cubicBezTo>
                    <a:cubicBezTo>
                      <a:pt x="1452940" y="1"/>
                      <a:pt x="1872001" y="419062"/>
                      <a:pt x="1872001" y="936001"/>
                    </a:cubicBezTo>
                    <a:cubicBezTo>
                      <a:pt x="1872001" y="936001"/>
                      <a:pt x="1872000" y="936002"/>
                      <a:pt x="1872000" y="936002"/>
                    </a:cubicBezTo>
                    <a:lnTo>
                      <a:pt x="1872001" y="936003"/>
                    </a:lnTo>
                    <a:cubicBezTo>
                      <a:pt x="1872001" y="1452941"/>
                      <a:pt x="1452939" y="1872003"/>
                      <a:pt x="936001" y="1872003"/>
                    </a:cubicBezTo>
                    <a:cubicBezTo>
                      <a:pt x="936000" y="1872003"/>
                      <a:pt x="936000" y="1872002"/>
                      <a:pt x="936000" y="1872002"/>
                    </a:cubicBezTo>
                    <a:cubicBezTo>
                      <a:pt x="419061" y="1872002"/>
                      <a:pt x="1" y="1452941"/>
                      <a:pt x="1" y="936003"/>
                    </a:cubicBezTo>
                    <a:cubicBezTo>
                      <a:pt x="0" y="936002"/>
                      <a:pt x="1" y="936002"/>
                      <a:pt x="1" y="936002"/>
                    </a:cubicBezTo>
                    <a:close/>
                    <a:moveTo>
                      <a:pt x="102904" y="936000"/>
                    </a:moveTo>
                    <a:lnTo>
                      <a:pt x="102904" y="936000"/>
                    </a:lnTo>
                    <a:cubicBezTo>
                      <a:pt x="102904" y="936000"/>
                      <a:pt x="102904" y="936000"/>
                      <a:pt x="102904" y="936000"/>
                    </a:cubicBezTo>
                    <a:cubicBezTo>
                      <a:pt x="102903" y="1396106"/>
                      <a:pt x="475893" y="1769096"/>
                      <a:pt x="935999" y="1769096"/>
                    </a:cubicBezTo>
                    <a:lnTo>
                      <a:pt x="935999" y="1769097"/>
                    </a:lnTo>
                    <a:cubicBezTo>
                      <a:pt x="1396105" y="1769096"/>
                      <a:pt x="1769095" y="1396107"/>
                      <a:pt x="1769095" y="936001"/>
                    </a:cubicBezTo>
                    <a:cubicBezTo>
                      <a:pt x="1769095" y="475894"/>
                      <a:pt x="1396105" y="102905"/>
                      <a:pt x="935999" y="102905"/>
                    </a:cubicBezTo>
                    <a:lnTo>
                      <a:pt x="935998" y="102905"/>
                    </a:lnTo>
                    <a:cubicBezTo>
                      <a:pt x="935998" y="102905"/>
                      <a:pt x="935998" y="102905"/>
                      <a:pt x="935998" y="102905"/>
                    </a:cubicBezTo>
                    <a:cubicBezTo>
                      <a:pt x="475892" y="102904"/>
                      <a:pt x="102902" y="475894"/>
                      <a:pt x="102902" y="9360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fontAlgn="base">
                  <a:spcBef>
                    <a:spcPct val="0"/>
                  </a:spcBef>
                  <a:spcAft>
                    <a:spcPct val="0"/>
                  </a:spcAft>
                  <a:buFont typeface="Arial" pitchFamily="34" charset="0"/>
                  <a:buNone/>
                </a:pPr>
                <a:endParaRPr lang="zh-CN" altLang="en-US" sz="2200" smtClean="0">
                  <a:solidFill>
                    <a:schemeClr val="accent1"/>
                  </a:solidFill>
                  <a:latin typeface="微软雅黑" panose="020B0503020204020204" pitchFamily="34" charset="-122"/>
                  <a:ea typeface="微软雅黑" panose="020B0503020204020204" pitchFamily="34" charset="-122"/>
                </a:endParaRPr>
              </a:p>
            </p:txBody>
          </p:sp>
        </p:grpSp>
        <p:sp>
          <p:nvSpPr>
            <p:cNvPr id="21" name="TextBox 12"/>
            <p:cNvSpPr txBox="1">
              <a:spLocks noChangeArrowheads="1"/>
            </p:cNvSpPr>
            <p:nvPr/>
          </p:nvSpPr>
          <p:spPr bwMode="auto">
            <a:xfrm flipH="1">
              <a:off x="3347864" y="2156087"/>
              <a:ext cx="963663"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fontAlgn="base">
                <a:lnSpc>
                  <a:spcPct val="80000"/>
                </a:lnSpc>
                <a:spcBef>
                  <a:spcPct val="0"/>
                </a:spcBef>
                <a:spcAft>
                  <a:spcPct val="0"/>
                </a:spcAft>
                <a:buFont typeface="Arial" pitchFamily="34" charset="0"/>
                <a:buNone/>
              </a:pPr>
              <a:r>
                <a:rPr lang="zh-CN" altLang="en-US" sz="2200" dirty="0" smtClean="0">
                  <a:solidFill>
                    <a:schemeClr val="accent1"/>
                  </a:solidFill>
                  <a:latin typeface="微软雅黑" panose="020B0503020204020204" pitchFamily="34" charset="-122"/>
                  <a:ea typeface="微软雅黑" panose="020B0503020204020204" pitchFamily="34" charset="-122"/>
                </a:rPr>
                <a:t>标题</a:t>
              </a:r>
            </a:p>
          </p:txBody>
        </p:sp>
      </p:grpSp>
      <p:grpSp>
        <p:nvGrpSpPr>
          <p:cNvPr id="36" name="组合 35"/>
          <p:cNvGrpSpPr/>
          <p:nvPr/>
        </p:nvGrpSpPr>
        <p:grpSpPr>
          <a:xfrm>
            <a:off x="4607669" y="2349202"/>
            <a:ext cx="1352550" cy="1257300"/>
            <a:chOff x="4607669" y="2512739"/>
            <a:chExt cx="1352550" cy="1257300"/>
          </a:xfrm>
          <a:solidFill>
            <a:schemeClr val="bg1"/>
          </a:solidFill>
        </p:grpSpPr>
        <p:grpSp>
          <p:nvGrpSpPr>
            <p:cNvPr id="37" name="组合 87"/>
            <p:cNvGrpSpPr>
              <a:grpSpLocks/>
            </p:cNvGrpSpPr>
            <p:nvPr/>
          </p:nvGrpSpPr>
          <p:grpSpPr bwMode="auto">
            <a:xfrm>
              <a:off x="4607669" y="2512739"/>
              <a:ext cx="1352550" cy="1257300"/>
              <a:chOff x="0" y="0"/>
              <a:chExt cx="2641800" cy="2641800"/>
            </a:xfrm>
            <a:grpFill/>
          </p:grpSpPr>
          <p:grpSp>
            <p:nvGrpSpPr>
              <p:cNvPr id="39" name="组合 88"/>
              <p:cNvGrpSpPr>
                <a:grpSpLocks/>
              </p:cNvGrpSpPr>
              <p:nvPr/>
            </p:nvGrpSpPr>
            <p:grpSpPr bwMode="auto">
              <a:xfrm>
                <a:off x="0" y="0"/>
                <a:ext cx="2641800" cy="2641800"/>
                <a:chOff x="0" y="0"/>
                <a:chExt cx="2641800" cy="2641800"/>
              </a:xfrm>
              <a:grpFill/>
            </p:grpSpPr>
            <p:sp>
              <p:nvSpPr>
                <p:cNvPr id="41" name="梯形 90"/>
                <p:cNvSpPr>
                  <a:spLocks/>
                </p:cNvSpPr>
                <p:nvPr/>
              </p:nvSpPr>
              <p:spPr bwMode="auto">
                <a:xfrm>
                  <a:off x="1086900" y="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42" name="梯形 91"/>
                <p:cNvSpPr>
                  <a:spLocks/>
                </p:cNvSpPr>
                <p:nvPr/>
              </p:nvSpPr>
              <p:spPr bwMode="auto">
                <a:xfrm rot="1800000">
                  <a:off x="1639350" y="148029"/>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43" name="梯形 92"/>
                <p:cNvSpPr>
                  <a:spLocks/>
                </p:cNvSpPr>
                <p:nvPr/>
              </p:nvSpPr>
              <p:spPr bwMode="auto">
                <a:xfrm rot="3600000">
                  <a:off x="2043771"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44" name="梯形 93"/>
                <p:cNvSpPr>
                  <a:spLocks/>
                </p:cNvSpPr>
                <p:nvPr/>
              </p:nvSpPr>
              <p:spPr bwMode="auto">
                <a:xfrm rot="5400000">
                  <a:off x="21918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45" name="梯形 94"/>
                <p:cNvSpPr>
                  <a:spLocks/>
                </p:cNvSpPr>
                <p:nvPr/>
              </p:nvSpPr>
              <p:spPr bwMode="auto">
                <a:xfrm rot="7200000">
                  <a:off x="2043771"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46" name="梯形 95"/>
                <p:cNvSpPr>
                  <a:spLocks/>
                </p:cNvSpPr>
                <p:nvPr/>
              </p:nvSpPr>
              <p:spPr bwMode="auto">
                <a:xfrm rot="9000000">
                  <a:off x="16393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47" name="梯形 96"/>
                <p:cNvSpPr>
                  <a:spLocks/>
                </p:cNvSpPr>
                <p:nvPr/>
              </p:nvSpPr>
              <p:spPr bwMode="auto">
                <a:xfrm rot="10800000">
                  <a:off x="1086900" y="22098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48" name="梯形 97"/>
                <p:cNvSpPr>
                  <a:spLocks/>
                </p:cNvSpPr>
                <p:nvPr/>
              </p:nvSpPr>
              <p:spPr bwMode="auto">
                <a:xfrm rot="12600000">
                  <a:off x="5344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49" name="梯形 98"/>
                <p:cNvSpPr>
                  <a:spLocks/>
                </p:cNvSpPr>
                <p:nvPr/>
              </p:nvSpPr>
              <p:spPr bwMode="auto">
                <a:xfrm rot="14400000">
                  <a:off x="130029"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50" name="梯形 99"/>
                <p:cNvSpPr>
                  <a:spLocks/>
                </p:cNvSpPr>
                <p:nvPr/>
              </p:nvSpPr>
              <p:spPr bwMode="auto">
                <a:xfrm rot="16200000">
                  <a:off x="-180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51" name="梯形 100"/>
                <p:cNvSpPr>
                  <a:spLocks/>
                </p:cNvSpPr>
                <p:nvPr/>
              </p:nvSpPr>
              <p:spPr bwMode="auto">
                <a:xfrm rot="18000000">
                  <a:off x="130029"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52" name="梯形 101"/>
                <p:cNvSpPr>
                  <a:spLocks/>
                </p:cNvSpPr>
                <p:nvPr/>
              </p:nvSpPr>
              <p:spPr bwMode="auto">
                <a:xfrm rot="19800000">
                  <a:off x="534450" y="148029"/>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endParaRPr>
                </a:p>
              </p:txBody>
            </p:sp>
          </p:grpSp>
          <p:sp>
            <p:nvSpPr>
              <p:cNvPr id="40" name="同心圆 89"/>
              <p:cNvSpPr>
                <a:spLocks/>
              </p:cNvSpPr>
              <p:nvPr/>
            </p:nvSpPr>
            <p:spPr bwMode="auto">
              <a:xfrm>
                <a:off x="398899" y="401564"/>
                <a:ext cx="1872000" cy="1872000"/>
              </a:xfrm>
              <a:custGeom>
                <a:avLst/>
                <a:gdLst>
                  <a:gd name="T0" fmla="*/ 0 w 1872000"/>
                  <a:gd name="T1" fmla="*/ 936000 h 1872000"/>
                  <a:gd name="T2" fmla="*/ 0 w 1872000"/>
                  <a:gd name="T3" fmla="*/ 936000 h 1872000"/>
                  <a:gd name="T4" fmla="*/ 936000 w 1872000"/>
                  <a:gd name="T5" fmla="*/ 1 h 1872000"/>
                  <a:gd name="T6" fmla="*/ 936001 w 1872000"/>
                  <a:gd name="T7" fmla="*/ 1 h 1872000"/>
                  <a:gd name="T8" fmla="*/ 936001 w 1872000"/>
                  <a:gd name="T9" fmla="*/ 1 h 1872000"/>
                  <a:gd name="T10" fmla="*/ 1872001 w 1872000"/>
                  <a:gd name="T11" fmla="*/ 936001 h 1872000"/>
                  <a:gd name="T12" fmla="*/ 1872000 w 1872000"/>
                  <a:gd name="T13" fmla="*/ 936002 h 1872000"/>
                  <a:gd name="T14" fmla="*/ 1872001 w 1872000"/>
                  <a:gd name="T15" fmla="*/ 936003 h 1872000"/>
                  <a:gd name="T16" fmla="*/ 936001 w 1872000"/>
                  <a:gd name="T17" fmla="*/ 1872003 h 1872000"/>
                  <a:gd name="T18" fmla="*/ 936000 w 1872000"/>
                  <a:gd name="T19" fmla="*/ 1872002 h 1872000"/>
                  <a:gd name="T20" fmla="*/ 936000 w 1872000"/>
                  <a:gd name="T21" fmla="*/ 1872002 h 1872000"/>
                  <a:gd name="T22" fmla="*/ 1 w 1872000"/>
                  <a:gd name="T23" fmla="*/ 936003 h 1872000"/>
                  <a:gd name="T24" fmla="*/ 1 w 1872000"/>
                  <a:gd name="T25" fmla="*/ 936002 h 1872000"/>
                  <a:gd name="T26" fmla="*/ 102904 w 1872000"/>
                  <a:gd name="T27" fmla="*/ 936000 h 1872000"/>
                  <a:gd name="T28" fmla="*/ 102904 w 1872000"/>
                  <a:gd name="T29" fmla="*/ 936000 h 1872000"/>
                  <a:gd name="T30" fmla="*/ 102904 w 1872000"/>
                  <a:gd name="T31" fmla="*/ 936000 h 1872000"/>
                  <a:gd name="T32" fmla="*/ 935999 w 1872000"/>
                  <a:gd name="T33" fmla="*/ 1769096 h 1872000"/>
                  <a:gd name="T34" fmla="*/ 935999 w 1872000"/>
                  <a:gd name="T35" fmla="*/ 1769097 h 1872000"/>
                  <a:gd name="T36" fmla="*/ 1769095 w 1872000"/>
                  <a:gd name="T37" fmla="*/ 936001 h 1872000"/>
                  <a:gd name="T38" fmla="*/ 1769095 w 1872000"/>
                  <a:gd name="T39" fmla="*/ 936001 h 1872000"/>
                  <a:gd name="T40" fmla="*/ 935999 w 1872000"/>
                  <a:gd name="T41" fmla="*/ 102905 h 1872000"/>
                  <a:gd name="T42" fmla="*/ 935998 w 1872000"/>
                  <a:gd name="T43" fmla="*/ 102905 h 1872000"/>
                  <a:gd name="T44" fmla="*/ 935998 w 1872000"/>
                  <a:gd name="T45" fmla="*/ 102905 h 1872000"/>
                  <a:gd name="T46" fmla="*/ 102902 w 1872000"/>
                  <a:gd name="T47" fmla="*/ 936000 h 1872000"/>
                  <a:gd name="T48" fmla="*/ 274148 w 1872000"/>
                  <a:gd name="T49" fmla="*/ 274148 h 1872000"/>
                  <a:gd name="T50" fmla="*/ 1597852 w 1872000"/>
                  <a:gd name="T51" fmla="*/ 1597852 h 187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T48" t="T49" r="T50" b="T51"/>
                <a:pathLst>
                  <a:path w="1872000" h="1872000">
                    <a:moveTo>
                      <a:pt x="0" y="936000"/>
                    </a:moveTo>
                    <a:lnTo>
                      <a:pt x="0" y="936000"/>
                    </a:lnTo>
                    <a:cubicBezTo>
                      <a:pt x="0" y="419061"/>
                      <a:pt x="419061" y="0"/>
                      <a:pt x="936000" y="1"/>
                    </a:cubicBezTo>
                    <a:cubicBezTo>
                      <a:pt x="936000" y="1"/>
                      <a:pt x="936001" y="1"/>
                      <a:pt x="936001" y="1"/>
                    </a:cubicBezTo>
                    <a:cubicBezTo>
                      <a:pt x="1452940" y="1"/>
                      <a:pt x="1872001" y="419062"/>
                      <a:pt x="1872001" y="936001"/>
                    </a:cubicBezTo>
                    <a:cubicBezTo>
                      <a:pt x="1872001" y="936001"/>
                      <a:pt x="1872000" y="936002"/>
                      <a:pt x="1872000" y="936002"/>
                    </a:cubicBezTo>
                    <a:lnTo>
                      <a:pt x="1872001" y="936003"/>
                    </a:lnTo>
                    <a:cubicBezTo>
                      <a:pt x="1872001" y="1452941"/>
                      <a:pt x="1452939" y="1872003"/>
                      <a:pt x="936001" y="1872003"/>
                    </a:cubicBezTo>
                    <a:cubicBezTo>
                      <a:pt x="936000" y="1872003"/>
                      <a:pt x="936000" y="1872002"/>
                      <a:pt x="936000" y="1872002"/>
                    </a:cubicBezTo>
                    <a:cubicBezTo>
                      <a:pt x="419061" y="1872002"/>
                      <a:pt x="1" y="1452941"/>
                      <a:pt x="1" y="936003"/>
                    </a:cubicBezTo>
                    <a:cubicBezTo>
                      <a:pt x="0" y="936002"/>
                      <a:pt x="1" y="936002"/>
                      <a:pt x="1" y="936002"/>
                    </a:cubicBezTo>
                    <a:close/>
                    <a:moveTo>
                      <a:pt x="102904" y="936000"/>
                    </a:moveTo>
                    <a:lnTo>
                      <a:pt x="102904" y="936000"/>
                    </a:lnTo>
                    <a:cubicBezTo>
                      <a:pt x="102904" y="936000"/>
                      <a:pt x="102904" y="936000"/>
                      <a:pt x="102904" y="936000"/>
                    </a:cubicBezTo>
                    <a:cubicBezTo>
                      <a:pt x="102903" y="1396106"/>
                      <a:pt x="475893" y="1769096"/>
                      <a:pt x="935999" y="1769096"/>
                    </a:cubicBezTo>
                    <a:lnTo>
                      <a:pt x="935999" y="1769097"/>
                    </a:lnTo>
                    <a:cubicBezTo>
                      <a:pt x="1396105" y="1769096"/>
                      <a:pt x="1769095" y="1396107"/>
                      <a:pt x="1769095" y="936001"/>
                    </a:cubicBezTo>
                    <a:cubicBezTo>
                      <a:pt x="1769095" y="475894"/>
                      <a:pt x="1396105" y="102905"/>
                      <a:pt x="935999" y="102905"/>
                    </a:cubicBezTo>
                    <a:lnTo>
                      <a:pt x="935998" y="102905"/>
                    </a:lnTo>
                    <a:cubicBezTo>
                      <a:pt x="935998" y="102905"/>
                      <a:pt x="935998" y="102905"/>
                      <a:pt x="935998" y="102905"/>
                    </a:cubicBezTo>
                    <a:cubicBezTo>
                      <a:pt x="475892" y="102904"/>
                      <a:pt x="102902" y="475894"/>
                      <a:pt x="102902" y="9360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endParaRPr>
              </a:p>
            </p:txBody>
          </p:sp>
        </p:grpSp>
        <p:sp>
          <p:nvSpPr>
            <p:cNvPr id="38" name="TextBox 12"/>
            <p:cNvSpPr txBox="1">
              <a:spLocks noChangeArrowheads="1"/>
            </p:cNvSpPr>
            <p:nvPr/>
          </p:nvSpPr>
          <p:spPr bwMode="auto">
            <a:xfrm flipH="1">
              <a:off x="4904481" y="3003798"/>
              <a:ext cx="963663" cy="363176"/>
            </a:xfrm>
            <a:prstGeom prst="rect">
              <a:avLst/>
            </a:prstGeom>
            <a:noFill/>
            <a:ln w="9525">
              <a:noFill/>
              <a:miter lim="800000"/>
              <a:headEnd/>
              <a:tailEnd/>
            </a:ln>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fontAlgn="base">
                <a:lnSpc>
                  <a:spcPct val="80000"/>
                </a:lnSpc>
                <a:spcBef>
                  <a:spcPct val="0"/>
                </a:spcBef>
                <a:spcAft>
                  <a:spcPct val="0"/>
                </a:spcAft>
                <a:buFont typeface="Arial" pitchFamily="34" charset="0"/>
                <a:buNone/>
              </a:pPr>
              <a:r>
                <a:rPr lang="zh-CN" altLang="en-US" sz="2200" dirty="0" smtClean="0">
                  <a:solidFill>
                    <a:schemeClr val="accent1"/>
                  </a:solidFill>
                  <a:latin typeface="微软雅黑" panose="020B0503020204020204" pitchFamily="34" charset="-122"/>
                  <a:ea typeface="微软雅黑" panose="020B0503020204020204" pitchFamily="34" charset="-122"/>
                </a:rPr>
                <a:t>标题</a:t>
              </a:r>
            </a:p>
          </p:txBody>
        </p:sp>
      </p:grpSp>
      <p:grpSp>
        <p:nvGrpSpPr>
          <p:cNvPr id="53" name="组合 52"/>
          <p:cNvGrpSpPr/>
          <p:nvPr/>
        </p:nvGrpSpPr>
        <p:grpSpPr>
          <a:xfrm>
            <a:off x="5831632" y="1366540"/>
            <a:ext cx="2292350" cy="2068512"/>
            <a:chOff x="5831632" y="1530077"/>
            <a:chExt cx="2292350" cy="2068512"/>
          </a:xfrm>
        </p:grpSpPr>
        <p:grpSp>
          <p:nvGrpSpPr>
            <p:cNvPr id="54" name="组合 57"/>
            <p:cNvGrpSpPr>
              <a:grpSpLocks/>
            </p:cNvGrpSpPr>
            <p:nvPr/>
          </p:nvGrpSpPr>
          <p:grpSpPr bwMode="auto">
            <a:xfrm>
              <a:off x="5831632" y="1530077"/>
              <a:ext cx="2292350" cy="2068512"/>
              <a:chOff x="0" y="0"/>
              <a:chExt cx="2641800" cy="2641800"/>
            </a:xfrm>
            <a:solidFill>
              <a:schemeClr val="bg2"/>
            </a:solidFill>
          </p:grpSpPr>
          <p:grpSp>
            <p:nvGrpSpPr>
              <p:cNvPr id="56" name="组合 58"/>
              <p:cNvGrpSpPr>
                <a:grpSpLocks/>
              </p:cNvGrpSpPr>
              <p:nvPr/>
            </p:nvGrpSpPr>
            <p:grpSpPr bwMode="auto">
              <a:xfrm>
                <a:off x="0" y="0"/>
                <a:ext cx="2641800" cy="2641800"/>
                <a:chOff x="0" y="0"/>
                <a:chExt cx="2641800" cy="2641800"/>
              </a:xfrm>
              <a:grpFill/>
            </p:grpSpPr>
            <p:sp>
              <p:nvSpPr>
                <p:cNvPr id="58" name="梯形 60"/>
                <p:cNvSpPr>
                  <a:spLocks/>
                </p:cNvSpPr>
                <p:nvPr/>
              </p:nvSpPr>
              <p:spPr bwMode="auto">
                <a:xfrm>
                  <a:off x="1086900" y="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59" name="梯形 61"/>
                <p:cNvSpPr>
                  <a:spLocks/>
                </p:cNvSpPr>
                <p:nvPr/>
              </p:nvSpPr>
              <p:spPr bwMode="auto">
                <a:xfrm rot="1800000">
                  <a:off x="1639350" y="148029"/>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60" name="梯形 62"/>
                <p:cNvSpPr>
                  <a:spLocks/>
                </p:cNvSpPr>
                <p:nvPr/>
              </p:nvSpPr>
              <p:spPr bwMode="auto">
                <a:xfrm rot="3600000">
                  <a:off x="2043771"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61" name="梯形 63"/>
                <p:cNvSpPr>
                  <a:spLocks/>
                </p:cNvSpPr>
                <p:nvPr/>
              </p:nvSpPr>
              <p:spPr bwMode="auto">
                <a:xfrm rot="5400000">
                  <a:off x="21918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62" name="梯形 64"/>
                <p:cNvSpPr>
                  <a:spLocks/>
                </p:cNvSpPr>
                <p:nvPr/>
              </p:nvSpPr>
              <p:spPr bwMode="auto">
                <a:xfrm rot="7200000">
                  <a:off x="2043771"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63" name="梯形 65"/>
                <p:cNvSpPr>
                  <a:spLocks/>
                </p:cNvSpPr>
                <p:nvPr/>
              </p:nvSpPr>
              <p:spPr bwMode="auto">
                <a:xfrm rot="9000000">
                  <a:off x="16393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64" name="梯形 66"/>
                <p:cNvSpPr>
                  <a:spLocks/>
                </p:cNvSpPr>
                <p:nvPr/>
              </p:nvSpPr>
              <p:spPr bwMode="auto">
                <a:xfrm rot="10800000">
                  <a:off x="1086900" y="22098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65" name="梯形 67"/>
                <p:cNvSpPr>
                  <a:spLocks/>
                </p:cNvSpPr>
                <p:nvPr/>
              </p:nvSpPr>
              <p:spPr bwMode="auto">
                <a:xfrm rot="12600000">
                  <a:off x="534450" y="2061771"/>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66" name="梯形 68"/>
                <p:cNvSpPr>
                  <a:spLocks/>
                </p:cNvSpPr>
                <p:nvPr/>
              </p:nvSpPr>
              <p:spPr bwMode="auto">
                <a:xfrm rot="14400000">
                  <a:off x="130029" y="16573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67" name="梯形 69"/>
                <p:cNvSpPr>
                  <a:spLocks/>
                </p:cNvSpPr>
                <p:nvPr/>
              </p:nvSpPr>
              <p:spPr bwMode="auto">
                <a:xfrm rot="16200000">
                  <a:off x="-18000" y="110490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68" name="梯形 70"/>
                <p:cNvSpPr>
                  <a:spLocks/>
                </p:cNvSpPr>
                <p:nvPr/>
              </p:nvSpPr>
              <p:spPr bwMode="auto">
                <a:xfrm rot="18000000">
                  <a:off x="130029" y="552450"/>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69" name="梯形 71"/>
                <p:cNvSpPr>
                  <a:spLocks/>
                </p:cNvSpPr>
                <p:nvPr/>
              </p:nvSpPr>
              <p:spPr bwMode="auto">
                <a:xfrm rot="19800000">
                  <a:off x="534450" y="148029"/>
                  <a:ext cx="468000" cy="432000"/>
                </a:xfrm>
                <a:custGeom>
                  <a:avLst/>
                  <a:gdLst>
                    <a:gd name="T0" fmla="*/ 0 w 468000"/>
                    <a:gd name="T1" fmla="*/ 432000 h 432000"/>
                    <a:gd name="T2" fmla="*/ 108000 w 468000"/>
                    <a:gd name="T3" fmla="*/ 0 h 432000"/>
                    <a:gd name="T4" fmla="*/ 360000 w 468000"/>
                    <a:gd name="T5" fmla="*/ 0 h 432000"/>
                    <a:gd name="T6" fmla="*/ 468000 w 468000"/>
                    <a:gd name="T7" fmla="*/ 432000 h 432000"/>
                    <a:gd name="T8" fmla="*/ 72000 w 468000"/>
                    <a:gd name="T9" fmla="*/ 66462 h 432000"/>
                    <a:gd name="T10" fmla="*/ 396000 w 468000"/>
                    <a:gd name="T11" fmla="*/ 432000 h 432000"/>
                  </a:gdLst>
                  <a:ahLst/>
                  <a:cxnLst>
                    <a:cxn ang="0">
                      <a:pos x="T0" y="T1"/>
                    </a:cxn>
                    <a:cxn ang="0">
                      <a:pos x="T2" y="T3"/>
                    </a:cxn>
                    <a:cxn ang="0">
                      <a:pos x="T4" y="T5"/>
                    </a:cxn>
                    <a:cxn ang="0">
                      <a:pos x="T6" y="T7"/>
                    </a:cxn>
                  </a:cxnLst>
                  <a:rect l="T8" t="T9" r="T10" b="T11"/>
                  <a:pathLst>
                    <a:path w="468000" h="432000">
                      <a:moveTo>
                        <a:pt x="0" y="432000"/>
                      </a:moveTo>
                      <a:lnTo>
                        <a:pt x="108000" y="0"/>
                      </a:lnTo>
                      <a:lnTo>
                        <a:pt x="360000" y="0"/>
                      </a:lnTo>
                      <a:lnTo>
                        <a:pt x="468000" y="4320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endParaRPr>
                </a:p>
              </p:txBody>
            </p:sp>
          </p:grpSp>
          <p:sp>
            <p:nvSpPr>
              <p:cNvPr id="57" name="同心圆 59"/>
              <p:cNvSpPr>
                <a:spLocks/>
              </p:cNvSpPr>
              <p:nvPr/>
            </p:nvSpPr>
            <p:spPr bwMode="auto">
              <a:xfrm>
                <a:off x="398899" y="401564"/>
                <a:ext cx="1872000" cy="1872000"/>
              </a:xfrm>
              <a:custGeom>
                <a:avLst/>
                <a:gdLst>
                  <a:gd name="T0" fmla="*/ 0 w 1872000"/>
                  <a:gd name="T1" fmla="*/ 936000 h 1872000"/>
                  <a:gd name="T2" fmla="*/ 0 w 1872000"/>
                  <a:gd name="T3" fmla="*/ 936000 h 1872000"/>
                  <a:gd name="T4" fmla="*/ 936000 w 1872000"/>
                  <a:gd name="T5" fmla="*/ 1 h 1872000"/>
                  <a:gd name="T6" fmla="*/ 936001 w 1872000"/>
                  <a:gd name="T7" fmla="*/ 1 h 1872000"/>
                  <a:gd name="T8" fmla="*/ 936001 w 1872000"/>
                  <a:gd name="T9" fmla="*/ 1 h 1872000"/>
                  <a:gd name="T10" fmla="*/ 1872001 w 1872000"/>
                  <a:gd name="T11" fmla="*/ 936001 h 1872000"/>
                  <a:gd name="T12" fmla="*/ 1872000 w 1872000"/>
                  <a:gd name="T13" fmla="*/ 936002 h 1872000"/>
                  <a:gd name="T14" fmla="*/ 1872001 w 1872000"/>
                  <a:gd name="T15" fmla="*/ 936003 h 1872000"/>
                  <a:gd name="T16" fmla="*/ 936001 w 1872000"/>
                  <a:gd name="T17" fmla="*/ 1872003 h 1872000"/>
                  <a:gd name="T18" fmla="*/ 936000 w 1872000"/>
                  <a:gd name="T19" fmla="*/ 1872002 h 1872000"/>
                  <a:gd name="T20" fmla="*/ 936000 w 1872000"/>
                  <a:gd name="T21" fmla="*/ 1872002 h 1872000"/>
                  <a:gd name="T22" fmla="*/ 1 w 1872000"/>
                  <a:gd name="T23" fmla="*/ 936003 h 1872000"/>
                  <a:gd name="T24" fmla="*/ 1 w 1872000"/>
                  <a:gd name="T25" fmla="*/ 936002 h 1872000"/>
                  <a:gd name="T26" fmla="*/ 102904 w 1872000"/>
                  <a:gd name="T27" fmla="*/ 936000 h 1872000"/>
                  <a:gd name="T28" fmla="*/ 102904 w 1872000"/>
                  <a:gd name="T29" fmla="*/ 936000 h 1872000"/>
                  <a:gd name="T30" fmla="*/ 102904 w 1872000"/>
                  <a:gd name="T31" fmla="*/ 936000 h 1872000"/>
                  <a:gd name="T32" fmla="*/ 935999 w 1872000"/>
                  <a:gd name="T33" fmla="*/ 1769096 h 1872000"/>
                  <a:gd name="T34" fmla="*/ 935999 w 1872000"/>
                  <a:gd name="T35" fmla="*/ 1769097 h 1872000"/>
                  <a:gd name="T36" fmla="*/ 1769095 w 1872000"/>
                  <a:gd name="T37" fmla="*/ 936001 h 1872000"/>
                  <a:gd name="T38" fmla="*/ 1769095 w 1872000"/>
                  <a:gd name="T39" fmla="*/ 936001 h 1872000"/>
                  <a:gd name="T40" fmla="*/ 935999 w 1872000"/>
                  <a:gd name="T41" fmla="*/ 102905 h 1872000"/>
                  <a:gd name="T42" fmla="*/ 935998 w 1872000"/>
                  <a:gd name="T43" fmla="*/ 102905 h 1872000"/>
                  <a:gd name="T44" fmla="*/ 935998 w 1872000"/>
                  <a:gd name="T45" fmla="*/ 102905 h 1872000"/>
                  <a:gd name="T46" fmla="*/ 102902 w 1872000"/>
                  <a:gd name="T47" fmla="*/ 936000 h 1872000"/>
                  <a:gd name="T48" fmla="*/ 274148 w 1872000"/>
                  <a:gd name="T49" fmla="*/ 274148 h 1872000"/>
                  <a:gd name="T50" fmla="*/ 1597852 w 1872000"/>
                  <a:gd name="T51" fmla="*/ 1597852 h 187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T48" t="T49" r="T50" b="T51"/>
                <a:pathLst>
                  <a:path w="1872000" h="1872000">
                    <a:moveTo>
                      <a:pt x="0" y="936000"/>
                    </a:moveTo>
                    <a:lnTo>
                      <a:pt x="0" y="936000"/>
                    </a:lnTo>
                    <a:cubicBezTo>
                      <a:pt x="0" y="419061"/>
                      <a:pt x="419061" y="0"/>
                      <a:pt x="936000" y="1"/>
                    </a:cubicBezTo>
                    <a:cubicBezTo>
                      <a:pt x="936000" y="1"/>
                      <a:pt x="936001" y="1"/>
                      <a:pt x="936001" y="1"/>
                    </a:cubicBezTo>
                    <a:cubicBezTo>
                      <a:pt x="1452940" y="1"/>
                      <a:pt x="1872001" y="419062"/>
                      <a:pt x="1872001" y="936001"/>
                    </a:cubicBezTo>
                    <a:cubicBezTo>
                      <a:pt x="1872001" y="936001"/>
                      <a:pt x="1872000" y="936002"/>
                      <a:pt x="1872000" y="936002"/>
                    </a:cubicBezTo>
                    <a:lnTo>
                      <a:pt x="1872001" y="936003"/>
                    </a:lnTo>
                    <a:cubicBezTo>
                      <a:pt x="1872001" y="1452941"/>
                      <a:pt x="1452939" y="1872003"/>
                      <a:pt x="936001" y="1872003"/>
                    </a:cubicBezTo>
                    <a:cubicBezTo>
                      <a:pt x="936000" y="1872003"/>
                      <a:pt x="936000" y="1872002"/>
                      <a:pt x="936000" y="1872002"/>
                    </a:cubicBezTo>
                    <a:cubicBezTo>
                      <a:pt x="419061" y="1872002"/>
                      <a:pt x="1" y="1452941"/>
                      <a:pt x="1" y="936003"/>
                    </a:cubicBezTo>
                    <a:cubicBezTo>
                      <a:pt x="0" y="936002"/>
                      <a:pt x="1" y="936002"/>
                      <a:pt x="1" y="936002"/>
                    </a:cubicBezTo>
                    <a:close/>
                    <a:moveTo>
                      <a:pt x="102904" y="936000"/>
                    </a:moveTo>
                    <a:lnTo>
                      <a:pt x="102904" y="936000"/>
                    </a:lnTo>
                    <a:cubicBezTo>
                      <a:pt x="102904" y="936000"/>
                      <a:pt x="102904" y="936000"/>
                      <a:pt x="102904" y="936000"/>
                    </a:cubicBezTo>
                    <a:cubicBezTo>
                      <a:pt x="102903" y="1396106"/>
                      <a:pt x="475893" y="1769096"/>
                      <a:pt x="935999" y="1769096"/>
                    </a:cubicBezTo>
                    <a:lnTo>
                      <a:pt x="935999" y="1769097"/>
                    </a:lnTo>
                    <a:cubicBezTo>
                      <a:pt x="1396105" y="1769096"/>
                      <a:pt x="1769095" y="1396107"/>
                      <a:pt x="1769095" y="936001"/>
                    </a:cubicBezTo>
                    <a:cubicBezTo>
                      <a:pt x="1769095" y="475894"/>
                      <a:pt x="1396105" y="102905"/>
                      <a:pt x="935999" y="102905"/>
                    </a:cubicBezTo>
                    <a:lnTo>
                      <a:pt x="935998" y="102905"/>
                    </a:lnTo>
                    <a:cubicBezTo>
                      <a:pt x="935998" y="102905"/>
                      <a:pt x="935998" y="102905"/>
                      <a:pt x="935998" y="102905"/>
                    </a:cubicBezTo>
                    <a:cubicBezTo>
                      <a:pt x="475892" y="102904"/>
                      <a:pt x="102902" y="475894"/>
                      <a:pt x="102902" y="9360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2200" b="0" i="0" u="none" strike="noStrike" kern="0" cap="none" spc="0" normalizeH="0" baseline="0" noProof="0" smtClean="0">
                  <a:ln>
                    <a:noFill/>
                  </a:ln>
                  <a:solidFill>
                    <a:schemeClr val="accent1"/>
                  </a:solidFill>
                  <a:effectLst/>
                  <a:uLnTx/>
                  <a:uFillTx/>
                  <a:latin typeface="微软雅黑" panose="020B0503020204020204" pitchFamily="34" charset="-122"/>
                  <a:ea typeface="微软雅黑" panose="020B0503020204020204" pitchFamily="34" charset="-122"/>
                </a:endParaRPr>
              </a:p>
            </p:txBody>
          </p:sp>
        </p:grpSp>
        <p:sp>
          <p:nvSpPr>
            <p:cNvPr id="55" name="TextBox 12"/>
            <p:cNvSpPr txBox="1">
              <a:spLocks noChangeArrowheads="1"/>
            </p:cNvSpPr>
            <p:nvPr/>
          </p:nvSpPr>
          <p:spPr bwMode="auto">
            <a:xfrm flipH="1">
              <a:off x="6588224" y="2447255"/>
              <a:ext cx="963663"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fontAlgn="base">
                <a:lnSpc>
                  <a:spcPct val="80000"/>
                </a:lnSpc>
                <a:spcBef>
                  <a:spcPct val="0"/>
                </a:spcBef>
                <a:spcAft>
                  <a:spcPct val="0"/>
                </a:spcAft>
                <a:buFont typeface="Arial" pitchFamily="34" charset="0"/>
                <a:buNone/>
              </a:pPr>
              <a:r>
                <a:rPr lang="zh-CN" altLang="en-US" sz="2200" dirty="0" smtClean="0">
                  <a:solidFill>
                    <a:schemeClr val="accent1"/>
                  </a:solidFill>
                  <a:latin typeface="微软雅黑" panose="020B0503020204020204" pitchFamily="34" charset="-122"/>
                  <a:ea typeface="微软雅黑" panose="020B0503020204020204" pitchFamily="34" charset="-122"/>
                </a:rPr>
                <a:t>标题</a:t>
              </a:r>
            </a:p>
          </p:txBody>
        </p:sp>
      </p:grpSp>
      <p:sp>
        <p:nvSpPr>
          <p:cNvPr id="70" name="矩形 11"/>
          <p:cNvSpPr>
            <a:spLocks noChangeArrowheads="1"/>
          </p:cNvSpPr>
          <p:nvPr/>
        </p:nvSpPr>
        <p:spPr bwMode="auto">
          <a:xfrm>
            <a:off x="3038743" y="3930253"/>
            <a:ext cx="5400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fontAlgn="base">
              <a:spcBef>
                <a:spcPct val="0"/>
              </a:spcBef>
              <a:spcAft>
                <a:spcPct val="0"/>
              </a:spcAft>
            </a:pPr>
            <a:r>
              <a:rPr lang="zh-CN" altLang="en-US" sz="1400" dirty="0" smtClean="0">
                <a:solidFill>
                  <a:schemeClr val="accent1"/>
                </a:solidFill>
                <a:latin typeface="微软雅黑" panose="020B0503020204020204" pitchFamily="34" charset="-122"/>
                <a:ea typeface="微软雅黑" panose="020B0503020204020204" pitchFamily="34" charset="-122"/>
              </a:rPr>
              <a:t>请输入文字内容</a:t>
            </a:r>
            <a:r>
              <a:rPr lang="zh-CN" altLang="en-US" sz="1400" dirty="0">
                <a:solidFill>
                  <a:schemeClr val="accent1"/>
                </a:solidFill>
                <a:latin typeface="微软雅黑" panose="020B0503020204020204" pitchFamily="34" charset="-122"/>
                <a:ea typeface="微软雅黑" panose="020B0503020204020204" pitchFamily="34" charset="-122"/>
              </a:rPr>
              <a:t>文字</a:t>
            </a:r>
            <a:r>
              <a:rPr lang="zh-CN" altLang="en-US" sz="1400" dirty="0" smtClean="0">
                <a:solidFill>
                  <a:schemeClr val="accent1"/>
                </a:solidFill>
                <a:latin typeface="微软雅黑" panose="020B0503020204020204" pitchFamily="34" charset="-122"/>
                <a:ea typeface="微软雅黑" panose="020B0503020204020204" pitchFamily="34" charset="-122"/>
              </a:rPr>
              <a:t>内容文字请</a:t>
            </a:r>
            <a:r>
              <a:rPr lang="zh-CN" altLang="en-US" sz="1400" dirty="0">
                <a:solidFill>
                  <a:schemeClr val="accent1"/>
                </a:solidFill>
                <a:latin typeface="微软雅黑" panose="020B0503020204020204" pitchFamily="34" charset="-122"/>
                <a:ea typeface="微软雅黑" panose="020B0503020204020204" pitchFamily="34" charset="-122"/>
              </a:rPr>
              <a:t>输入文字内容文字</a:t>
            </a:r>
            <a:r>
              <a:rPr lang="zh-CN" altLang="en-US" sz="1400" dirty="0" smtClean="0">
                <a:solidFill>
                  <a:schemeClr val="accent1"/>
                </a:solidFill>
                <a:latin typeface="微软雅黑" panose="020B0503020204020204" pitchFamily="34" charset="-122"/>
                <a:ea typeface="微软雅黑" panose="020B0503020204020204" pitchFamily="34" charset="-122"/>
              </a:rPr>
              <a:t>内容文字</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71" name="文本框 96"/>
          <p:cNvSpPr txBox="1"/>
          <p:nvPr/>
        </p:nvSpPr>
        <p:spPr>
          <a:xfrm>
            <a:off x="413245" y="267494"/>
            <a:ext cx="3870723" cy="338554"/>
          </a:xfrm>
          <a:prstGeom prst="rect">
            <a:avLst/>
          </a:prstGeom>
          <a:noFill/>
        </p:spPr>
        <p:txBody>
          <a:bodyPr wrap="squar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请在这输入</a:t>
            </a:r>
            <a:r>
              <a:rPr lang="zh-CN" altLang="en-US" sz="1600" dirty="0">
                <a:solidFill>
                  <a:schemeClr val="accent1"/>
                </a:solidFill>
                <a:latin typeface="微软雅黑" panose="020B0503020204020204" pitchFamily="34" charset="-122"/>
                <a:ea typeface="微软雅黑" panose="020B0503020204020204" pitchFamily="34" charset="-122"/>
              </a:rPr>
              <a:t>标题</a:t>
            </a:r>
            <a:r>
              <a:rPr lang="zh-CN" altLang="en-US" sz="1600" dirty="0" smtClean="0">
                <a:solidFill>
                  <a:schemeClr val="accent1"/>
                </a:solidFill>
                <a:latin typeface="微软雅黑" panose="020B0503020204020204" pitchFamily="34" charset="-122"/>
                <a:ea typeface="微软雅黑" panose="020B0503020204020204" pitchFamily="34" charset="-122"/>
              </a:rPr>
              <a:t>内容文字</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328347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2000"/>
                                        <p:tgtEl>
                                          <p:spTgt spid="19"/>
                                        </p:tgtEl>
                                      </p:cBhvr>
                                    </p:animEffect>
                                    <p:anim calcmode="lin" valueType="num">
                                      <p:cBhvr>
                                        <p:cTn id="14" dur="2000" fill="hold"/>
                                        <p:tgtEl>
                                          <p:spTgt spid="19"/>
                                        </p:tgtEl>
                                        <p:attrNameLst>
                                          <p:attrName>style.rotation</p:attrName>
                                        </p:attrNameLst>
                                      </p:cBhvr>
                                      <p:tavLst>
                                        <p:tav tm="0">
                                          <p:val>
                                            <p:fltVal val="720"/>
                                          </p:val>
                                        </p:tav>
                                        <p:tav tm="100000">
                                          <p:val>
                                            <p:fltVal val="0"/>
                                          </p:val>
                                        </p:tav>
                                      </p:tavLst>
                                    </p:anim>
                                    <p:anim calcmode="lin" valueType="num">
                                      <p:cBhvr>
                                        <p:cTn id="15" dur="2000" fill="hold"/>
                                        <p:tgtEl>
                                          <p:spTgt spid="19"/>
                                        </p:tgtEl>
                                        <p:attrNameLst>
                                          <p:attrName>ppt_h</p:attrName>
                                        </p:attrNameLst>
                                      </p:cBhvr>
                                      <p:tavLst>
                                        <p:tav tm="0">
                                          <p:val>
                                            <p:fltVal val="0"/>
                                          </p:val>
                                        </p:tav>
                                        <p:tav tm="100000">
                                          <p:val>
                                            <p:strVal val="#ppt_h"/>
                                          </p:val>
                                        </p:tav>
                                      </p:tavLst>
                                    </p:anim>
                                    <p:anim calcmode="lin" valueType="num">
                                      <p:cBhvr>
                                        <p:cTn id="16" dur="2000" fill="hold"/>
                                        <p:tgtEl>
                                          <p:spTgt spid="19"/>
                                        </p:tgtEl>
                                        <p:attrNameLst>
                                          <p:attrName>ppt_w</p:attrName>
                                        </p:attrNameLst>
                                      </p:cBhvr>
                                      <p:tavLst>
                                        <p:tav tm="0">
                                          <p:val>
                                            <p:fltVal val="0"/>
                                          </p:val>
                                        </p:tav>
                                        <p:tav tm="100000">
                                          <p:val>
                                            <p:strVal val="#ppt_w"/>
                                          </p:val>
                                        </p:tav>
                                      </p:tavLst>
                                    </p:anim>
                                  </p:childTnLst>
                                </p:cTn>
                              </p:par>
                              <p:par>
                                <p:cTn id="17" presetID="35"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2000"/>
                                        <p:tgtEl>
                                          <p:spTgt spid="36"/>
                                        </p:tgtEl>
                                      </p:cBhvr>
                                    </p:animEffect>
                                    <p:anim calcmode="lin" valueType="num">
                                      <p:cBhvr>
                                        <p:cTn id="20" dur="2000" fill="hold"/>
                                        <p:tgtEl>
                                          <p:spTgt spid="36"/>
                                        </p:tgtEl>
                                        <p:attrNameLst>
                                          <p:attrName>style.rotation</p:attrName>
                                        </p:attrNameLst>
                                      </p:cBhvr>
                                      <p:tavLst>
                                        <p:tav tm="0">
                                          <p:val>
                                            <p:fltVal val="720"/>
                                          </p:val>
                                        </p:tav>
                                        <p:tav tm="100000">
                                          <p:val>
                                            <p:fltVal val="0"/>
                                          </p:val>
                                        </p:tav>
                                      </p:tavLst>
                                    </p:anim>
                                    <p:anim calcmode="lin" valueType="num">
                                      <p:cBhvr>
                                        <p:cTn id="21" dur="2000" fill="hold"/>
                                        <p:tgtEl>
                                          <p:spTgt spid="36"/>
                                        </p:tgtEl>
                                        <p:attrNameLst>
                                          <p:attrName>ppt_h</p:attrName>
                                        </p:attrNameLst>
                                      </p:cBhvr>
                                      <p:tavLst>
                                        <p:tav tm="0">
                                          <p:val>
                                            <p:fltVal val="0"/>
                                          </p:val>
                                        </p:tav>
                                        <p:tav tm="100000">
                                          <p:val>
                                            <p:strVal val="#ppt_h"/>
                                          </p:val>
                                        </p:tav>
                                      </p:tavLst>
                                    </p:anim>
                                    <p:anim calcmode="lin" valueType="num">
                                      <p:cBhvr>
                                        <p:cTn id="22" dur="2000" fill="hold"/>
                                        <p:tgtEl>
                                          <p:spTgt spid="36"/>
                                        </p:tgtEl>
                                        <p:attrNameLst>
                                          <p:attrName>ppt_w</p:attrName>
                                        </p:attrNameLst>
                                      </p:cBhvr>
                                      <p:tavLst>
                                        <p:tav tm="0">
                                          <p:val>
                                            <p:fltVal val="0"/>
                                          </p:val>
                                        </p:tav>
                                        <p:tav tm="100000">
                                          <p:val>
                                            <p:strVal val="#ppt_w"/>
                                          </p:val>
                                        </p:tav>
                                      </p:tavLst>
                                    </p:anim>
                                  </p:childTnLst>
                                </p:cTn>
                              </p:par>
                              <p:par>
                                <p:cTn id="23" presetID="35"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2000"/>
                                        <p:tgtEl>
                                          <p:spTgt spid="53"/>
                                        </p:tgtEl>
                                      </p:cBhvr>
                                    </p:animEffect>
                                    <p:anim calcmode="lin" valueType="num">
                                      <p:cBhvr>
                                        <p:cTn id="26" dur="2000" fill="hold"/>
                                        <p:tgtEl>
                                          <p:spTgt spid="53"/>
                                        </p:tgtEl>
                                        <p:attrNameLst>
                                          <p:attrName>style.rotation</p:attrName>
                                        </p:attrNameLst>
                                      </p:cBhvr>
                                      <p:tavLst>
                                        <p:tav tm="0">
                                          <p:val>
                                            <p:fltVal val="720"/>
                                          </p:val>
                                        </p:tav>
                                        <p:tav tm="100000">
                                          <p:val>
                                            <p:fltVal val="0"/>
                                          </p:val>
                                        </p:tav>
                                      </p:tavLst>
                                    </p:anim>
                                    <p:anim calcmode="lin" valueType="num">
                                      <p:cBhvr>
                                        <p:cTn id="27" dur="2000" fill="hold"/>
                                        <p:tgtEl>
                                          <p:spTgt spid="53"/>
                                        </p:tgtEl>
                                        <p:attrNameLst>
                                          <p:attrName>ppt_h</p:attrName>
                                        </p:attrNameLst>
                                      </p:cBhvr>
                                      <p:tavLst>
                                        <p:tav tm="0">
                                          <p:val>
                                            <p:fltVal val="0"/>
                                          </p:val>
                                        </p:tav>
                                        <p:tav tm="100000">
                                          <p:val>
                                            <p:strVal val="#ppt_h"/>
                                          </p:val>
                                        </p:tav>
                                      </p:tavLst>
                                    </p:anim>
                                    <p:anim calcmode="lin" valueType="num">
                                      <p:cBhvr>
                                        <p:cTn id="28" dur="2000" fill="hold"/>
                                        <p:tgtEl>
                                          <p:spTgt spid="53"/>
                                        </p:tgtEl>
                                        <p:attrNameLst>
                                          <p:attrName>ppt_w</p:attrName>
                                        </p:attrNameLst>
                                      </p:cBhvr>
                                      <p:tavLst>
                                        <p:tav tm="0">
                                          <p:val>
                                            <p:fltVal val="0"/>
                                          </p:val>
                                        </p:tav>
                                        <p:tav tm="100000">
                                          <p:val>
                                            <p:strVal val="#ppt_w"/>
                                          </p:val>
                                        </p:tav>
                                      </p:tavLst>
                                    </p:anim>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fade">
                                      <p:cBhvr>
                                        <p:cTn id="32" dur="1000"/>
                                        <p:tgtEl>
                                          <p:spTgt spid="70"/>
                                        </p:tgtEl>
                                      </p:cBhvr>
                                    </p:animEffect>
                                    <p:anim calcmode="lin" valueType="num">
                                      <p:cBhvr>
                                        <p:cTn id="33" dur="1000" fill="hold"/>
                                        <p:tgtEl>
                                          <p:spTgt spid="70"/>
                                        </p:tgtEl>
                                        <p:attrNameLst>
                                          <p:attrName>ppt_x</p:attrName>
                                        </p:attrNameLst>
                                      </p:cBhvr>
                                      <p:tavLst>
                                        <p:tav tm="0">
                                          <p:val>
                                            <p:strVal val="#ppt_x"/>
                                          </p:val>
                                        </p:tav>
                                        <p:tav tm="100000">
                                          <p:val>
                                            <p:strVal val="#ppt_x"/>
                                          </p:val>
                                        </p:tav>
                                      </p:tavLst>
                                    </p:anim>
                                    <p:anim calcmode="lin" valueType="num">
                                      <p:cBhvr>
                                        <p:cTn id="34"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a:grpSpLocks/>
          </p:cNvGrpSpPr>
          <p:nvPr/>
        </p:nvGrpSpPr>
        <p:grpSpPr bwMode="auto">
          <a:xfrm>
            <a:off x="3873233" y="1635646"/>
            <a:ext cx="4111290" cy="665721"/>
            <a:chOff x="336" y="1584"/>
            <a:chExt cx="5040" cy="816"/>
          </a:xfrm>
        </p:grpSpPr>
        <p:grpSp>
          <p:nvGrpSpPr>
            <p:cNvPr id="3" name="Group 26"/>
            <p:cNvGrpSpPr>
              <a:grpSpLocks/>
            </p:cNvGrpSpPr>
            <p:nvPr/>
          </p:nvGrpSpPr>
          <p:grpSpPr bwMode="auto">
            <a:xfrm>
              <a:off x="336" y="1584"/>
              <a:ext cx="816" cy="816"/>
              <a:chOff x="432" y="1584"/>
              <a:chExt cx="816" cy="816"/>
            </a:xfrm>
          </p:grpSpPr>
          <p:sp>
            <p:nvSpPr>
              <p:cNvPr id="20" name="Oval 27"/>
              <p:cNvSpPr>
                <a:spLocks noChangeArrowheads="1"/>
              </p:cNvSpPr>
              <p:nvPr/>
            </p:nvSpPr>
            <p:spPr bwMode="auto">
              <a:xfrm>
                <a:off x="432" y="1584"/>
                <a:ext cx="816" cy="816"/>
              </a:xfrm>
              <a:prstGeom prst="ellipse">
                <a:avLst/>
              </a:prstGeom>
              <a:noFill/>
              <a:ln w="762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anose="020B0503020204020204" pitchFamily="34" charset="-122"/>
                  <a:ea typeface="微软雅黑" panose="020B0503020204020204" pitchFamily="34" charset="-122"/>
                </a:endParaRPr>
              </a:p>
            </p:txBody>
          </p:sp>
          <p:sp>
            <p:nvSpPr>
              <p:cNvPr id="21" name="Oval 28"/>
              <p:cNvSpPr>
                <a:spLocks noChangeArrowheads="1"/>
              </p:cNvSpPr>
              <p:nvPr/>
            </p:nvSpPr>
            <p:spPr bwMode="auto">
              <a:xfrm>
                <a:off x="528" y="1680"/>
                <a:ext cx="624" cy="624"/>
              </a:xfrm>
              <a:prstGeom prst="ellipse">
                <a:avLst/>
              </a:prstGeom>
              <a:solidFill>
                <a:schemeClr val="bg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dirty="0">
                    <a:solidFill>
                      <a:schemeClr val="accent2"/>
                    </a:solidFill>
                    <a:latin typeface="微软雅黑" panose="020B0503020204020204" pitchFamily="34" charset="-122"/>
                    <a:ea typeface="微软雅黑" panose="020B0503020204020204" pitchFamily="34" charset="-122"/>
                  </a:rPr>
                  <a:t>内容</a:t>
                </a:r>
              </a:p>
            </p:txBody>
          </p:sp>
        </p:grpSp>
        <p:sp>
          <p:nvSpPr>
            <p:cNvPr id="4" name="Line 29"/>
            <p:cNvSpPr>
              <a:spLocks noChangeShapeType="1"/>
            </p:cNvSpPr>
            <p:nvPr/>
          </p:nvSpPr>
          <p:spPr bwMode="auto">
            <a:xfrm>
              <a:off x="1152" y="1968"/>
              <a:ext cx="24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anose="020B0503020204020204" pitchFamily="34" charset="-122"/>
                <a:ea typeface="微软雅黑" panose="020B0503020204020204" pitchFamily="34" charset="-122"/>
              </a:endParaRPr>
            </a:p>
          </p:txBody>
        </p:sp>
        <p:grpSp>
          <p:nvGrpSpPr>
            <p:cNvPr id="5" name="Group 30"/>
            <p:cNvGrpSpPr>
              <a:grpSpLocks/>
            </p:cNvGrpSpPr>
            <p:nvPr/>
          </p:nvGrpSpPr>
          <p:grpSpPr bwMode="auto">
            <a:xfrm>
              <a:off x="1392" y="1584"/>
              <a:ext cx="816" cy="816"/>
              <a:chOff x="432" y="1584"/>
              <a:chExt cx="816" cy="816"/>
            </a:xfrm>
          </p:grpSpPr>
          <p:sp>
            <p:nvSpPr>
              <p:cNvPr id="18" name="Oval 31"/>
              <p:cNvSpPr>
                <a:spLocks noChangeArrowheads="1"/>
              </p:cNvSpPr>
              <p:nvPr/>
            </p:nvSpPr>
            <p:spPr bwMode="auto">
              <a:xfrm>
                <a:off x="432" y="1584"/>
                <a:ext cx="816" cy="816"/>
              </a:xfrm>
              <a:prstGeom prst="ellipse">
                <a:avLst/>
              </a:prstGeom>
              <a:noFill/>
              <a:ln w="762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anose="020B0503020204020204" pitchFamily="34" charset="-122"/>
                  <a:ea typeface="微软雅黑" panose="020B0503020204020204" pitchFamily="34" charset="-122"/>
                </a:endParaRPr>
              </a:p>
            </p:txBody>
          </p:sp>
          <p:sp>
            <p:nvSpPr>
              <p:cNvPr id="19" name="Oval 32"/>
              <p:cNvSpPr>
                <a:spLocks noChangeArrowheads="1"/>
              </p:cNvSpPr>
              <p:nvPr/>
            </p:nvSpPr>
            <p:spPr bwMode="auto">
              <a:xfrm>
                <a:off x="528" y="1680"/>
                <a:ext cx="624" cy="62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dirty="0">
                    <a:solidFill>
                      <a:schemeClr val="accent2"/>
                    </a:solidFill>
                    <a:latin typeface="微软雅黑" panose="020B0503020204020204" pitchFamily="34" charset="-122"/>
                    <a:ea typeface="微软雅黑" panose="020B0503020204020204" pitchFamily="34" charset="-122"/>
                  </a:rPr>
                  <a:t>内容</a:t>
                </a:r>
              </a:p>
            </p:txBody>
          </p:sp>
        </p:grpSp>
        <p:grpSp>
          <p:nvGrpSpPr>
            <p:cNvPr id="6" name="Group 33"/>
            <p:cNvGrpSpPr>
              <a:grpSpLocks/>
            </p:cNvGrpSpPr>
            <p:nvPr/>
          </p:nvGrpSpPr>
          <p:grpSpPr bwMode="auto">
            <a:xfrm>
              <a:off x="2448" y="1584"/>
              <a:ext cx="816" cy="816"/>
              <a:chOff x="432" y="1584"/>
              <a:chExt cx="816" cy="816"/>
            </a:xfrm>
          </p:grpSpPr>
          <p:sp>
            <p:nvSpPr>
              <p:cNvPr id="16" name="Oval 34"/>
              <p:cNvSpPr>
                <a:spLocks noChangeArrowheads="1"/>
              </p:cNvSpPr>
              <p:nvPr/>
            </p:nvSpPr>
            <p:spPr bwMode="auto">
              <a:xfrm>
                <a:off x="432" y="1584"/>
                <a:ext cx="816" cy="816"/>
              </a:xfrm>
              <a:prstGeom prst="ellipse">
                <a:avLst/>
              </a:prstGeom>
              <a:noFill/>
              <a:ln w="762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anose="020B0503020204020204" pitchFamily="34" charset="-122"/>
                  <a:ea typeface="微软雅黑" panose="020B0503020204020204" pitchFamily="34" charset="-122"/>
                </a:endParaRPr>
              </a:p>
            </p:txBody>
          </p:sp>
          <p:sp>
            <p:nvSpPr>
              <p:cNvPr id="17" name="Oval 35"/>
              <p:cNvSpPr>
                <a:spLocks noChangeArrowheads="1"/>
              </p:cNvSpPr>
              <p:nvPr/>
            </p:nvSpPr>
            <p:spPr bwMode="auto">
              <a:xfrm>
                <a:off x="528" y="1680"/>
                <a:ext cx="624" cy="62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dirty="0">
                    <a:solidFill>
                      <a:schemeClr val="accent2"/>
                    </a:solidFill>
                    <a:latin typeface="微软雅黑" panose="020B0503020204020204" pitchFamily="34" charset="-122"/>
                    <a:ea typeface="微软雅黑" panose="020B0503020204020204" pitchFamily="34" charset="-122"/>
                  </a:rPr>
                  <a:t>内容</a:t>
                </a:r>
              </a:p>
            </p:txBody>
          </p:sp>
        </p:grpSp>
        <p:sp>
          <p:nvSpPr>
            <p:cNvPr id="7" name="Line 36"/>
            <p:cNvSpPr>
              <a:spLocks noChangeShapeType="1"/>
            </p:cNvSpPr>
            <p:nvPr/>
          </p:nvSpPr>
          <p:spPr bwMode="auto">
            <a:xfrm>
              <a:off x="2208" y="1968"/>
              <a:ext cx="24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8" name="Line 37"/>
            <p:cNvSpPr>
              <a:spLocks noChangeShapeType="1"/>
            </p:cNvSpPr>
            <p:nvPr/>
          </p:nvSpPr>
          <p:spPr bwMode="auto">
            <a:xfrm>
              <a:off x="3264" y="1968"/>
              <a:ext cx="24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anose="020B0503020204020204" pitchFamily="34" charset="-122"/>
                <a:ea typeface="微软雅黑" panose="020B0503020204020204" pitchFamily="34" charset="-122"/>
              </a:endParaRPr>
            </a:p>
          </p:txBody>
        </p:sp>
        <p:grpSp>
          <p:nvGrpSpPr>
            <p:cNvPr id="9" name="Group 38"/>
            <p:cNvGrpSpPr>
              <a:grpSpLocks/>
            </p:cNvGrpSpPr>
            <p:nvPr/>
          </p:nvGrpSpPr>
          <p:grpSpPr bwMode="auto">
            <a:xfrm>
              <a:off x="3504" y="1584"/>
              <a:ext cx="816" cy="816"/>
              <a:chOff x="432" y="1584"/>
              <a:chExt cx="816" cy="816"/>
            </a:xfrm>
          </p:grpSpPr>
          <p:sp>
            <p:nvSpPr>
              <p:cNvPr id="14" name="Oval 39"/>
              <p:cNvSpPr>
                <a:spLocks noChangeArrowheads="1"/>
              </p:cNvSpPr>
              <p:nvPr/>
            </p:nvSpPr>
            <p:spPr bwMode="auto">
              <a:xfrm>
                <a:off x="432" y="1584"/>
                <a:ext cx="816" cy="816"/>
              </a:xfrm>
              <a:prstGeom prst="ellipse">
                <a:avLst/>
              </a:prstGeom>
              <a:noFill/>
              <a:ln w="762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anose="020B0503020204020204" pitchFamily="34" charset="-122"/>
                  <a:ea typeface="微软雅黑" panose="020B0503020204020204" pitchFamily="34" charset="-122"/>
                </a:endParaRPr>
              </a:p>
            </p:txBody>
          </p:sp>
          <p:sp>
            <p:nvSpPr>
              <p:cNvPr id="15" name="Oval 40"/>
              <p:cNvSpPr>
                <a:spLocks noChangeArrowheads="1"/>
              </p:cNvSpPr>
              <p:nvPr/>
            </p:nvSpPr>
            <p:spPr bwMode="auto">
              <a:xfrm>
                <a:off x="528" y="1680"/>
                <a:ext cx="624" cy="62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dirty="0">
                    <a:solidFill>
                      <a:schemeClr val="accent2"/>
                    </a:solidFill>
                    <a:latin typeface="微软雅黑" panose="020B0503020204020204" pitchFamily="34" charset="-122"/>
                    <a:ea typeface="微软雅黑" panose="020B0503020204020204" pitchFamily="34" charset="-122"/>
                  </a:rPr>
                  <a:t>内容</a:t>
                </a:r>
              </a:p>
            </p:txBody>
          </p:sp>
        </p:grpSp>
        <p:grpSp>
          <p:nvGrpSpPr>
            <p:cNvPr id="10" name="Group 41"/>
            <p:cNvGrpSpPr>
              <a:grpSpLocks/>
            </p:cNvGrpSpPr>
            <p:nvPr/>
          </p:nvGrpSpPr>
          <p:grpSpPr bwMode="auto">
            <a:xfrm>
              <a:off x="4560" y="1584"/>
              <a:ext cx="816" cy="816"/>
              <a:chOff x="432" y="1584"/>
              <a:chExt cx="816" cy="816"/>
            </a:xfrm>
          </p:grpSpPr>
          <p:sp>
            <p:nvSpPr>
              <p:cNvPr id="12" name="Oval 42"/>
              <p:cNvSpPr>
                <a:spLocks noChangeArrowheads="1"/>
              </p:cNvSpPr>
              <p:nvPr/>
            </p:nvSpPr>
            <p:spPr bwMode="auto">
              <a:xfrm>
                <a:off x="432" y="1584"/>
                <a:ext cx="816" cy="816"/>
              </a:xfrm>
              <a:prstGeom prst="ellipse">
                <a:avLst/>
              </a:prstGeom>
              <a:noFill/>
              <a:ln w="762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anose="020B0503020204020204" pitchFamily="34" charset="-122"/>
                  <a:ea typeface="微软雅黑" panose="020B0503020204020204" pitchFamily="34" charset="-122"/>
                </a:endParaRPr>
              </a:p>
            </p:txBody>
          </p:sp>
          <p:sp>
            <p:nvSpPr>
              <p:cNvPr id="13" name="Oval 43"/>
              <p:cNvSpPr>
                <a:spLocks noChangeArrowheads="1"/>
              </p:cNvSpPr>
              <p:nvPr/>
            </p:nvSpPr>
            <p:spPr bwMode="auto">
              <a:xfrm>
                <a:off x="528" y="1680"/>
                <a:ext cx="624" cy="62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dirty="0">
                    <a:solidFill>
                      <a:schemeClr val="accent2"/>
                    </a:solidFill>
                    <a:latin typeface="微软雅黑" panose="020B0503020204020204" pitchFamily="34" charset="-122"/>
                    <a:ea typeface="微软雅黑" panose="020B0503020204020204" pitchFamily="34" charset="-122"/>
                  </a:rPr>
                  <a:t>内容</a:t>
                </a:r>
              </a:p>
            </p:txBody>
          </p:sp>
        </p:grpSp>
        <p:sp>
          <p:nvSpPr>
            <p:cNvPr id="11" name="Line 44"/>
            <p:cNvSpPr>
              <a:spLocks noChangeShapeType="1"/>
            </p:cNvSpPr>
            <p:nvPr/>
          </p:nvSpPr>
          <p:spPr bwMode="auto">
            <a:xfrm>
              <a:off x="4320" y="1968"/>
              <a:ext cx="24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anose="020B0503020204020204" pitchFamily="34" charset="-122"/>
                <a:ea typeface="微软雅黑" panose="020B0503020204020204" pitchFamily="34" charset="-122"/>
              </a:endParaRPr>
            </a:p>
          </p:txBody>
        </p:sp>
      </p:grpSp>
      <p:sp>
        <p:nvSpPr>
          <p:cNvPr id="22" name="Rectangle 45"/>
          <p:cNvSpPr>
            <a:spLocks noChangeArrowheads="1"/>
          </p:cNvSpPr>
          <p:nvPr/>
        </p:nvSpPr>
        <p:spPr bwMode="auto">
          <a:xfrm>
            <a:off x="1220096" y="2873516"/>
            <a:ext cx="1635549" cy="12827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dirty="0">
                <a:latin typeface="微软雅黑" panose="020B0503020204020204" pitchFamily="34" charset="-122"/>
                <a:ea typeface="微软雅黑" panose="020B0503020204020204" pitchFamily="34" charset="-122"/>
              </a:rPr>
              <a:t>PIC</a:t>
            </a:r>
          </a:p>
        </p:txBody>
      </p:sp>
      <p:sp>
        <p:nvSpPr>
          <p:cNvPr id="23" name="Rectangle 46"/>
          <p:cNvSpPr>
            <a:spLocks noChangeArrowheads="1"/>
          </p:cNvSpPr>
          <p:nvPr/>
        </p:nvSpPr>
        <p:spPr bwMode="auto">
          <a:xfrm>
            <a:off x="2944342" y="2873516"/>
            <a:ext cx="5084042" cy="128173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dirty="0">
                <a:solidFill>
                  <a:schemeClr val="accent2"/>
                </a:solidFill>
                <a:latin typeface="微软雅黑" panose="020B0503020204020204" pitchFamily="34" charset="-122"/>
                <a:ea typeface="微软雅黑" panose="020B0503020204020204" pitchFamily="34" charset="-122"/>
              </a:rPr>
              <a:t>在此输入文字</a:t>
            </a:r>
            <a:r>
              <a:rPr lang="zh-CN" altLang="en-US" sz="1600" dirty="0" smtClean="0">
                <a:solidFill>
                  <a:schemeClr val="accent2"/>
                </a:solidFill>
                <a:latin typeface="微软雅黑" panose="020B0503020204020204" pitchFamily="34" charset="-122"/>
                <a:ea typeface="微软雅黑" panose="020B0503020204020204" pitchFamily="34" charset="-122"/>
              </a:rPr>
              <a:t>内容文字内容</a:t>
            </a:r>
            <a:endParaRPr lang="en-US" altLang="zh-CN" sz="1600" dirty="0" smtClean="0">
              <a:solidFill>
                <a:schemeClr val="accent2"/>
              </a:solidFill>
              <a:latin typeface="微软雅黑" panose="020B0503020204020204" pitchFamily="34" charset="-122"/>
              <a:ea typeface="微软雅黑" panose="020B0503020204020204" pitchFamily="34" charset="-122"/>
            </a:endParaRPr>
          </a:p>
          <a:p>
            <a:pPr algn="ctr"/>
            <a:r>
              <a:rPr lang="zh-CN" altLang="en-US" sz="1600" dirty="0">
                <a:solidFill>
                  <a:schemeClr val="accent2"/>
                </a:solidFill>
                <a:latin typeface="微软雅黑" panose="020B0503020204020204" pitchFamily="34" charset="-122"/>
                <a:ea typeface="微软雅黑" panose="020B0503020204020204" pitchFamily="34" charset="-122"/>
              </a:rPr>
              <a:t>在此输入文字内容文字</a:t>
            </a:r>
            <a:r>
              <a:rPr lang="zh-CN" altLang="en-US" sz="1600" dirty="0" smtClean="0">
                <a:solidFill>
                  <a:schemeClr val="accent2"/>
                </a:solidFill>
                <a:latin typeface="微软雅黑" panose="020B0503020204020204" pitchFamily="34" charset="-122"/>
                <a:ea typeface="微软雅黑" panose="020B0503020204020204" pitchFamily="34" charset="-122"/>
              </a:rPr>
              <a:t>内容</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sp>
        <p:nvSpPr>
          <p:cNvPr id="24" name="文本框 96"/>
          <p:cNvSpPr txBox="1"/>
          <p:nvPr/>
        </p:nvSpPr>
        <p:spPr>
          <a:xfrm>
            <a:off x="413245" y="267494"/>
            <a:ext cx="3870723" cy="338554"/>
          </a:xfrm>
          <a:prstGeom prst="rect">
            <a:avLst/>
          </a:prstGeom>
          <a:noFill/>
        </p:spPr>
        <p:txBody>
          <a:bodyPr wrap="squar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请在这输入</a:t>
            </a:r>
            <a:r>
              <a:rPr lang="zh-CN" altLang="en-US" sz="1600" dirty="0">
                <a:solidFill>
                  <a:schemeClr val="accent1"/>
                </a:solidFill>
                <a:latin typeface="微软雅黑" panose="020B0503020204020204" pitchFamily="34" charset="-122"/>
                <a:ea typeface="微软雅黑" panose="020B0503020204020204" pitchFamily="34" charset="-122"/>
              </a:rPr>
              <a:t>标题</a:t>
            </a:r>
            <a:r>
              <a:rPr lang="zh-CN" altLang="en-US" sz="1600" dirty="0" smtClean="0">
                <a:solidFill>
                  <a:schemeClr val="accent1"/>
                </a:solidFill>
                <a:latin typeface="微软雅黑" panose="020B0503020204020204" pitchFamily="34" charset="-122"/>
                <a:ea typeface="微软雅黑" panose="020B0503020204020204" pitchFamily="34" charset="-122"/>
              </a:rPr>
              <a:t>内容文字</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654936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500" fill="hold"/>
                                        <p:tgtEl>
                                          <p:spTgt spid="22"/>
                                        </p:tgtEl>
                                        <p:attrNameLst>
                                          <p:attrName>ppt_w</p:attrName>
                                        </p:attrNameLst>
                                      </p:cBhvr>
                                      <p:tavLst>
                                        <p:tav tm="0">
                                          <p:val>
                                            <p:fltVal val="0"/>
                                          </p:val>
                                        </p:tav>
                                        <p:tav tm="100000">
                                          <p:val>
                                            <p:strVal val="#ppt_w"/>
                                          </p:val>
                                        </p:tav>
                                      </p:tavLst>
                                    </p:anim>
                                    <p:anim calcmode="lin" valueType="num">
                                      <p:cBhvr>
                                        <p:cTn id="12" dur="500" fill="hold"/>
                                        <p:tgtEl>
                                          <p:spTgt spid="22"/>
                                        </p:tgtEl>
                                        <p:attrNameLst>
                                          <p:attrName>ppt_h</p:attrName>
                                        </p:attrNameLst>
                                      </p:cBhvr>
                                      <p:tavLst>
                                        <p:tav tm="0">
                                          <p:val>
                                            <p:fltVal val="0"/>
                                          </p:val>
                                        </p:tav>
                                        <p:tav tm="100000">
                                          <p:val>
                                            <p:strVal val="#ppt_h"/>
                                          </p:val>
                                        </p:tav>
                                      </p:tavLst>
                                    </p:anim>
                                    <p:animEffect transition="in" filter="fade">
                                      <p:cBhvr>
                                        <p:cTn id="13" dur="500"/>
                                        <p:tgtEl>
                                          <p:spTgt spid="22"/>
                                        </p:tgtEl>
                                      </p:cBhvr>
                                    </p:animEffect>
                                  </p:childTnLst>
                                </p:cTn>
                              </p:par>
                            </p:childTnLst>
                          </p:cTn>
                        </p:par>
                        <p:par>
                          <p:cTn id="14" fill="hold">
                            <p:stCondLst>
                              <p:cond delay="1000"/>
                            </p:stCondLst>
                            <p:childTnLst>
                              <p:par>
                                <p:cTn id="15" presetID="26" presetClass="emph" presetSubtype="0" fill="hold" grpId="1" nodeType="afterEffect">
                                  <p:stCondLst>
                                    <p:cond delay="0"/>
                                  </p:stCondLst>
                                  <p:childTnLst>
                                    <p:animEffect transition="out" filter="fade">
                                      <p:cBhvr>
                                        <p:cTn id="16" dur="500" tmFilter="0, 0; .2, .5; .8, .5; 1, 0"/>
                                        <p:tgtEl>
                                          <p:spTgt spid="22"/>
                                        </p:tgtEl>
                                      </p:cBhvr>
                                    </p:animEffect>
                                    <p:animScale>
                                      <p:cBhvr>
                                        <p:cTn id="17" dur="250" autoRev="1" fill="hold"/>
                                        <p:tgtEl>
                                          <p:spTgt spid="22"/>
                                        </p:tgtEl>
                                      </p:cBhvr>
                                      <p:by x="105000" y="105000"/>
                                    </p:animScale>
                                  </p:childTnLst>
                                </p:cTn>
                              </p:par>
                            </p:childTnLst>
                          </p:cTn>
                        </p:par>
                        <p:par>
                          <p:cTn id="18" fill="hold">
                            <p:stCondLst>
                              <p:cond delay="1500"/>
                            </p:stCondLst>
                            <p:childTnLst>
                              <p:par>
                                <p:cTn id="19" presetID="2" presetClass="entr" presetSubtype="2"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1+#ppt_w/2"/>
                                          </p:val>
                                        </p:tav>
                                        <p:tav tm="100000">
                                          <p:val>
                                            <p:strVal val="#ppt_x"/>
                                          </p:val>
                                        </p:tav>
                                      </p:tavLst>
                                    </p:anim>
                                    <p:anim calcmode="lin" valueType="num">
                                      <p:cBhvr additive="base">
                                        <p:cTn id="22"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50"/>
          <p:cNvSpPr>
            <a:spLocks noChangeShapeType="1"/>
          </p:cNvSpPr>
          <p:nvPr/>
        </p:nvSpPr>
        <p:spPr bwMode="auto">
          <a:xfrm>
            <a:off x="827584" y="3362846"/>
            <a:ext cx="72723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3" name="Group 51"/>
          <p:cNvGrpSpPr>
            <a:grpSpLocks/>
          </p:cNvGrpSpPr>
          <p:nvPr/>
        </p:nvGrpSpPr>
        <p:grpSpPr bwMode="auto">
          <a:xfrm>
            <a:off x="1692821" y="1635646"/>
            <a:ext cx="1008062" cy="1223963"/>
            <a:chOff x="839" y="1752"/>
            <a:chExt cx="635" cy="771"/>
          </a:xfrm>
        </p:grpSpPr>
        <p:sp>
          <p:nvSpPr>
            <p:cNvPr id="4" name="Oval 52"/>
            <p:cNvSpPr>
              <a:spLocks noChangeArrowheads="1"/>
            </p:cNvSpPr>
            <p:nvPr/>
          </p:nvSpPr>
          <p:spPr bwMode="auto">
            <a:xfrm>
              <a:off x="839" y="1752"/>
              <a:ext cx="635" cy="635"/>
            </a:xfrm>
            <a:prstGeom prst="ellipse">
              <a:avLst/>
            </a:prstGeom>
            <a:noFill/>
            <a:ln w="152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dirty="0" smtClean="0">
                  <a:latin typeface="微软雅黑" panose="020B0503020204020204" pitchFamily="34" charset="-122"/>
                  <a:ea typeface="微软雅黑" panose="020B0503020204020204" pitchFamily="34" charset="-122"/>
                </a:rPr>
                <a:t>标题</a:t>
              </a:r>
              <a:endParaRPr lang="en-US" altLang="zh-CN" sz="2000" b="1" dirty="0">
                <a:latin typeface="微软雅黑" panose="020B0503020204020204" pitchFamily="34" charset="-122"/>
                <a:ea typeface="微软雅黑" panose="020B0503020204020204" pitchFamily="34" charset="-122"/>
              </a:endParaRPr>
            </a:p>
          </p:txBody>
        </p:sp>
        <p:sp>
          <p:nvSpPr>
            <p:cNvPr id="5" name="AutoShape 53"/>
            <p:cNvSpPr>
              <a:spLocks noChangeArrowheads="1"/>
            </p:cNvSpPr>
            <p:nvPr/>
          </p:nvSpPr>
          <p:spPr bwMode="auto">
            <a:xfrm flipV="1">
              <a:off x="1087" y="2414"/>
              <a:ext cx="136" cy="109"/>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6" name="Rectangle 63"/>
          <p:cNvSpPr>
            <a:spLocks noChangeArrowheads="1"/>
          </p:cNvSpPr>
          <p:nvPr/>
        </p:nvSpPr>
        <p:spPr bwMode="auto">
          <a:xfrm>
            <a:off x="2699792" y="3723555"/>
            <a:ext cx="3744913" cy="360363"/>
          </a:xfrm>
          <a:prstGeom prst="rect">
            <a:avLst/>
          </a:prstGeom>
          <a:solidFill>
            <a:schemeClr val="tx2"/>
          </a:solidFill>
          <a:ln>
            <a:noFill/>
          </a:ln>
          <a:effectLst/>
          <a:extLst/>
        </p:spPr>
        <p:txBody>
          <a:bodyPr wrap="none" anchor="ctr"/>
          <a:lstStyle/>
          <a:p>
            <a:pPr algn="ctr">
              <a:spcBef>
                <a:spcPct val="50000"/>
              </a:spcBef>
            </a:pPr>
            <a:r>
              <a:rPr lang="zh-CN" altLang="en-US" sz="1400" dirty="0" smtClean="0">
                <a:solidFill>
                  <a:srgbClr val="FFFFFF"/>
                </a:solidFill>
                <a:latin typeface="微软雅黑" panose="020B0503020204020204" pitchFamily="34" charset="-122"/>
                <a:ea typeface="微软雅黑" panose="020B0503020204020204" pitchFamily="34" charset="-122"/>
              </a:rPr>
              <a:t>请输入文字，标题</a:t>
            </a:r>
            <a:r>
              <a:rPr lang="zh-CN" altLang="en-US" sz="1400" dirty="0">
                <a:solidFill>
                  <a:srgbClr val="FFFFFF"/>
                </a:solidFill>
                <a:latin typeface="微软雅黑" panose="020B0503020204020204" pitchFamily="34" charset="-122"/>
                <a:ea typeface="微软雅黑" panose="020B0503020204020204" pitchFamily="34" charset="-122"/>
              </a:rPr>
              <a:t>内容</a:t>
            </a:r>
            <a:endParaRPr lang="en-US" altLang="zh-CN" sz="1400" dirty="0">
              <a:solidFill>
                <a:srgbClr val="FFFFFF"/>
              </a:solidFill>
              <a:latin typeface="微软雅黑" panose="020B0503020204020204" pitchFamily="34" charset="-122"/>
              <a:ea typeface="微软雅黑" panose="020B0503020204020204" pitchFamily="34" charset="-122"/>
            </a:endParaRPr>
          </a:p>
        </p:txBody>
      </p:sp>
      <p:grpSp>
        <p:nvGrpSpPr>
          <p:cNvPr id="7" name="Group 51"/>
          <p:cNvGrpSpPr>
            <a:grpSpLocks/>
          </p:cNvGrpSpPr>
          <p:nvPr/>
        </p:nvGrpSpPr>
        <p:grpSpPr bwMode="auto">
          <a:xfrm>
            <a:off x="4032002" y="1635646"/>
            <a:ext cx="1008062" cy="1223963"/>
            <a:chOff x="839" y="1752"/>
            <a:chExt cx="635" cy="771"/>
          </a:xfrm>
        </p:grpSpPr>
        <p:sp>
          <p:nvSpPr>
            <p:cNvPr id="8" name="Oval 52"/>
            <p:cNvSpPr>
              <a:spLocks noChangeArrowheads="1"/>
            </p:cNvSpPr>
            <p:nvPr/>
          </p:nvSpPr>
          <p:spPr bwMode="auto">
            <a:xfrm>
              <a:off x="839" y="1752"/>
              <a:ext cx="635" cy="635"/>
            </a:xfrm>
            <a:prstGeom prst="ellipse">
              <a:avLst/>
            </a:prstGeom>
            <a:noFill/>
            <a:ln w="152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dirty="0" smtClean="0">
                  <a:latin typeface="微软雅黑" panose="020B0503020204020204" pitchFamily="34" charset="-122"/>
                  <a:ea typeface="微软雅黑" panose="020B0503020204020204" pitchFamily="34" charset="-122"/>
                </a:rPr>
                <a:t>标题</a:t>
              </a:r>
              <a:endParaRPr lang="en-US" altLang="zh-CN" sz="2000" b="1" dirty="0">
                <a:latin typeface="微软雅黑" panose="020B0503020204020204" pitchFamily="34" charset="-122"/>
                <a:ea typeface="微软雅黑" panose="020B0503020204020204" pitchFamily="34" charset="-122"/>
              </a:endParaRPr>
            </a:p>
          </p:txBody>
        </p:sp>
        <p:sp>
          <p:nvSpPr>
            <p:cNvPr id="9" name="AutoShape 53"/>
            <p:cNvSpPr>
              <a:spLocks noChangeArrowheads="1"/>
            </p:cNvSpPr>
            <p:nvPr/>
          </p:nvSpPr>
          <p:spPr bwMode="auto">
            <a:xfrm flipV="1">
              <a:off x="1087" y="2414"/>
              <a:ext cx="136" cy="109"/>
            </a:xfrm>
            <a:prstGeom prst="triangle">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0" name="Group 51"/>
          <p:cNvGrpSpPr>
            <a:grpSpLocks/>
          </p:cNvGrpSpPr>
          <p:nvPr/>
        </p:nvGrpSpPr>
        <p:grpSpPr bwMode="auto">
          <a:xfrm>
            <a:off x="6661100" y="1635646"/>
            <a:ext cx="1008062" cy="1223963"/>
            <a:chOff x="839" y="1752"/>
            <a:chExt cx="635" cy="771"/>
          </a:xfrm>
        </p:grpSpPr>
        <p:sp>
          <p:nvSpPr>
            <p:cNvPr id="11" name="Oval 52"/>
            <p:cNvSpPr>
              <a:spLocks noChangeArrowheads="1"/>
            </p:cNvSpPr>
            <p:nvPr/>
          </p:nvSpPr>
          <p:spPr bwMode="auto">
            <a:xfrm>
              <a:off x="839" y="1752"/>
              <a:ext cx="635" cy="635"/>
            </a:xfrm>
            <a:prstGeom prst="ellipse">
              <a:avLst/>
            </a:prstGeom>
            <a:noFill/>
            <a:ln w="1524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dirty="0" smtClean="0">
                  <a:latin typeface="微软雅黑" panose="020B0503020204020204" pitchFamily="34" charset="-122"/>
                  <a:ea typeface="微软雅黑" panose="020B0503020204020204" pitchFamily="34" charset="-122"/>
                </a:rPr>
                <a:t>标题</a:t>
              </a:r>
              <a:endParaRPr lang="en-US" altLang="zh-CN" sz="2000" b="1" dirty="0">
                <a:latin typeface="微软雅黑" panose="020B0503020204020204" pitchFamily="34" charset="-122"/>
                <a:ea typeface="微软雅黑" panose="020B0503020204020204" pitchFamily="34" charset="-122"/>
              </a:endParaRPr>
            </a:p>
          </p:txBody>
        </p:sp>
        <p:sp>
          <p:nvSpPr>
            <p:cNvPr id="12" name="AutoShape 53"/>
            <p:cNvSpPr>
              <a:spLocks noChangeArrowheads="1"/>
            </p:cNvSpPr>
            <p:nvPr/>
          </p:nvSpPr>
          <p:spPr bwMode="auto">
            <a:xfrm flipV="1">
              <a:off x="1087" y="2414"/>
              <a:ext cx="136" cy="109"/>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1187996" y="3004071"/>
            <a:ext cx="6984404" cy="307777"/>
            <a:chOff x="1187996" y="3004071"/>
            <a:chExt cx="6984404" cy="307777"/>
          </a:xfrm>
        </p:grpSpPr>
        <p:sp>
          <p:nvSpPr>
            <p:cNvPr id="14" name="Text Box 54"/>
            <p:cNvSpPr txBox="1">
              <a:spLocks noChangeArrowheads="1"/>
            </p:cNvSpPr>
            <p:nvPr/>
          </p:nvSpPr>
          <p:spPr bwMode="auto">
            <a:xfrm>
              <a:off x="1187996" y="3004071"/>
              <a:ext cx="20161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dirty="0" smtClean="0">
                  <a:latin typeface="微软雅黑" panose="020B0503020204020204" pitchFamily="34" charset="-122"/>
                  <a:ea typeface="微软雅黑" panose="020B0503020204020204" pitchFamily="34" charset="-122"/>
                </a:rPr>
                <a:t>       文字标题内容</a:t>
              </a:r>
              <a:endParaRPr lang="en-US" altLang="zh-CN" sz="1400" dirty="0">
                <a:latin typeface="微软雅黑" panose="020B0503020204020204" pitchFamily="34" charset="-122"/>
                <a:ea typeface="微软雅黑" panose="020B0503020204020204" pitchFamily="34" charset="-122"/>
              </a:endParaRPr>
            </a:p>
          </p:txBody>
        </p:sp>
        <p:sp>
          <p:nvSpPr>
            <p:cNvPr id="15" name="Text Box 54"/>
            <p:cNvSpPr txBox="1">
              <a:spLocks noChangeArrowheads="1"/>
            </p:cNvSpPr>
            <p:nvPr/>
          </p:nvSpPr>
          <p:spPr bwMode="auto">
            <a:xfrm>
              <a:off x="3527177" y="3004071"/>
              <a:ext cx="20161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dirty="0" smtClean="0">
                  <a:latin typeface="微软雅黑" panose="020B0503020204020204" pitchFamily="34" charset="-122"/>
                  <a:ea typeface="微软雅黑" panose="020B0503020204020204" pitchFamily="34" charset="-122"/>
                </a:rPr>
                <a:t>        文字标题内容</a:t>
              </a:r>
              <a:endParaRPr lang="en-US" altLang="zh-CN" sz="1400" dirty="0">
                <a:latin typeface="微软雅黑" panose="020B0503020204020204" pitchFamily="34" charset="-122"/>
                <a:ea typeface="微软雅黑" panose="020B0503020204020204" pitchFamily="34" charset="-122"/>
              </a:endParaRPr>
            </a:p>
          </p:txBody>
        </p:sp>
        <p:sp>
          <p:nvSpPr>
            <p:cNvPr id="16" name="Text Box 54"/>
            <p:cNvSpPr txBox="1">
              <a:spLocks noChangeArrowheads="1"/>
            </p:cNvSpPr>
            <p:nvPr/>
          </p:nvSpPr>
          <p:spPr bwMode="auto">
            <a:xfrm>
              <a:off x="6156275" y="3004071"/>
              <a:ext cx="20161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dirty="0" smtClean="0">
                  <a:latin typeface="微软雅黑" panose="020B0503020204020204" pitchFamily="34" charset="-122"/>
                  <a:ea typeface="微软雅黑" panose="020B0503020204020204" pitchFamily="34" charset="-122"/>
                </a:rPr>
                <a:t>        文字标题内容</a:t>
              </a:r>
              <a:endParaRPr lang="en-US" altLang="zh-CN" sz="1400" dirty="0">
                <a:latin typeface="微软雅黑" panose="020B0503020204020204" pitchFamily="34" charset="-122"/>
                <a:ea typeface="微软雅黑" panose="020B0503020204020204" pitchFamily="34" charset="-122"/>
              </a:endParaRPr>
            </a:p>
          </p:txBody>
        </p:sp>
      </p:grpSp>
      <p:sp>
        <p:nvSpPr>
          <p:cNvPr id="17" name="文本框 96"/>
          <p:cNvSpPr txBox="1"/>
          <p:nvPr/>
        </p:nvSpPr>
        <p:spPr>
          <a:xfrm>
            <a:off x="413245" y="267494"/>
            <a:ext cx="3870723" cy="338554"/>
          </a:xfrm>
          <a:prstGeom prst="rect">
            <a:avLst/>
          </a:prstGeom>
          <a:noFill/>
        </p:spPr>
        <p:txBody>
          <a:bodyPr wrap="squar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请在这输入</a:t>
            </a:r>
            <a:r>
              <a:rPr lang="zh-CN" altLang="en-US" sz="1600" dirty="0">
                <a:solidFill>
                  <a:schemeClr val="accent1"/>
                </a:solidFill>
                <a:latin typeface="微软雅黑" panose="020B0503020204020204" pitchFamily="34" charset="-122"/>
                <a:ea typeface="微软雅黑" panose="020B0503020204020204" pitchFamily="34" charset="-122"/>
              </a:rPr>
              <a:t>标题</a:t>
            </a:r>
            <a:r>
              <a:rPr lang="zh-CN" altLang="en-US" sz="1600" dirty="0" smtClean="0">
                <a:solidFill>
                  <a:schemeClr val="accent1"/>
                </a:solidFill>
                <a:latin typeface="微软雅黑" panose="020B0503020204020204" pitchFamily="34" charset="-122"/>
                <a:ea typeface="微软雅黑" panose="020B0503020204020204" pitchFamily="34" charset="-122"/>
              </a:rPr>
              <a:t>内容文字</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381569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anim calcmode="lin" valueType="num">
                                      <p:cBhvr>
                                        <p:cTn id="24" dur="1000" fill="hold"/>
                                        <p:tgtEl>
                                          <p:spTgt spid="13"/>
                                        </p:tgtEl>
                                        <p:attrNameLst>
                                          <p:attrName>ppt_x</p:attrName>
                                        </p:attrNameLst>
                                      </p:cBhvr>
                                      <p:tavLst>
                                        <p:tav tm="0">
                                          <p:val>
                                            <p:strVal val="#ppt_x"/>
                                          </p:val>
                                        </p:tav>
                                        <p:tav tm="100000">
                                          <p:val>
                                            <p:strVal val="#ppt_x"/>
                                          </p:val>
                                        </p:tav>
                                      </p:tavLst>
                                    </p:anim>
                                    <p:anim calcmode="lin" valueType="num">
                                      <p:cBhvr>
                                        <p:cTn id="25" dur="10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500"/>
                                        <p:tgtEl>
                                          <p:spTgt spid="2"/>
                                        </p:tgtEl>
                                      </p:cBhvr>
                                    </p:animEffect>
                                  </p:childTnLst>
                                </p:cTn>
                              </p:par>
                            </p:childTnLst>
                          </p:cTn>
                        </p:par>
                        <p:par>
                          <p:cTn id="30" fill="hold">
                            <p:stCondLst>
                              <p:cond delay="2500"/>
                            </p:stCondLst>
                            <p:childTnLst>
                              <p:par>
                                <p:cTn id="31" presetID="42" presetClass="entr" presetSubtype="0"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99206" y="1037752"/>
            <a:ext cx="5062874" cy="3352627"/>
            <a:chOff x="1799206" y="1253776"/>
            <a:chExt cx="5062874" cy="3352627"/>
          </a:xfrm>
        </p:grpSpPr>
        <p:sp>
          <p:nvSpPr>
            <p:cNvPr id="3" name="Line 11"/>
            <p:cNvSpPr>
              <a:spLocks noChangeShapeType="1"/>
            </p:cNvSpPr>
            <p:nvPr/>
          </p:nvSpPr>
          <p:spPr bwMode="auto">
            <a:xfrm flipV="1">
              <a:off x="1799206" y="3033398"/>
              <a:ext cx="3352627" cy="10255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4" name="Line 12"/>
            <p:cNvSpPr>
              <a:spLocks noChangeShapeType="1"/>
            </p:cNvSpPr>
            <p:nvPr/>
          </p:nvSpPr>
          <p:spPr bwMode="auto">
            <a:xfrm>
              <a:off x="3441587" y="2006345"/>
              <a:ext cx="1710247" cy="10270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5" name="Line 13"/>
            <p:cNvSpPr>
              <a:spLocks noChangeShapeType="1"/>
            </p:cNvSpPr>
            <p:nvPr/>
          </p:nvSpPr>
          <p:spPr bwMode="auto">
            <a:xfrm flipV="1">
              <a:off x="5150325" y="1253776"/>
              <a:ext cx="1574513" cy="17796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6" name="Line 14"/>
            <p:cNvSpPr>
              <a:spLocks noChangeShapeType="1"/>
            </p:cNvSpPr>
            <p:nvPr/>
          </p:nvSpPr>
          <p:spPr bwMode="auto">
            <a:xfrm>
              <a:off x="5151833" y="3033398"/>
              <a:ext cx="1710247" cy="15730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80808"/>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1458364" y="627534"/>
            <a:ext cx="5746067" cy="4103688"/>
            <a:chOff x="1458364" y="843558"/>
            <a:chExt cx="5746067" cy="4103688"/>
          </a:xfrm>
        </p:grpSpPr>
        <p:sp>
          <p:nvSpPr>
            <p:cNvPr id="8" name="Oval 7"/>
            <p:cNvSpPr>
              <a:spLocks noChangeArrowheads="1"/>
            </p:cNvSpPr>
            <p:nvPr/>
          </p:nvSpPr>
          <p:spPr bwMode="auto">
            <a:xfrm>
              <a:off x="6314620" y="843558"/>
              <a:ext cx="820436" cy="820436"/>
            </a:xfrm>
            <a:prstGeom prst="ellipse">
              <a:avLst/>
            </a:prstGeom>
            <a:solidFill>
              <a:schemeClr val="tx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solidFill>
                    <a:schemeClr val="accent2"/>
                  </a:solidFill>
                  <a:latin typeface="微软雅黑" panose="020B0503020204020204" pitchFamily="34" charset="-122"/>
                  <a:ea typeface="微软雅黑" panose="020B0503020204020204" pitchFamily="34" charset="-122"/>
                </a:rPr>
                <a:t>A</a:t>
              </a:r>
            </a:p>
          </p:txBody>
        </p:sp>
        <p:sp>
          <p:nvSpPr>
            <p:cNvPr id="9" name="Oval 8"/>
            <p:cNvSpPr>
              <a:spLocks noChangeArrowheads="1"/>
            </p:cNvSpPr>
            <p:nvPr/>
          </p:nvSpPr>
          <p:spPr bwMode="auto">
            <a:xfrm>
              <a:off x="6589104" y="4331919"/>
              <a:ext cx="615327" cy="615327"/>
            </a:xfrm>
            <a:prstGeom prst="ellipse">
              <a:avLst/>
            </a:prstGeom>
            <a:solidFill>
              <a:schemeClr val="tx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solidFill>
                    <a:schemeClr val="accent2"/>
                  </a:solidFill>
                  <a:latin typeface="微软雅黑" panose="020B0503020204020204" pitchFamily="34" charset="-122"/>
                  <a:ea typeface="微软雅黑" panose="020B0503020204020204" pitchFamily="34" charset="-122"/>
                </a:rPr>
                <a:t>B</a:t>
              </a:r>
            </a:p>
          </p:txBody>
        </p:sp>
        <p:sp>
          <p:nvSpPr>
            <p:cNvPr id="10" name="Oval 9"/>
            <p:cNvSpPr>
              <a:spLocks noChangeArrowheads="1"/>
            </p:cNvSpPr>
            <p:nvPr/>
          </p:nvSpPr>
          <p:spPr bwMode="auto">
            <a:xfrm>
              <a:off x="3099235" y="1733369"/>
              <a:ext cx="478085" cy="478085"/>
            </a:xfrm>
            <a:prstGeom prst="ellipse">
              <a:avLst/>
            </a:prstGeom>
            <a:solidFill>
              <a:schemeClr val="tx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solidFill>
                    <a:schemeClr val="accent2"/>
                  </a:solidFill>
                  <a:latin typeface="微软雅黑" panose="020B0503020204020204" pitchFamily="34" charset="-122"/>
                  <a:ea typeface="微软雅黑" panose="020B0503020204020204" pitchFamily="34" charset="-122"/>
                </a:rPr>
                <a:t>D</a:t>
              </a:r>
            </a:p>
          </p:txBody>
        </p:sp>
        <p:sp>
          <p:nvSpPr>
            <p:cNvPr id="11" name="Oval 10"/>
            <p:cNvSpPr>
              <a:spLocks noChangeArrowheads="1"/>
            </p:cNvSpPr>
            <p:nvPr/>
          </p:nvSpPr>
          <p:spPr bwMode="auto">
            <a:xfrm>
              <a:off x="1458364" y="3716592"/>
              <a:ext cx="684702" cy="684702"/>
            </a:xfrm>
            <a:prstGeom prst="ellipse">
              <a:avLst/>
            </a:prstGeom>
            <a:solidFill>
              <a:schemeClr val="tx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solidFill>
                    <a:schemeClr val="accent2"/>
                  </a:solidFill>
                  <a:latin typeface="微软雅黑" panose="020B0503020204020204" pitchFamily="34" charset="-122"/>
                  <a:ea typeface="微软雅黑" panose="020B0503020204020204" pitchFamily="34" charset="-122"/>
                </a:rPr>
                <a:t>C</a:t>
              </a:r>
            </a:p>
          </p:txBody>
        </p:sp>
      </p:grpSp>
      <p:sp>
        <p:nvSpPr>
          <p:cNvPr id="12" name="Oval 15"/>
          <p:cNvSpPr>
            <a:spLocks noChangeArrowheads="1"/>
          </p:cNvSpPr>
          <p:nvPr/>
        </p:nvSpPr>
        <p:spPr bwMode="auto">
          <a:xfrm>
            <a:off x="4604373" y="2132672"/>
            <a:ext cx="1230654" cy="1230654"/>
          </a:xfrm>
          <a:prstGeom prst="ellipse">
            <a:avLst/>
          </a:prstGeom>
          <a:solidFill>
            <a:schemeClr val="tx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dirty="0" smtClean="0">
                <a:solidFill>
                  <a:schemeClr val="accent2"/>
                </a:solidFill>
                <a:latin typeface="微软雅黑" panose="020B0503020204020204" pitchFamily="34" charset="-122"/>
                <a:ea typeface="微软雅黑" panose="020B0503020204020204" pitchFamily="34" charset="-122"/>
              </a:rPr>
              <a:t>大标题</a:t>
            </a:r>
            <a:endParaRPr lang="en-US" altLang="zh-CN" sz="2000" b="1" dirty="0">
              <a:solidFill>
                <a:schemeClr val="accent2"/>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116013" y="832643"/>
            <a:ext cx="7386939" cy="3830712"/>
            <a:chOff x="1116013" y="1048667"/>
            <a:chExt cx="7386939" cy="3830712"/>
          </a:xfrm>
        </p:grpSpPr>
        <p:sp>
          <p:nvSpPr>
            <p:cNvPr id="14" name="Rectangle 16"/>
            <p:cNvSpPr>
              <a:spLocks noChangeArrowheads="1"/>
            </p:cNvSpPr>
            <p:nvPr/>
          </p:nvSpPr>
          <p:spPr bwMode="auto">
            <a:xfrm>
              <a:off x="1116013" y="1733369"/>
              <a:ext cx="1367895" cy="410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dirty="0" smtClean="0">
                  <a:solidFill>
                    <a:schemeClr val="accent1"/>
                  </a:solidFill>
                  <a:latin typeface="微软雅黑" panose="020B0503020204020204" pitchFamily="34" charset="-122"/>
                  <a:ea typeface="微软雅黑" panose="020B0503020204020204" pitchFamily="34" charset="-122"/>
                </a:rPr>
                <a:t>输入字内容</a:t>
              </a:r>
              <a:endParaRPr lang="en-US" altLang="zh-CN" sz="1600" dirty="0">
                <a:solidFill>
                  <a:schemeClr val="accent1"/>
                </a:solidFill>
                <a:latin typeface="微软雅黑" panose="020B0503020204020204" pitchFamily="34" charset="-122"/>
                <a:ea typeface="微软雅黑" panose="020B0503020204020204" pitchFamily="34" charset="-122"/>
              </a:endParaRPr>
            </a:p>
          </p:txBody>
        </p:sp>
        <p:sp>
          <p:nvSpPr>
            <p:cNvPr id="15" name="Rectangle 17"/>
            <p:cNvSpPr>
              <a:spLocks noChangeArrowheads="1"/>
            </p:cNvSpPr>
            <p:nvPr/>
          </p:nvSpPr>
          <p:spPr bwMode="auto">
            <a:xfrm>
              <a:off x="7135056" y="1048667"/>
              <a:ext cx="1367896" cy="410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dirty="0">
                  <a:solidFill>
                    <a:schemeClr val="accent1"/>
                  </a:solidFill>
                  <a:latin typeface="微软雅黑" panose="020B0503020204020204" pitchFamily="34" charset="-122"/>
                  <a:ea typeface="微软雅黑" panose="020B0503020204020204" pitchFamily="34" charset="-122"/>
                </a:rPr>
                <a:t>输入字内容</a:t>
              </a:r>
              <a:endParaRPr lang="en-US" altLang="zh-CN" sz="1600" dirty="0">
                <a:solidFill>
                  <a:schemeClr val="accent1"/>
                </a:solidFill>
                <a:latin typeface="微软雅黑" panose="020B0503020204020204" pitchFamily="34" charset="-122"/>
                <a:ea typeface="微软雅黑" panose="020B0503020204020204" pitchFamily="34" charset="-122"/>
              </a:endParaRPr>
            </a:p>
          </p:txBody>
        </p:sp>
        <p:sp>
          <p:nvSpPr>
            <p:cNvPr id="16" name="Rectangle 18"/>
            <p:cNvSpPr>
              <a:spLocks noChangeArrowheads="1"/>
            </p:cNvSpPr>
            <p:nvPr/>
          </p:nvSpPr>
          <p:spPr bwMode="auto">
            <a:xfrm>
              <a:off x="5151833" y="4469161"/>
              <a:ext cx="1367895" cy="410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dirty="0">
                  <a:solidFill>
                    <a:schemeClr val="accent1"/>
                  </a:solidFill>
                  <a:latin typeface="微软雅黑" panose="020B0503020204020204" pitchFamily="34" charset="-122"/>
                  <a:ea typeface="微软雅黑" panose="020B0503020204020204" pitchFamily="34" charset="-122"/>
                </a:rPr>
                <a:t>输入字内容</a:t>
              </a:r>
              <a:endParaRPr lang="en-US" altLang="zh-CN" sz="1600" dirty="0">
                <a:solidFill>
                  <a:schemeClr val="accent1"/>
                </a:solidFill>
                <a:latin typeface="微软雅黑" panose="020B0503020204020204" pitchFamily="34" charset="-122"/>
                <a:ea typeface="微软雅黑" panose="020B0503020204020204" pitchFamily="34" charset="-122"/>
              </a:endParaRPr>
            </a:p>
          </p:txBody>
        </p:sp>
      </p:grpSp>
      <p:sp>
        <p:nvSpPr>
          <p:cNvPr id="17" name="文本框 96"/>
          <p:cNvSpPr txBox="1"/>
          <p:nvPr/>
        </p:nvSpPr>
        <p:spPr>
          <a:xfrm>
            <a:off x="413245" y="267494"/>
            <a:ext cx="3870723" cy="338554"/>
          </a:xfrm>
          <a:prstGeom prst="rect">
            <a:avLst/>
          </a:prstGeom>
          <a:noFill/>
        </p:spPr>
        <p:txBody>
          <a:bodyPr wrap="squar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请在这输入</a:t>
            </a:r>
            <a:r>
              <a:rPr lang="zh-CN" altLang="en-US" sz="1600" dirty="0">
                <a:solidFill>
                  <a:schemeClr val="accent1"/>
                </a:solidFill>
                <a:latin typeface="微软雅黑" panose="020B0503020204020204" pitchFamily="34" charset="-122"/>
                <a:ea typeface="微软雅黑" panose="020B0503020204020204" pitchFamily="34" charset="-122"/>
              </a:rPr>
              <a:t>标题</a:t>
            </a:r>
            <a:r>
              <a:rPr lang="zh-CN" altLang="en-US" sz="1600" dirty="0" smtClean="0">
                <a:solidFill>
                  <a:schemeClr val="accent1"/>
                </a:solidFill>
                <a:latin typeface="微软雅黑" panose="020B0503020204020204" pitchFamily="34" charset="-122"/>
                <a:ea typeface="微软雅黑" panose="020B0503020204020204" pitchFamily="34" charset="-122"/>
              </a:rPr>
              <a:t>内容文字</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055757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右箭头 1"/>
          <p:cNvSpPr>
            <a:spLocks noChangeArrowheads="1"/>
          </p:cNvSpPr>
          <p:nvPr/>
        </p:nvSpPr>
        <p:spPr bwMode="auto">
          <a:xfrm>
            <a:off x="2330749" y="2502743"/>
            <a:ext cx="287337" cy="200025"/>
          </a:xfrm>
          <a:prstGeom prst="rightArrow">
            <a:avLst>
              <a:gd name="adj1" fmla="val 50000"/>
              <a:gd name="adj2" fmla="val 50138"/>
            </a:avLst>
          </a:prstGeom>
          <a:solidFill>
            <a:schemeClr val="bg1"/>
          </a:solidFill>
          <a:ln>
            <a:noFill/>
          </a:ln>
          <a:extLst/>
        </p:spPr>
        <p:txBody>
          <a:bodyPr anchor="ctr"/>
          <a:lstStyle/>
          <a:p>
            <a:pPr fontAlgn="auto">
              <a:spcBef>
                <a:spcPts val="0"/>
              </a:spcBef>
              <a:spcAft>
                <a:spcPts val="0"/>
              </a:spcAft>
              <a:defRPr/>
            </a:pP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3" name="右箭头 2"/>
          <p:cNvSpPr>
            <a:spLocks noChangeArrowheads="1"/>
          </p:cNvSpPr>
          <p:nvPr/>
        </p:nvSpPr>
        <p:spPr bwMode="auto">
          <a:xfrm>
            <a:off x="3697586" y="2502743"/>
            <a:ext cx="288925" cy="200025"/>
          </a:xfrm>
          <a:prstGeom prst="rightArrow">
            <a:avLst>
              <a:gd name="adj1" fmla="val 50000"/>
              <a:gd name="adj2" fmla="val 50415"/>
            </a:avLst>
          </a:prstGeom>
          <a:solidFill>
            <a:schemeClr val="tx1"/>
          </a:solidFill>
          <a:ln>
            <a:noFill/>
          </a:ln>
          <a:extLst/>
        </p:spPr>
        <p:txBody>
          <a:bodyPr anchor="ctr"/>
          <a:lstStyle/>
          <a:p>
            <a:pPr fontAlgn="auto">
              <a:spcBef>
                <a:spcPts val="0"/>
              </a:spcBef>
              <a:spcAft>
                <a:spcPts val="0"/>
              </a:spcAft>
              <a:defRPr/>
            </a:pP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4" name="右箭头 3"/>
          <p:cNvSpPr>
            <a:spLocks noChangeArrowheads="1"/>
          </p:cNvSpPr>
          <p:nvPr/>
        </p:nvSpPr>
        <p:spPr bwMode="auto">
          <a:xfrm>
            <a:off x="5210474" y="2502743"/>
            <a:ext cx="287337" cy="200025"/>
          </a:xfrm>
          <a:prstGeom prst="rightArrow">
            <a:avLst>
              <a:gd name="adj1" fmla="val 50000"/>
              <a:gd name="adj2" fmla="val 50138"/>
            </a:avLst>
          </a:prstGeom>
          <a:solidFill>
            <a:schemeClr val="bg2"/>
          </a:solidFill>
          <a:ln>
            <a:noFill/>
          </a:ln>
          <a:extLst/>
        </p:spPr>
        <p:txBody>
          <a:bodyPr anchor="ctr"/>
          <a:lstStyle/>
          <a:p>
            <a:pPr fontAlgn="auto">
              <a:spcBef>
                <a:spcPts val="0"/>
              </a:spcBef>
              <a:spcAft>
                <a:spcPts val="0"/>
              </a:spcAft>
              <a:defRPr/>
            </a:pP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5" name="右箭头 4"/>
          <p:cNvSpPr>
            <a:spLocks noChangeArrowheads="1"/>
          </p:cNvSpPr>
          <p:nvPr/>
        </p:nvSpPr>
        <p:spPr bwMode="auto">
          <a:xfrm>
            <a:off x="6721774" y="2502743"/>
            <a:ext cx="288925" cy="200025"/>
          </a:xfrm>
          <a:prstGeom prst="rightArrow">
            <a:avLst>
              <a:gd name="adj1" fmla="val 50000"/>
              <a:gd name="adj2" fmla="val 50415"/>
            </a:avLst>
          </a:prstGeom>
          <a:solidFill>
            <a:schemeClr val="tx2"/>
          </a:solidFill>
          <a:ln>
            <a:noFill/>
          </a:ln>
          <a:extLst/>
        </p:spPr>
        <p:txBody>
          <a:bodyPr anchor="ctr"/>
          <a:lstStyle/>
          <a:p>
            <a:pPr fontAlgn="auto">
              <a:spcBef>
                <a:spcPts val="0"/>
              </a:spcBef>
              <a:spcAft>
                <a:spcPts val="0"/>
              </a:spcAft>
              <a:defRPr/>
            </a:pP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6" name="TextBox 22"/>
          <p:cNvSpPr txBox="1">
            <a:spLocks noChangeArrowheads="1"/>
          </p:cNvSpPr>
          <p:nvPr/>
        </p:nvSpPr>
        <p:spPr bwMode="auto">
          <a:xfrm>
            <a:off x="825799" y="3156793"/>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输入文字标题</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7" name="TextBox 23"/>
          <p:cNvSpPr txBox="1">
            <a:spLocks noChangeArrowheads="1"/>
          </p:cNvSpPr>
          <p:nvPr/>
        </p:nvSpPr>
        <p:spPr bwMode="auto">
          <a:xfrm>
            <a:off x="179512" y="3429843"/>
            <a:ext cx="3040063" cy="33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lnSpc>
                <a:spcPct val="150000"/>
              </a:lnSpc>
            </a:pPr>
            <a:r>
              <a:rPr lang="zh-CN" altLang="en-US" sz="1200" dirty="0">
                <a:solidFill>
                  <a:schemeClr val="accent1"/>
                </a:solidFill>
                <a:latin typeface="微软雅黑" panose="020B0503020204020204" pitchFamily="34" charset="-122"/>
                <a:ea typeface="微软雅黑" panose="020B0503020204020204" pitchFamily="34" charset="-122"/>
              </a:rPr>
              <a:t>请输入文字内容及说明</a:t>
            </a:r>
            <a:endParaRPr lang="en-US" altLang="zh-CN" sz="1200" dirty="0">
              <a:solidFill>
                <a:schemeClr val="accent1"/>
              </a:solidFill>
              <a:latin typeface="微软雅黑" panose="020B0503020204020204" pitchFamily="34" charset="-122"/>
              <a:ea typeface="微软雅黑" panose="020B0503020204020204" pitchFamily="34" charset="-122"/>
            </a:endParaRPr>
          </a:p>
        </p:txBody>
      </p:sp>
      <p:sp>
        <p:nvSpPr>
          <p:cNvPr id="8" name="TextBox 24"/>
          <p:cNvSpPr txBox="1">
            <a:spLocks noChangeArrowheads="1"/>
          </p:cNvSpPr>
          <p:nvPr/>
        </p:nvSpPr>
        <p:spPr bwMode="auto">
          <a:xfrm>
            <a:off x="3682877" y="3156793"/>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r>
              <a:rPr lang="zh-CN" altLang="en-US" sz="1600" b="1" dirty="0">
                <a:solidFill>
                  <a:schemeClr val="bg2"/>
                </a:solidFill>
                <a:latin typeface="微软雅黑" panose="020B0503020204020204" pitchFamily="34" charset="-122"/>
                <a:ea typeface="微软雅黑" panose="020B0503020204020204" pitchFamily="34" charset="-122"/>
              </a:rPr>
              <a:t>输入文字标题</a:t>
            </a:r>
            <a:endParaRPr lang="en-US" altLang="zh-CN" sz="1600" b="1" dirty="0">
              <a:solidFill>
                <a:schemeClr val="bg2"/>
              </a:solidFill>
              <a:latin typeface="微软雅黑" panose="020B0503020204020204" pitchFamily="34" charset="-122"/>
              <a:ea typeface="微软雅黑" panose="020B0503020204020204" pitchFamily="34" charset="-122"/>
            </a:endParaRPr>
          </a:p>
        </p:txBody>
      </p:sp>
      <p:sp>
        <p:nvSpPr>
          <p:cNvPr id="9" name="TextBox 25"/>
          <p:cNvSpPr txBox="1">
            <a:spLocks noChangeArrowheads="1"/>
          </p:cNvSpPr>
          <p:nvPr/>
        </p:nvSpPr>
        <p:spPr bwMode="auto">
          <a:xfrm>
            <a:off x="2987825" y="3429843"/>
            <a:ext cx="3040062" cy="33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lnSpc>
                <a:spcPct val="150000"/>
              </a:lnSpc>
            </a:pPr>
            <a:r>
              <a:rPr lang="zh-CN" altLang="en-US" sz="1200" dirty="0">
                <a:solidFill>
                  <a:schemeClr val="accent1"/>
                </a:solidFill>
                <a:latin typeface="微软雅黑" panose="020B0503020204020204" pitchFamily="34" charset="-122"/>
                <a:ea typeface="微软雅黑" panose="020B0503020204020204" pitchFamily="34" charset="-122"/>
              </a:rPr>
              <a:t>请输入文字内容及说明</a:t>
            </a:r>
            <a:endParaRPr lang="en-US" altLang="zh-CN" sz="1200" dirty="0">
              <a:solidFill>
                <a:schemeClr val="accent1"/>
              </a:solidFill>
              <a:latin typeface="微软雅黑" panose="020B0503020204020204" pitchFamily="34" charset="-122"/>
              <a:ea typeface="微软雅黑" panose="020B0503020204020204" pitchFamily="34" charset="-122"/>
            </a:endParaRPr>
          </a:p>
        </p:txBody>
      </p:sp>
      <p:sp>
        <p:nvSpPr>
          <p:cNvPr id="10" name="TextBox 26"/>
          <p:cNvSpPr txBox="1">
            <a:spLocks noChangeArrowheads="1"/>
          </p:cNvSpPr>
          <p:nvPr/>
        </p:nvSpPr>
        <p:spPr bwMode="auto">
          <a:xfrm>
            <a:off x="6739236" y="3156793"/>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r>
              <a:rPr lang="zh-CN" altLang="en-US" sz="1600" b="1" dirty="0">
                <a:latin typeface="微软雅黑" panose="020B0503020204020204" pitchFamily="34" charset="-122"/>
                <a:ea typeface="微软雅黑" panose="020B0503020204020204" pitchFamily="34" charset="-122"/>
              </a:rPr>
              <a:t>输入文字标题</a:t>
            </a:r>
            <a:endParaRPr lang="en-US" altLang="zh-CN" sz="1600" b="1" dirty="0">
              <a:latin typeface="微软雅黑" panose="020B0503020204020204" pitchFamily="34" charset="-122"/>
              <a:ea typeface="微软雅黑" panose="020B0503020204020204" pitchFamily="34" charset="-122"/>
            </a:endParaRPr>
          </a:p>
        </p:txBody>
      </p:sp>
      <p:sp>
        <p:nvSpPr>
          <p:cNvPr id="11" name="TextBox 27"/>
          <p:cNvSpPr txBox="1">
            <a:spLocks noChangeArrowheads="1"/>
          </p:cNvSpPr>
          <p:nvPr/>
        </p:nvSpPr>
        <p:spPr bwMode="auto">
          <a:xfrm>
            <a:off x="6084169" y="3429843"/>
            <a:ext cx="3040062" cy="33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lnSpc>
                <a:spcPct val="150000"/>
              </a:lnSpc>
            </a:pPr>
            <a:r>
              <a:rPr lang="zh-CN" altLang="en-US" sz="1200" dirty="0">
                <a:solidFill>
                  <a:schemeClr val="accent1"/>
                </a:solidFill>
                <a:latin typeface="微软雅黑" panose="020B0503020204020204" pitchFamily="34" charset="-122"/>
                <a:ea typeface="微软雅黑" panose="020B0503020204020204" pitchFamily="34" charset="-122"/>
              </a:rPr>
              <a:t>请输入文字内容及说明</a:t>
            </a:r>
            <a:endParaRPr lang="en-US" altLang="zh-CN" sz="1200" dirty="0">
              <a:solidFill>
                <a:schemeClr val="accent1"/>
              </a:solidFill>
              <a:latin typeface="微软雅黑" panose="020B0503020204020204" pitchFamily="34" charset="-122"/>
              <a:ea typeface="微软雅黑" panose="020B0503020204020204" pitchFamily="34" charset="-122"/>
            </a:endParaRPr>
          </a:p>
        </p:txBody>
      </p:sp>
      <p:sp>
        <p:nvSpPr>
          <p:cNvPr id="12" name="TextBox 28"/>
          <p:cNvSpPr txBox="1">
            <a:spLocks noChangeArrowheads="1"/>
          </p:cNvSpPr>
          <p:nvPr/>
        </p:nvSpPr>
        <p:spPr bwMode="auto">
          <a:xfrm>
            <a:off x="2257724" y="1658193"/>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r>
              <a:rPr lang="zh-CN" altLang="en-US" sz="1600" b="1" dirty="0" smtClean="0">
                <a:latin typeface="微软雅黑" panose="020B0503020204020204" pitchFamily="34" charset="-122"/>
                <a:ea typeface="微软雅黑" panose="020B0503020204020204" pitchFamily="34" charset="-122"/>
              </a:rPr>
              <a:t>输入文字标题</a:t>
            </a:r>
            <a:endParaRPr lang="en-US" altLang="zh-CN" sz="1600" b="1" dirty="0">
              <a:latin typeface="微软雅黑" panose="020B0503020204020204" pitchFamily="34" charset="-122"/>
              <a:ea typeface="微软雅黑" panose="020B0503020204020204" pitchFamily="34" charset="-122"/>
            </a:endParaRPr>
          </a:p>
        </p:txBody>
      </p:sp>
      <p:sp>
        <p:nvSpPr>
          <p:cNvPr id="13" name="TextBox 29"/>
          <p:cNvSpPr txBox="1">
            <a:spLocks noChangeArrowheads="1"/>
          </p:cNvSpPr>
          <p:nvPr/>
        </p:nvSpPr>
        <p:spPr bwMode="auto">
          <a:xfrm>
            <a:off x="1619672" y="1275606"/>
            <a:ext cx="3040063" cy="33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lnSpc>
                <a:spcPct val="150000"/>
              </a:lnSpc>
            </a:pPr>
            <a:r>
              <a:rPr lang="zh-CN" altLang="en-US" sz="1200" dirty="0" smtClean="0">
                <a:solidFill>
                  <a:schemeClr val="accent1"/>
                </a:solidFill>
                <a:latin typeface="微软雅黑" panose="020B0503020204020204" pitchFamily="34" charset="-122"/>
                <a:ea typeface="微软雅黑" panose="020B0503020204020204" pitchFamily="34" charset="-122"/>
              </a:rPr>
              <a:t>请输入文字内容及说明</a:t>
            </a:r>
            <a:endParaRPr lang="en-US" altLang="zh-CN" sz="1200" dirty="0">
              <a:solidFill>
                <a:schemeClr val="accent1"/>
              </a:solidFill>
              <a:latin typeface="微软雅黑" panose="020B0503020204020204" pitchFamily="34" charset="-122"/>
              <a:ea typeface="微软雅黑" panose="020B0503020204020204" pitchFamily="34" charset="-122"/>
            </a:endParaRPr>
          </a:p>
        </p:txBody>
      </p:sp>
      <p:sp>
        <p:nvSpPr>
          <p:cNvPr id="14" name="TextBox 30"/>
          <p:cNvSpPr txBox="1">
            <a:spLocks noChangeArrowheads="1"/>
          </p:cNvSpPr>
          <p:nvPr/>
        </p:nvSpPr>
        <p:spPr bwMode="auto">
          <a:xfrm>
            <a:off x="5210474" y="1658193"/>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r>
              <a:rPr lang="zh-CN" altLang="en-US" sz="1600" b="1" dirty="0">
                <a:solidFill>
                  <a:schemeClr val="tx2"/>
                </a:solidFill>
                <a:latin typeface="微软雅黑" panose="020B0503020204020204" pitchFamily="34" charset="-122"/>
                <a:ea typeface="微软雅黑" panose="020B0503020204020204" pitchFamily="34" charset="-122"/>
              </a:rPr>
              <a:t>输入文字标题</a:t>
            </a:r>
            <a:endParaRPr lang="en-US" altLang="zh-CN" sz="1600" b="1" dirty="0">
              <a:solidFill>
                <a:schemeClr val="tx2"/>
              </a:solidFill>
              <a:latin typeface="微软雅黑" panose="020B0503020204020204" pitchFamily="34" charset="-122"/>
              <a:ea typeface="微软雅黑" panose="020B0503020204020204" pitchFamily="34" charset="-122"/>
            </a:endParaRPr>
          </a:p>
        </p:txBody>
      </p:sp>
      <p:sp>
        <p:nvSpPr>
          <p:cNvPr id="15" name="TextBox 31"/>
          <p:cNvSpPr txBox="1">
            <a:spLocks noChangeArrowheads="1"/>
          </p:cNvSpPr>
          <p:nvPr/>
        </p:nvSpPr>
        <p:spPr bwMode="auto">
          <a:xfrm>
            <a:off x="4499992" y="1275606"/>
            <a:ext cx="3040063" cy="33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lnSpc>
                <a:spcPct val="150000"/>
              </a:lnSpc>
            </a:pPr>
            <a:r>
              <a:rPr lang="zh-CN" altLang="en-US" sz="1200" dirty="0">
                <a:solidFill>
                  <a:schemeClr val="accent1"/>
                </a:solidFill>
                <a:latin typeface="微软雅黑" panose="020B0503020204020204" pitchFamily="34" charset="-122"/>
                <a:ea typeface="微软雅黑" panose="020B0503020204020204" pitchFamily="34" charset="-122"/>
              </a:rPr>
              <a:t>请输入文字内容及说明</a:t>
            </a:r>
            <a:endParaRPr lang="en-US" altLang="zh-CN" sz="1200" dirty="0">
              <a:solidFill>
                <a:schemeClr val="accent1"/>
              </a:solidFill>
              <a:latin typeface="微软雅黑" panose="020B0503020204020204" pitchFamily="34" charset="-122"/>
              <a:ea typeface="微软雅黑" panose="020B0503020204020204" pitchFamily="34" charset="-122"/>
            </a:endParaRPr>
          </a:p>
        </p:txBody>
      </p:sp>
      <p:sp>
        <p:nvSpPr>
          <p:cNvPr id="16" name="Oval 22"/>
          <p:cNvSpPr>
            <a:spLocks noChangeArrowheads="1"/>
          </p:cNvSpPr>
          <p:nvPr/>
        </p:nvSpPr>
        <p:spPr bwMode="auto">
          <a:xfrm>
            <a:off x="1321099" y="2128093"/>
            <a:ext cx="865187" cy="865188"/>
          </a:xfrm>
          <a:prstGeom prst="ellipse">
            <a:avLst/>
          </a:prstGeom>
          <a:solidFill>
            <a:schemeClr val="bg1"/>
          </a:solidFill>
          <a:ln>
            <a:noFill/>
          </a:ln>
          <a:effectLst/>
          <a:extLst/>
        </p:spPr>
        <p:txBody>
          <a:bodyPr wrap="none" anchor="ctr"/>
          <a:lstStyle/>
          <a:p>
            <a:pPr algn="ctr" eaLnBrk="0" hangingPunct="0"/>
            <a:r>
              <a:rPr lang="en-US" altLang="zh-CN" sz="2500" dirty="0">
                <a:solidFill>
                  <a:schemeClr val="accent2"/>
                </a:solidFill>
                <a:latin typeface="微软雅黑" panose="020B0503020204020204" pitchFamily="34" charset="-122"/>
                <a:ea typeface="微软雅黑" panose="020B0503020204020204" pitchFamily="34" charset="-122"/>
              </a:rPr>
              <a:t>1</a:t>
            </a:r>
          </a:p>
        </p:txBody>
      </p:sp>
      <p:sp>
        <p:nvSpPr>
          <p:cNvPr id="17" name="Oval 23"/>
          <p:cNvSpPr>
            <a:spLocks noChangeArrowheads="1"/>
          </p:cNvSpPr>
          <p:nvPr/>
        </p:nvSpPr>
        <p:spPr bwMode="auto">
          <a:xfrm>
            <a:off x="2689524" y="2128093"/>
            <a:ext cx="865187" cy="865188"/>
          </a:xfrm>
          <a:prstGeom prst="ellipse">
            <a:avLst/>
          </a:prstGeom>
          <a:solidFill>
            <a:schemeClr val="tx1"/>
          </a:solidFill>
          <a:ln>
            <a:noFill/>
          </a:ln>
          <a:effectLst/>
          <a:extLst/>
        </p:spPr>
        <p:txBody>
          <a:bodyPr wrap="none" anchor="ctr"/>
          <a:lstStyle/>
          <a:p>
            <a:pPr algn="ctr" eaLnBrk="0" hangingPunct="0"/>
            <a:r>
              <a:rPr lang="en-US" altLang="zh-CN" sz="2500" dirty="0">
                <a:solidFill>
                  <a:schemeClr val="accent2"/>
                </a:solidFill>
                <a:latin typeface="微软雅黑" panose="020B0503020204020204" pitchFamily="34" charset="-122"/>
                <a:ea typeface="微软雅黑" panose="020B0503020204020204" pitchFamily="34" charset="-122"/>
              </a:rPr>
              <a:t>2</a:t>
            </a:r>
          </a:p>
        </p:txBody>
      </p:sp>
      <p:sp>
        <p:nvSpPr>
          <p:cNvPr id="18" name="Oval 24"/>
          <p:cNvSpPr>
            <a:spLocks noChangeArrowheads="1"/>
          </p:cNvSpPr>
          <p:nvPr/>
        </p:nvSpPr>
        <p:spPr bwMode="auto">
          <a:xfrm>
            <a:off x="4057949" y="2128093"/>
            <a:ext cx="865187" cy="865188"/>
          </a:xfrm>
          <a:prstGeom prst="ellipse">
            <a:avLst/>
          </a:prstGeom>
          <a:solidFill>
            <a:schemeClr val="bg2"/>
          </a:solidFill>
          <a:ln>
            <a:noFill/>
          </a:ln>
          <a:effectLst/>
          <a:extLst/>
        </p:spPr>
        <p:txBody>
          <a:bodyPr wrap="none" anchor="ctr"/>
          <a:lstStyle/>
          <a:p>
            <a:pPr algn="ctr" eaLnBrk="0" hangingPunct="0"/>
            <a:r>
              <a:rPr lang="en-US" altLang="zh-CN" sz="2500" dirty="0">
                <a:solidFill>
                  <a:schemeClr val="accent2"/>
                </a:solidFill>
                <a:latin typeface="微软雅黑" panose="020B0503020204020204" pitchFamily="34" charset="-122"/>
                <a:ea typeface="微软雅黑" panose="020B0503020204020204" pitchFamily="34" charset="-122"/>
              </a:rPr>
              <a:t>3</a:t>
            </a:r>
          </a:p>
        </p:txBody>
      </p:sp>
      <p:sp>
        <p:nvSpPr>
          <p:cNvPr id="19" name="Oval 25"/>
          <p:cNvSpPr>
            <a:spLocks noChangeArrowheads="1"/>
          </p:cNvSpPr>
          <p:nvPr/>
        </p:nvSpPr>
        <p:spPr bwMode="auto">
          <a:xfrm>
            <a:off x="5642274" y="2128093"/>
            <a:ext cx="865187" cy="865188"/>
          </a:xfrm>
          <a:prstGeom prst="ellipse">
            <a:avLst/>
          </a:prstGeom>
          <a:solidFill>
            <a:schemeClr val="tx2"/>
          </a:solidFill>
          <a:ln>
            <a:noFill/>
          </a:ln>
          <a:effectLst/>
          <a:extLst/>
        </p:spPr>
        <p:txBody>
          <a:bodyPr wrap="none" anchor="ctr"/>
          <a:lstStyle/>
          <a:p>
            <a:pPr algn="ctr" eaLnBrk="0" hangingPunct="0"/>
            <a:r>
              <a:rPr lang="en-US" altLang="zh-CN" sz="2500" dirty="0">
                <a:solidFill>
                  <a:schemeClr val="accent2"/>
                </a:solidFill>
                <a:latin typeface="微软雅黑" panose="020B0503020204020204" pitchFamily="34" charset="-122"/>
                <a:ea typeface="微软雅黑" panose="020B0503020204020204" pitchFamily="34" charset="-122"/>
              </a:rPr>
              <a:t>4</a:t>
            </a:r>
          </a:p>
        </p:txBody>
      </p:sp>
      <p:sp>
        <p:nvSpPr>
          <p:cNvPr id="20" name="Oval 26"/>
          <p:cNvSpPr>
            <a:spLocks noChangeArrowheads="1"/>
          </p:cNvSpPr>
          <p:nvPr/>
        </p:nvSpPr>
        <p:spPr bwMode="auto">
          <a:xfrm>
            <a:off x="7082136" y="2128093"/>
            <a:ext cx="865188" cy="865188"/>
          </a:xfrm>
          <a:prstGeom prst="ellipse">
            <a:avLst/>
          </a:prstGeom>
          <a:solidFill>
            <a:schemeClr val="tx1"/>
          </a:solidFill>
          <a:ln>
            <a:noFill/>
          </a:ln>
          <a:effectLst/>
          <a:extLst/>
        </p:spPr>
        <p:txBody>
          <a:bodyPr wrap="none" anchor="ctr"/>
          <a:lstStyle/>
          <a:p>
            <a:pPr algn="ctr" eaLnBrk="0" hangingPunct="0"/>
            <a:r>
              <a:rPr lang="en-US" altLang="zh-CN" sz="2500" dirty="0">
                <a:solidFill>
                  <a:schemeClr val="accent2"/>
                </a:solidFill>
                <a:latin typeface="微软雅黑" panose="020B0503020204020204" pitchFamily="34" charset="-122"/>
                <a:ea typeface="微软雅黑" panose="020B0503020204020204" pitchFamily="34" charset="-122"/>
              </a:rPr>
              <a:t>5</a:t>
            </a:r>
          </a:p>
        </p:txBody>
      </p:sp>
      <p:sp>
        <p:nvSpPr>
          <p:cNvPr id="21" name="文本框 96"/>
          <p:cNvSpPr txBox="1"/>
          <p:nvPr/>
        </p:nvSpPr>
        <p:spPr>
          <a:xfrm>
            <a:off x="413245" y="267494"/>
            <a:ext cx="3870723" cy="338554"/>
          </a:xfrm>
          <a:prstGeom prst="rect">
            <a:avLst/>
          </a:prstGeom>
          <a:noFill/>
        </p:spPr>
        <p:txBody>
          <a:bodyPr wrap="squar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请在这输入</a:t>
            </a:r>
            <a:r>
              <a:rPr lang="zh-CN" altLang="en-US" sz="1600" dirty="0">
                <a:solidFill>
                  <a:schemeClr val="accent1"/>
                </a:solidFill>
                <a:latin typeface="微软雅黑" panose="020B0503020204020204" pitchFamily="34" charset="-122"/>
                <a:ea typeface="微软雅黑" panose="020B0503020204020204" pitchFamily="34" charset="-122"/>
              </a:rPr>
              <a:t>标题</a:t>
            </a:r>
            <a:r>
              <a:rPr lang="zh-CN" altLang="en-US" sz="1600" dirty="0" smtClean="0">
                <a:solidFill>
                  <a:schemeClr val="accent1"/>
                </a:solidFill>
                <a:latin typeface="微软雅黑" panose="020B0503020204020204" pitchFamily="34" charset="-122"/>
                <a:ea typeface="微软雅黑" panose="020B0503020204020204" pitchFamily="34" charset="-122"/>
              </a:rPr>
              <a:t>内容文字</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6421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16"/>
                                        </p:tgtEl>
                                        <p:attrNameLst>
                                          <p:attrName>style.visibility</p:attrName>
                                        </p:attrNameLst>
                                      </p:cBhvr>
                                      <p:to>
                                        <p:strVal val="visible"/>
                                      </p:to>
                                    </p:set>
                                    <p:anim calcmode="lin" valueType="num">
                                      <p:cBhvr>
                                        <p:cTn id="7" dur="400" fill="hold"/>
                                        <p:tgtEl>
                                          <p:spTgt spid="16"/>
                                        </p:tgtEl>
                                        <p:attrNameLst>
                                          <p:attrName>ppt_w</p:attrName>
                                        </p:attrNameLst>
                                      </p:cBhvr>
                                      <p:tavLst>
                                        <p:tav tm="0">
                                          <p:val>
                                            <p:fltVal val="0"/>
                                          </p:val>
                                        </p:tav>
                                        <p:tav tm="100000">
                                          <p:val>
                                            <p:strVal val="#ppt_w"/>
                                          </p:val>
                                        </p:tav>
                                      </p:tavLst>
                                    </p:anim>
                                    <p:anim calcmode="lin" valueType="num">
                                      <p:cBhvr>
                                        <p:cTn id="8" dur="400" fill="hold"/>
                                        <p:tgtEl>
                                          <p:spTgt spid="16"/>
                                        </p:tgtEl>
                                        <p:attrNameLst>
                                          <p:attrName>ppt_h</p:attrName>
                                        </p:attrNameLst>
                                      </p:cBhvr>
                                      <p:tavLst>
                                        <p:tav tm="0">
                                          <p:val>
                                            <p:fltVal val="0"/>
                                          </p:val>
                                        </p:tav>
                                        <p:tav tm="100000">
                                          <p:val>
                                            <p:strVal val="#ppt_h"/>
                                          </p:val>
                                        </p:tav>
                                      </p:tavLst>
                                    </p:anim>
                                    <p:anim calcmode="lin" valueType="num">
                                      <p:cBhvr>
                                        <p:cTn id="9" dur="400" fill="hold"/>
                                        <p:tgtEl>
                                          <p:spTgt spid="16"/>
                                        </p:tgtEl>
                                        <p:attrNameLst>
                                          <p:attrName>style.rotation</p:attrName>
                                        </p:attrNameLst>
                                      </p:cBhvr>
                                      <p:tavLst>
                                        <p:tav tm="0">
                                          <p:val>
                                            <p:fltVal val="90"/>
                                          </p:val>
                                        </p:tav>
                                        <p:tav tm="100000">
                                          <p:val>
                                            <p:fltVal val="0"/>
                                          </p:val>
                                        </p:tav>
                                      </p:tavLst>
                                    </p:anim>
                                    <p:animEffect transition="in" filter="fade">
                                      <p:cBhvr>
                                        <p:cTn id="10" dur="400"/>
                                        <p:tgtEl>
                                          <p:spTgt spid="16"/>
                                        </p:tgtEl>
                                      </p:cBhvr>
                                    </p:animEffect>
                                  </p:childTnLst>
                                </p:cTn>
                              </p:par>
                            </p:childTnLst>
                          </p:cTn>
                        </p:par>
                        <p:par>
                          <p:cTn id="11" fill="hold">
                            <p:stCondLst>
                              <p:cond delay="4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4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400"/>
                                        <p:tgtEl>
                                          <p:spTgt spid="7"/>
                                        </p:tgtEl>
                                      </p:cBhvr>
                                    </p:animEffect>
                                  </p:childTnLst>
                                </p:cTn>
                              </p:par>
                            </p:childTnLst>
                          </p:cTn>
                        </p:par>
                        <p:par>
                          <p:cTn id="18" fill="hold">
                            <p:stCondLst>
                              <p:cond delay="800"/>
                            </p:stCondLst>
                            <p:childTnLst>
                              <p:par>
                                <p:cTn id="19" presetID="2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400"/>
                                        <p:tgtEl>
                                          <p:spTgt spid="2"/>
                                        </p:tgtEl>
                                      </p:cBhvr>
                                    </p:animEffect>
                                  </p:childTnLst>
                                </p:cTn>
                              </p:par>
                            </p:childTnLst>
                          </p:cTn>
                        </p:par>
                        <p:par>
                          <p:cTn id="22" fill="hold">
                            <p:stCondLst>
                              <p:cond delay="1200"/>
                            </p:stCondLst>
                            <p:childTnLst>
                              <p:par>
                                <p:cTn id="23" presetID="31" presetClass="entr" presetSubtype="0" fill="hold" grpId="0" nodeType="afterEffect">
                                  <p:stCondLst>
                                    <p:cond delay="0"/>
                                  </p:stCondLst>
                                  <p:iterate type="lt">
                                    <p:tmPct val="5000"/>
                                  </p:iterate>
                                  <p:childTnLst>
                                    <p:set>
                                      <p:cBhvr>
                                        <p:cTn id="24" dur="1" fill="hold">
                                          <p:stCondLst>
                                            <p:cond delay="0"/>
                                          </p:stCondLst>
                                        </p:cTn>
                                        <p:tgtEl>
                                          <p:spTgt spid="17"/>
                                        </p:tgtEl>
                                        <p:attrNameLst>
                                          <p:attrName>style.visibility</p:attrName>
                                        </p:attrNameLst>
                                      </p:cBhvr>
                                      <p:to>
                                        <p:strVal val="visible"/>
                                      </p:to>
                                    </p:set>
                                    <p:anim calcmode="lin" valueType="num">
                                      <p:cBhvr>
                                        <p:cTn id="25" dur="400" fill="hold"/>
                                        <p:tgtEl>
                                          <p:spTgt spid="17"/>
                                        </p:tgtEl>
                                        <p:attrNameLst>
                                          <p:attrName>ppt_w</p:attrName>
                                        </p:attrNameLst>
                                      </p:cBhvr>
                                      <p:tavLst>
                                        <p:tav tm="0">
                                          <p:val>
                                            <p:fltVal val="0"/>
                                          </p:val>
                                        </p:tav>
                                        <p:tav tm="100000">
                                          <p:val>
                                            <p:strVal val="#ppt_w"/>
                                          </p:val>
                                        </p:tav>
                                      </p:tavLst>
                                    </p:anim>
                                    <p:anim calcmode="lin" valueType="num">
                                      <p:cBhvr>
                                        <p:cTn id="26" dur="400" fill="hold"/>
                                        <p:tgtEl>
                                          <p:spTgt spid="17"/>
                                        </p:tgtEl>
                                        <p:attrNameLst>
                                          <p:attrName>ppt_h</p:attrName>
                                        </p:attrNameLst>
                                      </p:cBhvr>
                                      <p:tavLst>
                                        <p:tav tm="0">
                                          <p:val>
                                            <p:fltVal val="0"/>
                                          </p:val>
                                        </p:tav>
                                        <p:tav tm="100000">
                                          <p:val>
                                            <p:strVal val="#ppt_h"/>
                                          </p:val>
                                        </p:tav>
                                      </p:tavLst>
                                    </p:anim>
                                    <p:anim calcmode="lin" valueType="num">
                                      <p:cBhvr>
                                        <p:cTn id="27" dur="400" fill="hold"/>
                                        <p:tgtEl>
                                          <p:spTgt spid="17"/>
                                        </p:tgtEl>
                                        <p:attrNameLst>
                                          <p:attrName>style.rotation</p:attrName>
                                        </p:attrNameLst>
                                      </p:cBhvr>
                                      <p:tavLst>
                                        <p:tav tm="0">
                                          <p:val>
                                            <p:fltVal val="90"/>
                                          </p:val>
                                        </p:tav>
                                        <p:tav tm="100000">
                                          <p:val>
                                            <p:fltVal val="0"/>
                                          </p:val>
                                        </p:tav>
                                      </p:tavLst>
                                    </p:anim>
                                    <p:animEffect transition="in" filter="fade">
                                      <p:cBhvr>
                                        <p:cTn id="28" dur="400"/>
                                        <p:tgtEl>
                                          <p:spTgt spid="17"/>
                                        </p:tgtEl>
                                      </p:cBhvr>
                                    </p:animEffect>
                                  </p:childTnLst>
                                </p:cTn>
                              </p:par>
                            </p:childTnLst>
                          </p:cTn>
                        </p:par>
                        <p:par>
                          <p:cTn id="29" fill="hold">
                            <p:stCondLst>
                              <p:cond delay="1600"/>
                            </p:stCondLst>
                            <p:childTnLst>
                              <p:par>
                                <p:cTn id="30" presetID="10" presetClass="entr" presetSubtype="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400"/>
                                        <p:tgtEl>
                                          <p:spTgt spid="12"/>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400"/>
                                        <p:tgtEl>
                                          <p:spTgt spid="13"/>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400"/>
                                        <p:tgtEl>
                                          <p:spTgt spid="3"/>
                                        </p:tgtEl>
                                      </p:cBhvr>
                                    </p:animEffect>
                                  </p:childTnLst>
                                </p:cTn>
                              </p:par>
                            </p:childTnLst>
                          </p:cTn>
                        </p:par>
                        <p:par>
                          <p:cTn id="40" fill="hold">
                            <p:stCondLst>
                              <p:cond delay="2400"/>
                            </p:stCondLst>
                            <p:childTnLst>
                              <p:par>
                                <p:cTn id="41" presetID="31" presetClass="entr" presetSubtype="0" fill="hold" grpId="0" nodeType="afterEffect">
                                  <p:stCondLst>
                                    <p:cond delay="0"/>
                                  </p:stCondLst>
                                  <p:iterate type="lt">
                                    <p:tmPct val="5000"/>
                                  </p:iterate>
                                  <p:childTnLst>
                                    <p:set>
                                      <p:cBhvr>
                                        <p:cTn id="42" dur="1" fill="hold">
                                          <p:stCondLst>
                                            <p:cond delay="0"/>
                                          </p:stCondLst>
                                        </p:cTn>
                                        <p:tgtEl>
                                          <p:spTgt spid="18"/>
                                        </p:tgtEl>
                                        <p:attrNameLst>
                                          <p:attrName>style.visibility</p:attrName>
                                        </p:attrNameLst>
                                      </p:cBhvr>
                                      <p:to>
                                        <p:strVal val="visible"/>
                                      </p:to>
                                    </p:set>
                                    <p:anim calcmode="lin" valueType="num">
                                      <p:cBhvr>
                                        <p:cTn id="43" dur="400" fill="hold"/>
                                        <p:tgtEl>
                                          <p:spTgt spid="18"/>
                                        </p:tgtEl>
                                        <p:attrNameLst>
                                          <p:attrName>ppt_w</p:attrName>
                                        </p:attrNameLst>
                                      </p:cBhvr>
                                      <p:tavLst>
                                        <p:tav tm="0">
                                          <p:val>
                                            <p:fltVal val="0"/>
                                          </p:val>
                                        </p:tav>
                                        <p:tav tm="100000">
                                          <p:val>
                                            <p:strVal val="#ppt_w"/>
                                          </p:val>
                                        </p:tav>
                                      </p:tavLst>
                                    </p:anim>
                                    <p:anim calcmode="lin" valueType="num">
                                      <p:cBhvr>
                                        <p:cTn id="44" dur="400" fill="hold"/>
                                        <p:tgtEl>
                                          <p:spTgt spid="18"/>
                                        </p:tgtEl>
                                        <p:attrNameLst>
                                          <p:attrName>ppt_h</p:attrName>
                                        </p:attrNameLst>
                                      </p:cBhvr>
                                      <p:tavLst>
                                        <p:tav tm="0">
                                          <p:val>
                                            <p:fltVal val="0"/>
                                          </p:val>
                                        </p:tav>
                                        <p:tav tm="100000">
                                          <p:val>
                                            <p:strVal val="#ppt_h"/>
                                          </p:val>
                                        </p:tav>
                                      </p:tavLst>
                                    </p:anim>
                                    <p:anim calcmode="lin" valueType="num">
                                      <p:cBhvr>
                                        <p:cTn id="45" dur="400" fill="hold"/>
                                        <p:tgtEl>
                                          <p:spTgt spid="18"/>
                                        </p:tgtEl>
                                        <p:attrNameLst>
                                          <p:attrName>style.rotation</p:attrName>
                                        </p:attrNameLst>
                                      </p:cBhvr>
                                      <p:tavLst>
                                        <p:tav tm="0">
                                          <p:val>
                                            <p:fltVal val="90"/>
                                          </p:val>
                                        </p:tav>
                                        <p:tav tm="100000">
                                          <p:val>
                                            <p:fltVal val="0"/>
                                          </p:val>
                                        </p:tav>
                                      </p:tavLst>
                                    </p:anim>
                                    <p:animEffect transition="in" filter="fade">
                                      <p:cBhvr>
                                        <p:cTn id="46" dur="400"/>
                                        <p:tgtEl>
                                          <p:spTgt spid="18"/>
                                        </p:tgtEl>
                                      </p:cBhvr>
                                    </p:animEffect>
                                  </p:childTnLst>
                                </p:cTn>
                              </p:par>
                            </p:childTnLst>
                          </p:cTn>
                        </p:par>
                        <p:par>
                          <p:cTn id="47" fill="hold">
                            <p:stCondLst>
                              <p:cond delay="2800"/>
                            </p:stCondLst>
                            <p:childTnLst>
                              <p:par>
                                <p:cTn id="48" presetID="10" presetClass="entr" presetSubtype="0"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400"/>
                                        <p:tgtEl>
                                          <p:spTgt spid="8"/>
                                        </p:tgtEl>
                                      </p:cBhvr>
                                    </p:animEffect>
                                  </p:childTnLst>
                                </p:cTn>
                              </p:par>
                              <p:par>
                                <p:cTn id="51" presetID="10"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400"/>
                                        <p:tgtEl>
                                          <p:spTgt spid="9"/>
                                        </p:tgtEl>
                                      </p:cBhvr>
                                    </p:animEffect>
                                  </p:childTnLst>
                                </p:cTn>
                              </p:par>
                            </p:childTnLst>
                          </p:cTn>
                        </p:par>
                        <p:par>
                          <p:cTn id="54" fill="hold">
                            <p:stCondLst>
                              <p:cond delay="3200"/>
                            </p:stCondLst>
                            <p:childTnLst>
                              <p:par>
                                <p:cTn id="55" presetID="22" presetClass="entr" presetSubtype="8" fill="hold" grpId="0" nodeType="after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wipe(left)">
                                      <p:cBhvr>
                                        <p:cTn id="57" dur="400"/>
                                        <p:tgtEl>
                                          <p:spTgt spid="4"/>
                                        </p:tgtEl>
                                      </p:cBhvr>
                                    </p:animEffect>
                                  </p:childTnLst>
                                </p:cTn>
                              </p:par>
                            </p:childTnLst>
                          </p:cTn>
                        </p:par>
                        <p:par>
                          <p:cTn id="58" fill="hold">
                            <p:stCondLst>
                              <p:cond delay="3600"/>
                            </p:stCondLst>
                            <p:childTnLst>
                              <p:par>
                                <p:cTn id="59" presetID="31" presetClass="entr" presetSubtype="0" fill="hold" grpId="0" nodeType="afterEffect">
                                  <p:stCondLst>
                                    <p:cond delay="0"/>
                                  </p:stCondLst>
                                  <p:iterate type="lt">
                                    <p:tmPct val="5000"/>
                                  </p:iterate>
                                  <p:childTnLst>
                                    <p:set>
                                      <p:cBhvr>
                                        <p:cTn id="60" dur="1" fill="hold">
                                          <p:stCondLst>
                                            <p:cond delay="0"/>
                                          </p:stCondLst>
                                        </p:cTn>
                                        <p:tgtEl>
                                          <p:spTgt spid="19"/>
                                        </p:tgtEl>
                                        <p:attrNameLst>
                                          <p:attrName>style.visibility</p:attrName>
                                        </p:attrNameLst>
                                      </p:cBhvr>
                                      <p:to>
                                        <p:strVal val="visible"/>
                                      </p:to>
                                    </p:set>
                                    <p:anim calcmode="lin" valueType="num">
                                      <p:cBhvr>
                                        <p:cTn id="61" dur="400" fill="hold"/>
                                        <p:tgtEl>
                                          <p:spTgt spid="19"/>
                                        </p:tgtEl>
                                        <p:attrNameLst>
                                          <p:attrName>ppt_w</p:attrName>
                                        </p:attrNameLst>
                                      </p:cBhvr>
                                      <p:tavLst>
                                        <p:tav tm="0">
                                          <p:val>
                                            <p:fltVal val="0"/>
                                          </p:val>
                                        </p:tav>
                                        <p:tav tm="100000">
                                          <p:val>
                                            <p:strVal val="#ppt_w"/>
                                          </p:val>
                                        </p:tav>
                                      </p:tavLst>
                                    </p:anim>
                                    <p:anim calcmode="lin" valueType="num">
                                      <p:cBhvr>
                                        <p:cTn id="62" dur="400" fill="hold"/>
                                        <p:tgtEl>
                                          <p:spTgt spid="19"/>
                                        </p:tgtEl>
                                        <p:attrNameLst>
                                          <p:attrName>ppt_h</p:attrName>
                                        </p:attrNameLst>
                                      </p:cBhvr>
                                      <p:tavLst>
                                        <p:tav tm="0">
                                          <p:val>
                                            <p:fltVal val="0"/>
                                          </p:val>
                                        </p:tav>
                                        <p:tav tm="100000">
                                          <p:val>
                                            <p:strVal val="#ppt_h"/>
                                          </p:val>
                                        </p:tav>
                                      </p:tavLst>
                                    </p:anim>
                                    <p:anim calcmode="lin" valueType="num">
                                      <p:cBhvr>
                                        <p:cTn id="63" dur="400" fill="hold"/>
                                        <p:tgtEl>
                                          <p:spTgt spid="19"/>
                                        </p:tgtEl>
                                        <p:attrNameLst>
                                          <p:attrName>style.rotation</p:attrName>
                                        </p:attrNameLst>
                                      </p:cBhvr>
                                      <p:tavLst>
                                        <p:tav tm="0">
                                          <p:val>
                                            <p:fltVal val="90"/>
                                          </p:val>
                                        </p:tav>
                                        <p:tav tm="100000">
                                          <p:val>
                                            <p:fltVal val="0"/>
                                          </p:val>
                                        </p:tav>
                                      </p:tavLst>
                                    </p:anim>
                                    <p:animEffect transition="in" filter="fade">
                                      <p:cBhvr>
                                        <p:cTn id="64" dur="400"/>
                                        <p:tgtEl>
                                          <p:spTgt spid="19"/>
                                        </p:tgtEl>
                                      </p:cBhvr>
                                    </p:animEffect>
                                  </p:childTnLst>
                                </p:cTn>
                              </p:par>
                            </p:childTnLst>
                          </p:cTn>
                        </p:par>
                        <p:par>
                          <p:cTn id="65" fill="hold">
                            <p:stCondLst>
                              <p:cond delay="4000"/>
                            </p:stCondLst>
                            <p:childTnLst>
                              <p:par>
                                <p:cTn id="66" presetID="10" presetClass="entr" presetSubtype="0" fill="hold" grpId="0" nodeType="after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400"/>
                                        <p:tgtEl>
                                          <p:spTgt spid="1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400"/>
                                        <p:tgtEl>
                                          <p:spTgt spid="14"/>
                                        </p:tgtEl>
                                      </p:cBhvr>
                                    </p:animEffect>
                                  </p:childTnLst>
                                </p:cTn>
                              </p:par>
                            </p:childTnLst>
                          </p:cTn>
                        </p:par>
                        <p:par>
                          <p:cTn id="72" fill="hold">
                            <p:stCondLst>
                              <p:cond delay="4400"/>
                            </p:stCondLst>
                            <p:childTnLst>
                              <p:par>
                                <p:cTn id="73" presetID="22" presetClass="entr" presetSubtype="8" fill="hold" grpId="0" nodeType="after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wipe(left)">
                                      <p:cBhvr>
                                        <p:cTn id="75" dur="400"/>
                                        <p:tgtEl>
                                          <p:spTgt spid="5"/>
                                        </p:tgtEl>
                                      </p:cBhvr>
                                    </p:animEffect>
                                  </p:childTnLst>
                                </p:cTn>
                              </p:par>
                            </p:childTnLst>
                          </p:cTn>
                        </p:par>
                        <p:par>
                          <p:cTn id="76" fill="hold">
                            <p:stCondLst>
                              <p:cond delay="4800"/>
                            </p:stCondLst>
                            <p:childTnLst>
                              <p:par>
                                <p:cTn id="77" presetID="31" presetClass="entr" presetSubtype="0" fill="hold" grpId="0" nodeType="afterEffect">
                                  <p:stCondLst>
                                    <p:cond delay="0"/>
                                  </p:stCondLst>
                                  <p:iterate type="lt">
                                    <p:tmPct val="5000"/>
                                  </p:iterate>
                                  <p:childTnLst>
                                    <p:set>
                                      <p:cBhvr>
                                        <p:cTn id="78" dur="1" fill="hold">
                                          <p:stCondLst>
                                            <p:cond delay="0"/>
                                          </p:stCondLst>
                                        </p:cTn>
                                        <p:tgtEl>
                                          <p:spTgt spid="20"/>
                                        </p:tgtEl>
                                        <p:attrNameLst>
                                          <p:attrName>style.visibility</p:attrName>
                                        </p:attrNameLst>
                                      </p:cBhvr>
                                      <p:to>
                                        <p:strVal val="visible"/>
                                      </p:to>
                                    </p:set>
                                    <p:anim calcmode="lin" valueType="num">
                                      <p:cBhvr>
                                        <p:cTn id="79" dur="400" fill="hold"/>
                                        <p:tgtEl>
                                          <p:spTgt spid="20"/>
                                        </p:tgtEl>
                                        <p:attrNameLst>
                                          <p:attrName>ppt_w</p:attrName>
                                        </p:attrNameLst>
                                      </p:cBhvr>
                                      <p:tavLst>
                                        <p:tav tm="0">
                                          <p:val>
                                            <p:fltVal val="0"/>
                                          </p:val>
                                        </p:tav>
                                        <p:tav tm="100000">
                                          <p:val>
                                            <p:strVal val="#ppt_w"/>
                                          </p:val>
                                        </p:tav>
                                      </p:tavLst>
                                    </p:anim>
                                    <p:anim calcmode="lin" valueType="num">
                                      <p:cBhvr>
                                        <p:cTn id="80" dur="400" fill="hold"/>
                                        <p:tgtEl>
                                          <p:spTgt spid="20"/>
                                        </p:tgtEl>
                                        <p:attrNameLst>
                                          <p:attrName>ppt_h</p:attrName>
                                        </p:attrNameLst>
                                      </p:cBhvr>
                                      <p:tavLst>
                                        <p:tav tm="0">
                                          <p:val>
                                            <p:fltVal val="0"/>
                                          </p:val>
                                        </p:tav>
                                        <p:tav tm="100000">
                                          <p:val>
                                            <p:strVal val="#ppt_h"/>
                                          </p:val>
                                        </p:tav>
                                      </p:tavLst>
                                    </p:anim>
                                    <p:anim calcmode="lin" valueType="num">
                                      <p:cBhvr>
                                        <p:cTn id="81" dur="400" fill="hold"/>
                                        <p:tgtEl>
                                          <p:spTgt spid="20"/>
                                        </p:tgtEl>
                                        <p:attrNameLst>
                                          <p:attrName>style.rotation</p:attrName>
                                        </p:attrNameLst>
                                      </p:cBhvr>
                                      <p:tavLst>
                                        <p:tav tm="0">
                                          <p:val>
                                            <p:fltVal val="90"/>
                                          </p:val>
                                        </p:tav>
                                        <p:tav tm="100000">
                                          <p:val>
                                            <p:fltVal val="0"/>
                                          </p:val>
                                        </p:tav>
                                      </p:tavLst>
                                    </p:anim>
                                    <p:animEffect transition="in" filter="fade">
                                      <p:cBhvr>
                                        <p:cTn id="82" dur="400"/>
                                        <p:tgtEl>
                                          <p:spTgt spid="20"/>
                                        </p:tgtEl>
                                      </p:cBhvr>
                                    </p:animEffect>
                                  </p:childTnLst>
                                </p:cTn>
                              </p:par>
                            </p:childTnLst>
                          </p:cTn>
                        </p:par>
                        <p:par>
                          <p:cTn id="83" fill="hold">
                            <p:stCondLst>
                              <p:cond delay="5200"/>
                            </p:stCondLst>
                            <p:childTnLst>
                              <p:par>
                                <p:cTn id="84" presetID="10" presetClass="entr" presetSubtype="0" fill="hold" grpId="0" nodeType="after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400"/>
                                        <p:tgtEl>
                                          <p:spTgt spid="10"/>
                                        </p:tgtEl>
                                      </p:cBhvr>
                                    </p:animEffect>
                                  </p:childTnLst>
                                </p:cTn>
                              </p:par>
                              <p:par>
                                <p:cTn id="87" presetID="10" presetClass="entr" presetSubtype="0" fill="hold" nodeType="with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fade">
                                      <p:cBhvr>
                                        <p:cTn id="89" dur="4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8" grpId="0"/>
      <p:bldP spid="10" grpId="0"/>
      <p:bldP spid="12" grpId="0"/>
      <p:bldP spid="14" grpId="0"/>
      <p:bldP spid="15" grpId="0"/>
      <p:bldP spid="16" grpId="0" animBg="1"/>
      <p:bldP spid="17" grpId="0" animBg="1"/>
      <p:bldP spid="18" grpId="0" animBg="1"/>
      <p:bldP spid="19"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5275893" y="921946"/>
            <a:ext cx="2827061" cy="746786"/>
            <a:chOff x="5505214" y="1341804"/>
            <a:chExt cx="3188529" cy="842270"/>
          </a:xfrm>
        </p:grpSpPr>
        <p:sp>
          <p:nvSpPr>
            <p:cNvPr id="23" name="TextBox 22"/>
            <p:cNvSpPr txBox="1"/>
            <p:nvPr/>
          </p:nvSpPr>
          <p:spPr>
            <a:xfrm>
              <a:off x="5505214" y="1341804"/>
              <a:ext cx="3188529" cy="520693"/>
            </a:xfrm>
            <a:prstGeom prst="rect">
              <a:avLst/>
            </a:prstGeom>
            <a:noFill/>
          </p:spPr>
          <p:txBody>
            <a:bodyPr wrap="squar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01.</a:t>
              </a:r>
              <a:r>
                <a:rPr lang="zh-CN" altLang="en-US" sz="2400" b="1" dirty="0" smtClean="0">
                  <a:solidFill>
                    <a:schemeClr val="bg1"/>
                  </a:solidFill>
                  <a:latin typeface="微软雅黑" panose="020B0503020204020204" pitchFamily="34" charset="-122"/>
                  <a:ea typeface="微软雅黑" panose="020B0503020204020204" pitchFamily="34" charset="-122"/>
                </a:rPr>
                <a:t>标题</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5508104" y="1836945"/>
              <a:ext cx="3185639" cy="347129"/>
            </a:xfrm>
            <a:prstGeom prst="rect">
              <a:avLst/>
            </a:prstGeom>
            <a:noFill/>
          </p:spPr>
          <p:txBody>
            <a:bodyPr wrap="square" rtlCol="0">
              <a:spAutoFit/>
            </a:bodyPr>
            <a:lstStyle/>
            <a:p>
              <a:r>
                <a:rPr lang="zh-CN" altLang="en-US" sz="1400" dirty="0" smtClean="0">
                  <a:solidFill>
                    <a:schemeClr val="accent1"/>
                  </a:solidFill>
                  <a:latin typeface="微软雅黑" panose="020B0503020204020204" pitchFamily="34" charset="-122"/>
                  <a:ea typeface="微软雅黑" panose="020B0503020204020204" pitchFamily="34" charset="-122"/>
                </a:rPr>
                <a:t>请输入要写的文字内容</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2660814" y="957864"/>
            <a:ext cx="3707023" cy="3621787"/>
            <a:chOff x="2660814" y="1013618"/>
            <a:chExt cx="3707023" cy="3621787"/>
          </a:xfrm>
        </p:grpSpPr>
        <p:sp>
          <p:nvSpPr>
            <p:cNvPr id="26" name="等腰三角形 25"/>
            <p:cNvSpPr/>
            <p:nvPr/>
          </p:nvSpPr>
          <p:spPr>
            <a:xfrm rot="21500399">
              <a:off x="3871753" y="1013618"/>
              <a:ext cx="1232971" cy="10629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7" name="等腰三角形 26"/>
            <p:cNvSpPr/>
            <p:nvPr/>
          </p:nvSpPr>
          <p:spPr>
            <a:xfrm rot="4227329">
              <a:off x="5219899" y="1923409"/>
              <a:ext cx="1232971" cy="106290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8" name="等腰三角形 27"/>
            <p:cNvSpPr/>
            <p:nvPr/>
          </p:nvSpPr>
          <p:spPr>
            <a:xfrm rot="8518912">
              <a:off x="4759170" y="3518733"/>
              <a:ext cx="1232971" cy="106290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9" name="等腰三角形 28"/>
            <p:cNvSpPr/>
            <p:nvPr/>
          </p:nvSpPr>
          <p:spPr>
            <a:xfrm rot="12845080">
              <a:off x="3139043" y="3572501"/>
              <a:ext cx="1232971" cy="106290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30" name="等腰三角形 29"/>
            <p:cNvSpPr/>
            <p:nvPr/>
          </p:nvSpPr>
          <p:spPr>
            <a:xfrm rot="17109199">
              <a:off x="2575780" y="2048063"/>
              <a:ext cx="1232971" cy="106290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4308886" y="1378133"/>
              <a:ext cx="371919" cy="646331"/>
            </a:xfrm>
            <a:prstGeom prst="rect">
              <a:avLst/>
            </a:prstGeom>
            <a:noFill/>
            <a:ln>
              <a:noFill/>
            </a:ln>
          </p:spPr>
          <p:txBody>
            <a:bodyPr wrap="square" rtlCol="0">
              <a:spAutoFit/>
            </a:bodyPr>
            <a:lstStyle/>
            <a:p>
              <a:r>
                <a:rPr lang="en-US" altLang="zh-CN" sz="3600" dirty="0" smtClean="0">
                  <a:solidFill>
                    <a:schemeClr val="accent2"/>
                  </a:solidFill>
                  <a:latin typeface="微软雅黑" panose="020B0503020204020204" pitchFamily="34" charset="-122"/>
                  <a:ea typeface="微软雅黑" panose="020B0503020204020204" pitchFamily="34" charset="-122"/>
                </a:rPr>
                <a:t>1</a:t>
              </a:r>
              <a:endParaRPr lang="zh-CN" altLang="en-US" sz="3600" dirty="0">
                <a:solidFill>
                  <a:schemeClr val="accent2"/>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5075024" y="3612701"/>
              <a:ext cx="371919" cy="646331"/>
            </a:xfrm>
            <a:prstGeom prst="rect">
              <a:avLst/>
            </a:prstGeom>
            <a:noFill/>
            <a:ln>
              <a:noFill/>
            </a:ln>
          </p:spPr>
          <p:txBody>
            <a:bodyPr wrap="square" rtlCol="0">
              <a:spAutoFit/>
            </a:bodyPr>
            <a:lstStyle/>
            <a:p>
              <a:r>
                <a:rPr lang="en-US" altLang="zh-CN" sz="3600" dirty="0" smtClean="0">
                  <a:solidFill>
                    <a:schemeClr val="accent2"/>
                  </a:solidFill>
                  <a:latin typeface="微软雅黑" panose="020B0503020204020204" pitchFamily="34" charset="-122"/>
                  <a:ea typeface="微软雅黑" panose="020B0503020204020204" pitchFamily="34" charset="-122"/>
                </a:rPr>
                <a:t>3</a:t>
              </a:r>
              <a:endParaRPr lang="zh-CN" altLang="en-US" sz="3600" dirty="0">
                <a:solidFill>
                  <a:schemeClr val="accent2"/>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3606593" y="3612701"/>
              <a:ext cx="371919" cy="646331"/>
            </a:xfrm>
            <a:prstGeom prst="rect">
              <a:avLst/>
            </a:prstGeom>
            <a:noFill/>
            <a:ln>
              <a:noFill/>
            </a:ln>
          </p:spPr>
          <p:txBody>
            <a:bodyPr wrap="square" rtlCol="0">
              <a:spAutoFit/>
            </a:bodyPr>
            <a:lstStyle/>
            <a:p>
              <a:r>
                <a:rPr lang="en-US" altLang="zh-CN" sz="3600" dirty="0">
                  <a:solidFill>
                    <a:schemeClr val="accent2"/>
                  </a:solidFill>
                  <a:latin typeface="微软雅黑" panose="020B0503020204020204" pitchFamily="34" charset="-122"/>
                  <a:ea typeface="微软雅黑" panose="020B0503020204020204" pitchFamily="34" charset="-122"/>
                </a:rPr>
                <a:t>4</a:t>
              </a:r>
              <a:endParaRPr lang="zh-CN" altLang="en-US" sz="3600" dirty="0">
                <a:solidFill>
                  <a:schemeClr val="accent2"/>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3192133" y="2324895"/>
              <a:ext cx="371919" cy="646331"/>
            </a:xfrm>
            <a:prstGeom prst="rect">
              <a:avLst/>
            </a:prstGeom>
            <a:noFill/>
            <a:ln>
              <a:noFill/>
            </a:ln>
          </p:spPr>
          <p:txBody>
            <a:bodyPr wrap="square" rtlCol="0">
              <a:spAutoFit/>
            </a:bodyPr>
            <a:lstStyle/>
            <a:p>
              <a:r>
                <a:rPr lang="en-US" altLang="zh-CN" sz="3600" dirty="0" smtClean="0">
                  <a:solidFill>
                    <a:schemeClr val="accent2"/>
                  </a:solidFill>
                  <a:latin typeface="微软雅黑" panose="020B0503020204020204" pitchFamily="34" charset="-122"/>
                  <a:ea typeface="微软雅黑" panose="020B0503020204020204" pitchFamily="34" charset="-122"/>
                </a:rPr>
                <a:t>5</a:t>
              </a:r>
              <a:endParaRPr lang="zh-CN" altLang="en-US" sz="3600" dirty="0">
                <a:solidFill>
                  <a:schemeClr val="accent2"/>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3923928" y="2571750"/>
              <a:ext cx="1414219" cy="646331"/>
            </a:xfrm>
            <a:prstGeom prst="rect">
              <a:avLst/>
            </a:prstGeom>
            <a:noFill/>
            <a:ln>
              <a:noFill/>
            </a:ln>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rPr>
                <a:t>标题</a:t>
              </a:r>
              <a:endParaRPr lang="zh-CN" altLang="en-US" sz="3600" b="1" dirty="0">
                <a:latin typeface="微软雅黑" panose="020B0503020204020204" pitchFamily="34" charset="-122"/>
                <a:ea typeface="微软雅黑" panose="020B0503020204020204" pitchFamily="34" charset="-122"/>
              </a:endParaRPr>
            </a:p>
          </p:txBody>
        </p:sp>
        <p:sp>
          <p:nvSpPr>
            <p:cNvPr id="36" name="TextBox 35"/>
            <p:cNvSpPr txBox="1"/>
            <p:nvPr/>
          </p:nvSpPr>
          <p:spPr>
            <a:xfrm>
              <a:off x="5446943" y="2211710"/>
              <a:ext cx="371919" cy="646331"/>
            </a:xfrm>
            <a:prstGeom prst="rect">
              <a:avLst/>
            </a:prstGeom>
            <a:noFill/>
            <a:ln>
              <a:noFill/>
            </a:ln>
          </p:spPr>
          <p:txBody>
            <a:bodyPr wrap="square" rtlCol="0">
              <a:spAutoFit/>
            </a:bodyPr>
            <a:lstStyle/>
            <a:p>
              <a:r>
                <a:rPr lang="en-US" altLang="zh-CN" sz="3600" dirty="0" smtClean="0">
                  <a:solidFill>
                    <a:schemeClr val="accent2"/>
                  </a:solidFill>
                  <a:latin typeface="微软雅黑" panose="020B0503020204020204" pitchFamily="34" charset="-122"/>
                  <a:ea typeface="微软雅黑" panose="020B0503020204020204" pitchFamily="34" charset="-122"/>
                </a:rPr>
                <a:t>2</a:t>
              </a:r>
              <a:endParaRPr lang="zh-CN" altLang="en-US" sz="3600" dirty="0">
                <a:solidFill>
                  <a:schemeClr val="accent2"/>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6229714" y="2939085"/>
            <a:ext cx="2827061" cy="746786"/>
            <a:chOff x="5505214" y="1341804"/>
            <a:chExt cx="3188529" cy="842270"/>
          </a:xfrm>
        </p:grpSpPr>
        <p:sp>
          <p:nvSpPr>
            <p:cNvPr id="38" name="TextBox 37"/>
            <p:cNvSpPr txBox="1"/>
            <p:nvPr/>
          </p:nvSpPr>
          <p:spPr>
            <a:xfrm>
              <a:off x="5505214" y="1341804"/>
              <a:ext cx="3188529" cy="520693"/>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02.</a:t>
              </a:r>
              <a:r>
                <a:rPr lang="zh-CN" altLang="en-US" sz="2400" b="1" dirty="0" smtClean="0">
                  <a:latin typeface="微软雅黑" panose="020B0503020204020204" pitchFamily="34" charset="-122"/>
                  <a:ea typeface="微软雅黑" panose="020B0503020204020204" pitchFamily="34" charset="-122"/>
                </a:rPr>
                <a:t>标题</a:t>
              </a:r>
              <a:endParaRPr lang="zh-CN" altLang="en-US" sz="2400" b="1" dirty="0">
                <a:latin typeface="微软雅黑" panose="020B0503020204020204" pitchFamily="34" charset="-122"/>
                <a:ea typeface="微软雅黑" panose="020B0503020204020204" pitchFamily="34" charset="-122"/>
              </a:endParaRPr>
            </a:p>
          </p:txBody>
        </p:sp>
        <p:sp>
          <p:nvSpPr>
            <p:cNvPr id="39" name="TextBox 38"/>
            <p:cNvSpPr txBox="1"/>
            <p:nvPr/>
          </p:nvSpPr>
          <p:spPr>
            <a:xfrm>
              <a:off x="5508104" y="1836945"/>
              <a:ext cx="3185639" cy="347129"/>
            </a:xfrm>
            <a:prstGeom prst="rect">
              <a:avLst/>
            </a:prstGeom>
            <a:noFill/>
          </p:spPr>
          <p:txBody>
            <a:bodyPr wrap="square" rtlCol="0">
              <a:spAutoFit/>
            </a:bodyPr>
            <a:lstStyle/>
            <a:p>
              <a:r>
                <a:rPr lang="zh-CN" altLang="en-US" sz="1400" dirty="0" smtClean="0">
                  <a:solidFill>
                    <a:schemeClr val="accent1"/>
                  </a:solidFill>
                  <a:latin typeface="微软雅黑" panose="020B0503020204020204" pitchFamily="34" charset="-122"/>
                  <a:ea typeface="微软雅黑" panose="020B0503020204020204" pitchFamily="34" charset="-122"/>
                </a:rPr>
                <a:t>请输入要写的文字内容</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808835" y="3075805"/>
            <a:ext cx="2827061" cy="746786"/>
            <a:chOff x="5505214" y="1341804"/>
            <a:chExt cx="3188529" cy="842270"/>
          </a:xfrm>
        </p:grpSpPr>
        <p:sp>
          <p:nvSpPr>
            <p:cNvPr id="41" name="TextBox 40"/>
            <p:cNvSpPr txBox="1"/>
            <p:nvPr/>
          </p:nvSpPr>
          <p:spPr>
            <a:xfrm>
              <a:off x="5505214" y="1341804"/>
              <a:ext cx="3188529" cy="520693"/>
            </a:xfrm>
            <a:prstGeom prst="rect">
              <a:avLst/>
            </a:prstGeom>
            <a:noFill/>
          </p:spPr>
          <p:txBody>
            <a:bodyPr wrap="square" rtlCol="0">
              <a:spAutoFit/>
            </a:bodyPr>
            <a:lstStyle/>
            <a:p>
              <a:r>
                <a:rPr lang="en-US" altLang="zh-CN" sz="2400" b="1" dirty="0" smtClean="0">
                  <a:solidFill>
                    <a:schemeClr val="tx2"/>
                  </a:solidFill>
                  <a:latin typeface="微软雅黑" panose="020B0503020204020204" pitchFamily="34" charset="-122"/>
                  <a:ea typeface="微软雅黑" panose="020B0503020204020204" pitchFamily="34" charset="-122"/>
                </a:rPr>
                <a:t>04.</a:t>
              </a:r>
              <a:r>
                <a:rPr lang="zh-CN" altLang="en-US" sz="2400" b="1" dirty="0" smtClean="0">
                  <a:solidFill>
                    <a:schemeClr val="tx2"/>
                  </a:solidFill>
                  <a:latin typeface="微软雅黑" panose="020B0503020204020204" pitchFamily="34" charset="-122"/>
                  <a:ea typeface="微软雅黑" panose="020B0503020204020204" pitchFamily="34" charset="-122"/>
                </a:rPr>
                <a:t>标题</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5508104" y="1836945"/>
              <a:ext cx="3185639" cy="347129"/>
            </a:xfrm>
            <a:prstGeom prst="rect">
              <a:avLst/>
            </a:prstGeom>
            <a:noFill/>
          </p:spPr>
          <p:txBody>
            <a:bodyPr wrap="square" rtlCol="0">
              <a:spAutoFit/>
            </a:bodyPr>
            <a:lstStyle/>
            <a:p>
              <a:r>
                <a:rPr lang="zh-CN" altLang="en-US" sz="1400" dirty="0" smtClean="0">
                  <a:solidFill>
                    <a:schemeClr val="accent1"/>
                  </a:solidFill>
                  <a:latin typeface="微软雅黑" panose="020B0503020204020204" pitchFamily="34" charset="-122"/>
                  <a:ea typeface="微软雅黑" panose="020B0503020204020204" pitchFamily="34" charset="-122"/>
                </a:rPr>
                <a:t>请输入要写的文字内容</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1168875" y="1075835"/>
            <a:ext cx="2827061" cy="746786"/>
            <a:chOff x="5505214" y="1341804"/>
            <a:chExt cx="3188529" cy="842270"/>
          </a:xfrm>
        </p:grpSpPr>
        <p:sp>
          <p:nvSpPr>
            <p:cNvPr id="44" name="TextBox 43"/>
            <p:cNvSpPr txBox="1"/>
            <p:nvPr/>
          </p:nvSpPr>
          <p:spPr>
            <a:xfrm>
              <a:off x="5505214" y="1341804"/>
              <a:ext cx="3188529" cy="520693"/>
            </a:xfrm>
            <a:prstGeom prst="rect">
              <a:avLst/>
            </a:prstGeom>
            <a:noFill/>
          </p:spPr>
          <p:txBody>
            <a:bodyPr wrap="square" rtlCol="0">
              <a:spAutoFit/>
            </a:bodyPr>
            <a:lstStyle/>
            <a:p>
              <a:r>
                <a:rPr lang="en-US" altLang="zh-CN" sz="2400" b="1" dirty="0" smtClean="0">
                  <a:solidFill>
                    <a:schemeClr val="bg2"/>
                  </a:solidFill>
                  <a:latin typeface="微软雅黑" panose="020B0503020204020204" pitchFamily="34" charset="-122"/>
                  <a:ea typeface="微软雅黑" panose="020B0503020204020204" pitchFamily="34" charset="-122"/>
                </a:rPr>
                <a:t>05.</a:t>
              </a:r>
              <a:r>
                <a:rPr lang="zh-CN" altLang="en-US" sz="2400" b="1" dirty="0" smtClean="0">
                  <a:solidFill>
                    <a:schemeClr val="bg2"/>
                  </a:solidFill>
                  <a:latin typeface="微软雅黑" panose="020B0503020204020204" pitchFamily="34" charset="-122"/>
                  <a:ea typeface="微软雅黑" panose="020B0503020204020204" pitchFamily="34" charset="-122"/>
                </a:rPr>
                <a:t>标题</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5508104" y="1836945"/>
              <a:ext cx="3185639" cy="347129"/>
            </a:xfrm>
            <a:prstGeom prst="rect">
              <a:avLst/>
            </a:prstGeom>
            <a:noFill/>
          </p:spPr>
          <p:txBody>
            <a:bodyPr wrap="square" rtlCol="0">
              <a:spAutoFit/>
            </a:bodyPr>
            <a:lstStyle/>
            <a:p>
              <a:r>
                <a:rPr lang="zh-CN" altLang="en-US" sz="1400" dirty="0" smtClean="0">
                  <a:solidFill>
                    <a:schemeClr val="accent1"/>
                  </a:solidFill>
                  <a:latin typeface="微软雅黑" panose="020B0503020204020204" pitchFamily="34" charset="-122"/>
                  <a:ea typeface="微软雅黑" panose="020B0503020204020204" pitchFamily="34" charset="-122"/>
                </a:rPr>
                <a:t>请输入要写的文字内容</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grpSp>
      <p:sp>
        <p:nvSpPr>
          <p:cNvPr id="46" name="文本框 96"/>
          <p:cNvSpPr txBox="1"/>
          <p:nvPr/>
        </p:nvSpPr>
        <p:spPr>
          <a:xfrm>
            <a:off x="413245" y="267494"/>
            <a:ext cx="3870723" cy="338554"/>
          </a:xfrm>
          <a:prstGeom prst="rect">
            <a:avLst/>
          </a:prstGeom>
          <a:noFill/>
        </p:spPr>
        <p:txBody>
          <a:bodyPr wrap="squar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请在这输入</a:t>
            </a:r>
            <a:r>
              <a:rPr lang="zh-CN" altLang="en-US" sz="1600" dirty="0">
                <a:solidFill>
                  <a:schemeClr val="accent1"/>
                </a:solidFill>
                <a:latin typeface="微软雅黑" panose="020B0503020204020204" pitchFamily="34" charset="-122"/>
                <a:ea typeface="微软雅黑" panose="020B0503020204020204" pitchFamily="34" charset="-122"/>
              </a:rPr>
              <a:t>标题</a:t>
            </a:r>
            <a:r>
              <a:rPr lang="zh-CN" altLang="en-US" sz="1600" dirty="0" smtClean="0">
                <a:solidFill>
                  <a:schemeClr val="accent1"/>
                </a:solidFill>
                <a:latin typeface="微软雅黑" panose="020B0503020204020204" pitchFamily="34" charset="-122"/>
                <a:ea typeface="微软雅黑" panose="020B0503020204020204" pitchFamily="34" charset="-122"/>
              </a:rPr>
              <a:t>内容文字</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035761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100" fill="hold">
                                          <p:stCondLst>
                                            <p:cond delay="0"/>
                                          </p:stCondLst>
                                        </p:cTn>
                                        <p:tgtEl>
                                          <p:spTgt spid="25"/>
                                        </p:tgtEl>
                                        <p:attrNameLst>
                                          <p:attrName>r</p:attrName>
                                        </p:attrNameLst>
                                      </p:cBhvr>
                                    </p:animRot>
                                    <p:animRot by="-240000">
                                      <p:cBhvr>
                                        <p:cTn id="13" dur="200" fill="hold">
                                          <p:stCondLst>
                                            <p:cond delay="200"/>
                                          </p:stCondLst>
                                        </p:cTn>
                                        <p:tgtEl>
                                          <p:spTgt spid="25"/>
                                        </p:tgtEl>
                                        <p:attrNameLst>
                                          <p:attrName>r</p:attrName>
                                        </p:attrNameLst>
                                      </p:cBhvr>
                                    </p:animRot>
                                    <p:animRot by="240000">
                                      <p:cBhvr>
                                        <p:cTn id="14" dur="200" fill="hold">
                                          <p:stCondLst>
                                            <p:cond delay="400"/>
                                          </p:stCondLst>
                                        </p:cTn>
                                        <p:tgtEl>
                                          <p:spTgt spid="25"/>
                                        </p:tgtEl>
                                        <p:attrNameLst>
                                          <p:attrName>r</p:attrName>
                                        </p:attrNameLst>
                                      </p:cBhvr>
                                    </p:animRot>
                                    <p:animRot by="-240000">
                                      <p:cBhvr>
                                        <p:cTn id="15" dur="200" fill="hold">
                                          <p:stCondLst>
                                            <p:cond delay="600"/>
                                          </p:stCondLst>
                                        </p:cTn>
                                        <p:tgtEl>
                                          <p:spTgt spid="25"/>
                                        </p:tgtEl>
                                        <p:attrNameLst>
                                          <p:attrName>r</p:attrName>
                                        </p:attrNameLst>
                                      </p:cBhvr>
                                    </p:animRot>
                                    <p:animRot by="120000">
                                      <p:cBhvr>
                                        <p:cTn id="16" dur="200" fill="hold">
                                          <p:stCondLst>
                                            <p:cond delay="800"/>
                                          </p:stCondLst>
                                        </p:cTn>
                                        <p:tgtEl>
                                          <p:spTgt spid="25"/>
                                        </p:tgtEl>
                                        <p:attrNameLst>
                                          <p:attrName>r</p:attrName>
                                        </p:attrNameLst>
                                      </p:cBhvr>
                                    </p:animRot>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anim calcmode="lin" valueType="num">
                                      <p:cBhvr>
                                        <p:cTn id="21" dur="1000" fill="hold"/>
                                        <p:tgtEl>
                                          <p:spTgt spid="22"/>
                                        </p:tgtEl>
                                        <p:attrNameLst>
                                          <p:attrName>ppt_x</p:attrName>
                                        </p:attrNameLst>
                                      </p:cBhvr>
                                      <p:tavLst>
                                        <p:tav tm="0">
                                          <p:val>
                                            <p:strVal val="#ppt_x"/>
                                          </p:val>
                                        </p:tav>
                                        <p:tav tm="100000">
                                          <p:val>
                                            <p:strVal val="#ppt_x"/>
                                          </p:val>
                                        </p:tav>
                                      </p:tavLst>
                                    </p:anim>
                                    <p:anim calcmode="lin" valueType="num">
                                      <p:cBhvr>
                                        <p:cTn id="22" dur="1000" fill="hold"/>
                                        <p:tgtEl>
                                          <p:spTgt spid="22"/>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42" presetClass="entr" presetSubtype="0" fill="hold"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anim calcmode="lin" valueType="num">
                                      <p:cBhvr>
                                        <p:cTn id="27" dur="1000" fill="hold"/>
                                        <p:tgtEl>
                                          <p:spTgt spid="37"/>
                                        </p:tgtEl>
                                        <p:attrNameLst>
                                          <p:attrName>ppt_x</p:attrName>
                                        </p:attrNameLst>
                                      </p:cBhvr>
                                      <p:tavLst>
                                        <p:tav tm="0">
                                          <p:val>
                                            <p:strVal val="#ppt_x"/>
                                          </p:val>
                                        </p:tav>
                                        <p:tav tm="100000">
                                          <p:val>
                                            <p:strVal val="#ppt_x"/>
                                          </p:val>
                                        </p:tav>
                                      </p:tavLst>
                                    </p:anim>
                                    <p:anim calcmode="lin" valueType="num">
                                      <p:cBhvr>
                                        <p:cTn id="28" dur="1000" fill="hold"/>
                                        <p:tgtEl>
                                          <p:spTgt spid="37"/>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42" presetClass="entr" presetSubtype="0" fill="hold" nodeType="after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1000"/>
                                        <p:tgtEl>
                                          <p:spTgt spid="40"/>
                                        </p:tgtEl>
                                      </p:cBhvr>
                                    </p:animEffect>
                                    <p:anim calcmode="lin" valueType="num">
                                      <p:cBhvr>
                                        <p:cTn id="33" dur="1000" fill="hold"/>
                                        <p:tgtEl>
                                          <p:spTgt spid="40"/>
                                        </p:tgtEl>
                                        <p:attrNameLst>
                                          <p:attrName>ppt_x</p:attrName>
                                        </p:attrNameLst>
                                      </p:cBhvr>
                                      <p:tavLst>
                                        <p:tav tm="0">
                                          <p:val>
                                            <p:strVal val="#ppt_x"/>
                                          </p:val>
                                        </p:tav>
                                        <p:tav tm="100000">
                                          <p:val>
                                            <p:strVal val="#ppt_x"/>
                                          </p:val>
                                        </p:tav>
                                      </p:tavLst>
                                    </p:anim>
                                    <p:anim calcmode="lin" valueType="num">
                                      <p:cBhvr>
                                        <p:cTn id="34" dur="1000" fill="hold"/>
                                        <p:tgtEl>
                                          <p:spTgt spid="40"/>
                                        </p:tgtEl>
                                        <p:attrNameLst>
                                          <p:attrName>ppt_y</p:attrName>
                                        </p:attrNameLst>
                                      </p:cBhvr>
                                      <p:tavLst>
                                        <p:tav tm="0">
                                          <p:val>
                                            <p:strVal val="#ppt_y+.1"/>
                                          </p:val>
                                        </p:tav>
                                        <p:tav tm="100000">
                                          <p:val>
                                            <p:strVal val="#ppt_y"/>
                                          </p:val>
                                        </p:tav>
                                      </p:tavLst>
                                    </p:anim>
                                  </p:childTnLst>
                                </p:cTn>
                              </p:par>
                            </p:childTnLst>
                          </p:cTn>
                        </p:par>
                        <p:par>
                          <p:cTn id="35" fill="hold">
                            <p:stCondLst>
                              <p:cond delay="4500"/>
                            </p:stCondLst>
                            <p:childTnLst>
                              <p:par>
                                <p:cTn id="36" presetID="42" presetClass="entr" presetSubtype="0" fill="hold" nodeType="after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1000"/>
                                        <p:tgtEl>
                                          <p:spTgt spid="43"/>
                                        </p:tgtEl>
                                      </p:cBhvr>
                                    </p:animEffect>
                                    <p:anim calcmode="lin" valueType="num">
                                      <p:cBhvr>
                                        <p:cTn id="39" dur="1000" fill="hold"/>
                                        <p:tgtEl>
                                          <p:spTgt spid="43"/>
                                        </p:tgtEl>
                                        <p:attrNameLst>
                                          <p:attrName>ppt_x</p:attrName>
                                        </p:attrNameLst>
                                      </p:cBhvr>
                                      <p:tavLst>
                                        <p:tav tm="0">
                                          <p:val>
                                            <p:strVal val="#ppt_x"/>
                                          </p:val>
                                        </p:tav>
                                        <p:tav tm="100000">
                                          <p:val>
                                            <p:strVal val="#ppt_x"/>
                                          </p:val>
                                        </p:tav>
                                      </p:tavLst>
                                    </p:anim>
                                    <p:anim calcmode="lin" valueType="num">
                                      <p:cBhvr>
                                        <p:cTn id="4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18707" y="3453595"/>
            <a:ext cx="7525293" cy="1368152"/>
            <a:chOff x="1618707" y="3453595"/>
            <a:chExt cx="7525293" cy="1368152"/>
          </a:xfrm>
        </p:grpSpPr>
        <p:sp>
          <p:nvSpPr>
            <p:cNvPr id="3" name="右箭头 3"/>
            <p:cNvSpPr/>
            <p:nvPr/>
          </p:nvSpPr>
          <p:spPr>
            <a:xfrm flipH="1">
              <a:off x="1618707" y="3453595"/>
              <a:ext cx="7525293" cy="1368152"/>
            </a:xfrm>
            <a:custGeom>
              <a:avLst/>
              <a:gdLst>
                <a:gd name="connsiteX0" fmla="*/ 0 w 6084168"/>
                <a:gd name="connsiteY0" fmla="*/ 504056 h 2016224"/>
                <a:gd name="connsiteX1" fmla="*/ 4428929 w 6084168"/>
                <a:gd name="connsiteY1" fmla="*/ 504056 h 2016224"/>
                <a:gd name="connsiteX2" fmla="*/ 4428929 w 6084168"/>
                <a:gd name="connsiteY2" fmla="*/ 0 h 2016224"/>
                <a:gd name="connsiteX3" fmla="*/ 6084168 w 6084168"/>
                <a:gd name="connsiteY3" fmla="*/ 1008112 h 2016224"/>
                <a:gd name="connsiteX4" fmla="*/ 4428929 w 6084168"/>
                <a:gd name="connsiteY4" fmla="*/ 2016224 h 2016224"/>
                <a:gd name="connsiteX5" fmla="*/ 4428929 w 6084168"/>
                <a:gd name="connsiteY5" fmla="*/ 1512168 h 2016224"/>
                <a:gd name="connsiteX6" fmla="*/ 0 w 6084168"/>
                <a:gd name="connsiteY6" fmla="*/ 1512168 h 2016224"/>
                <a:gd name="connsiteX7" fmla="*/ 0 w 6084168"/>
                <a:gd name="connsiteY7" fmla="*/ 504056 h 2016224"/>
                <a:gd name="connsiteX0" fmla="*/ 0 w 6084168"/>
                <a:gd name="connsiteY0" fmla="*/ 504056 h 2016224"/>
                <a:gd name="connsiteX1" fmla="*/ 4428929 w 6084168"/>
                <a:gd name="connsiteY1" fmla="*/ 504056 h 2016224"/>
                <a:gd name="connsiteX2" fmla="*/ 4161643 w 6084168"/>
                <a:gd name="connsiteY2" fmla="*/ 0 h 2016224"/>
                <a:gd name="connsiteX3" fmla="*/ 6084168 w 6084168"/>
                <a:gd name="connsiteY3" fmla="*/ 1008112 h 2016224"/>
                <a:gd name="connsiteX4" fmla="*/ 4428929 w 6084168"/>
                <a:gd name="connsiteY4" fmla="*/ 2016224 h 2016224"/>
                <a:gd name="connsiteX5" fmla="*/ 4428929 w 6084168"/>
                <a:gd name="connsiteY5" fmla="*/ 1512168 h 2016224"/>
                <a:gd name="connsiteX6" fmla="*/ 0 w 6084168"/>
                <a:gd name="connsiteY6" fmla="*/ 1512168 h 2016224"/>
                <a:gd name="connsiteX7" fmla="*/ 0 w 6084168"/>
                <a:gd name="connsiteY7" fmla="*/ 504056 h 2016224"/>
                <a:gd name="connsiteX0" fmla="*/ 0 w 6084168"/>
                <a:gd name="connsiteY0" fmla="*/ 504056 h 2002157"/>
                <a:gd name="connsiteX1" fmla="*/ 4428929 w 6084168"/>
                <a:gd name="connsiteY1" fmla="*/ 504056 h 2002157"/>
                <a:gd name="connsiteX2" fmla="*/ 4161643 w 6084168"/>
                <a:gd name="connsiteY2" fmla="*/ 0 h 2002157"/>
                <a:gd name="connsiteX3" fmla="*/ 6084168 w 6084168"/>
                <a:gd name="connsiteY3" fmla="*/ 1008112 h 2002157"/>
                <a:gd name="connsiteX4" fmla="*/ 4274184 w 6084168"/>
                <a:gd name="connsiteY4" fmla="*/ 2002157 h 2002157"/>
                <a:gd name="connsiteX5" fmla="*/ 4428929 w 6084168"/>
                <a:gd name="connsiteY5" fmla="*/ 1512168 h 2002157"/>
                <a:gd name="connsiteX6" fmla="*/ 0 w 6084168"/>
                <a:gd name="connsiteY6" fmla="*/ 1512168 h 2002157"/>
                <a:gd name="connsiteX7" fmla="*/ 0 w 6084168"/>
                <a:gd name="connsiteY7" fmla="*/ 504056 h 2002157"/>
                <a:gd name="connsiteX0" fmla="*/ 0 w 6140439"/>
                <a:gd name="connsiteY0" fmla="*/ 504056 h 2002157"/>
                <a:gd name="connsiteX1" fmla="*/ 4428929 w 6140439"/>
                <a:gd name="connsiteY1" fmla="*/ 504056 h 2002157"/>
                <a:gd name="connsiteX2" fmla="*/ 4161643 w 6140439"/>
                <a:gd name="connsiteY2" fmla="*/ 0 h 2002157"/>
                <a:gd name="connsiteX3" fmla="*/ 6140439 w 6140439"/>
                <a:gd name="connsiteY3" fmla="*/ 839300 h 2002157"/>
                <a:gd name="connsiteX4" fmla="*/ 4274184 w 6140439"/>
                <a:gd name="connsiteY4" fmla="*/ 2002157 h 2002157"/>
                <a:gd name="connsiteX5" fmla="*/ 4428929 w 6140439"/>
                <a:gd name="connsiteY5" fmla="*/ 1512168 h 2002157"/>
                <a:gd name="connsiteX6" fmla="*/ 0 w 6140439"/>
                <a:gd name="connsiteY6" fmla="*/ 1512168 h 2002157"/>
                <a:gd name="connsiteX7" fmla="*/ 0 w 6140439"/>
                <a:gd name="connsiteY7" fmla="*/ 504056 h 2002157"/>
                <a:gd name="connsiteX0" fmla="*/ 0 w 6140439"/>
                <a:gd name="connsiteY0" fmla="*/ 504056 h 2002157"/>
                <a:gd name="connsiteX1" fmla="*/ 4428929 w 6140439"/>
                <a:gd name="connsiteY1" fmla="*/ 504056 h 2002157"/>
                <a:gd name="connsiteX2" fmla="*/ 4161643 w 6140439"/>
                <a:gd name="connsiteY2" fmla="*/ 0 h 2002157"/>
                <a:gd name="connsiteX3" fmla="*/ 6140439 w 6140439"/>
                <a:gd name="connsiteY3" fmla="*/ 839300 h 2002157"/>
                <a:gd name="connsiteX4" fmla="*/ 4274184 w 6140439"/>
                <a:gd name="connsiteY4" fmla="*/ 2002157 h 2002157"/>
                <a:gd name="connsiteX5" fmla="*/ 4428929 w 6140439"/>
                <a:gd name="connsiteY5" fmla="*/ 1512168 h 2002157"/>
                <a:gd name="connsiteX6" fmla="*/ 0 w 6140439"/>
                <a:gd name="connsiteY6" fmla="*/ 1512168 h 2002157"/>
                <a:gd name="connsiteX7" fmla="*/ 0 w 6140439"/>
                <a:gd name="connsiteY7" fmla="*/ 504056 h 2002157"/>
                <a:gd name="connsiteX0" fmla="*/ 0 w 6140439"/>
                <a:gd name="connsiteY0" fmla="*/ 504056 h 2002157"/>
                <a:gd name="connsiteX1" fmla="*/ 4428929 w 6140439"/>
                <a:gd name="connsiteY1" fmla="*/ 504056 h 2002157"/>
                <a:gd name="connsiteX2" fmla="*/ 4161643 w 6140439"/>
                <a:gd name="connsiteY2" fmla="*/ 0 h 2002157"/>
                <a:gd name="connsiteX3" fmla="*/ 6140439 w 6140439"/>
                <a:gd name="connsiteY3" fmla="*/ 839300 h 2002157"/>
                <a:gd name="connsiteX4" fmla="*/ 4274184 w 6140439"/>
                <a:gd name="connsiteY4" fmla="*/ 2002157 h 2002157"/>
                <a:gd name="connsiteX5" fmla="*/ 4428929 w 6140439"/>
                <a:gd name="connsiteY5" fmla="*/ 1512168 h 2002157"/>
                <a:gd name="connsiteX6" fmla="*/ 0 w 6140439"/>
                <a:gd name="connsiteY6" fmla="*/ 1512168 h 2002157"/>
                <a:gd name="connsiteX7" fmla="*/ 0 w 6140439"/>
                <a:gd name="connsiteY7" fmla="*/ 504056 h 2002157"/>
                <a:gd name="connsiteX0" fmla="*/ 0 w 6140439"/>
                <a:gd name="connsiteY0" fmla="*/ 504056 h 2002157"/>
                <a:gd name="connsiteX1" fmla="*/ 4428929 w 6140439"/>
                <a:gd name="connsiteY1" fmla="*/ 504056 h 2002157"/>
                <a:gd name="connsiteX2" fmla="*/ 4161643 w 6140439"/>
                <a:gd name="connsiteY2" fmla="*/ 0 h 2002157"/>
                <a:gd name="connsiteX3" fmla="*/ 6140439 w 6140439"/>
                <a:gd name="connsiteY3" fmla="*/ 726759 h 2002157"/>
                <a:gd name="connsiteX4" fmla="*/ 4274184 w 6140439"/>
                <a:gd name="connsiteY4" fmla="*/ 2002157 h 2002157"/>
                <a:gd name="connsiteX5" fmla="*/ 4428929 w 6140439"/>
                <a:gd name="connsiteY5" fmla="*/ 1512168 h 2002157"/>
                <a:gd name="connsiteX6" fmla="*/ 0 w 6140439"/>
                <a:gd name="connsiteY6" fmla="*/ 1512168 h 2002157"/>
                <a:gd name="connsiteX7" fmla="*/ 0 w 6140439"/>
                <a:gd name="connsiteY7" fmla="*/ 504056 h 2002157"/>
                <a:gd name="connsiteX0" fmla="*/ 0 w 6168574"/>
                <a:gd name="connsiteY0" fmla="*/ 504056 h 2002157"/>
                <a:gd name="connsiteX1" fmla="*/ 4428929 w 6168574"/>
                <a:gd name="connsiteY1" fmla="*/ 504056 h 2002157"/>
                <a:gd name="connsiteX2" fmla="*/ 4161643 w 6168574"/>
                <a:gd name="connsiteY2" fmla="*/ 0 h 2002157"/>
                <a:gd name="connsiteX3" fmla="*/ 6168574 w 6168574"/>
                <a:gd name="connsiteY3" fmla="*/ 656420 h 2002157"/>
                <a:gd name="connsiteX4" fmla="*/ 4274184 w 6168574"/>
                <a:gd name="connsiteY4" fmla="*/ 2002157 h 2002157"/>
                <a:gd name="connsiteX5" fmla="*/ 4428929 w 6168574"/>
                <a:gd name="connsiteY5" fmla="*/ 1512168 h 2002157"/>
                <a:gd name="connsiteX6" fmla="*/ 0 w 6168574"/>
                <a:gd name="connsiteY6" fmla="*/ 1512168 h 2002157"/>
                <a:gd name="connsiteX7" fmla="*/ 0 w 6168574"/>
                <a:gd name="connsiteY7" fmla="*/ 504056 h 2002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68574" h="2002157">
                  <a:moveTo>
                    <a:pt x="0" y="504056"/>
                  </a:moveTo>
                  <a:lnTo>
                    <a:pt x="4428929" y="504056"/>
                  </a:lnTo>
                  <a:lnTo>
                    <a:pt x="4161643" y="0"/>
                  </a:lnTo>
                  <a:cubicBezTo>
                    <a:pt x="4821242" y="279767"/>
                    <a:pt x="5241688" y="531397"/>
                    <a:pt x="6168574" y="656420"/>
                  </a:cubicBezTo>
                  <a:cubicBezTo>
                    <a:pt x="4913443" y="1606746"/>
                    <a:pt x="4896269" y="1614538"/>
                    <a:pt x="4274184" y="2002157"/>
                  </a:cubicBezTo>
                  <a:lnTo>
                    <a:pt x="4428929" y="1512168"/>
                  </a:lnTo>
                  <a:lnTo>
                    <a:pt x="0" y="1512168"/>
                  </a:lnTo>
                  <a:lnTo>
                    <a:pt x="0" y="504056"/>
                  </a:lnTo>
                  <a:close/>
                </a:path>
              </a:pathLst>
            </a:custGeom>
            <a:solidFill>
              <a:schemeClr val="bg2"/>
            </a:solidFill>
            <a:ln w="25400" cap="flat" cmpd="sng" algn="ctr">
              <a:noFill/>
              <a:prstDash val="solid"/>
            </a:ln>
            <a:effectLst/>
            <a:scene3d>
              <a:camera prst="orthographicFront">
                <a:rot lat="0" lon="0" rev="0"/>
              </a:camera>
              <a:lightRig rig="contrasting" dir="t">
                <a:rot lat="0" lon="0" rev="1500000"/>
              </a:lightRig>
            </a:scene3d>
            <a:sp3d prstMaterial="metal"/>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2"/>
                </a:solidFill>
                <a:effectLst/>
                <a:uLnTx/>
                <a:uFillTx/>
                <a:latin typeface="微软雅黑" panose="020B0503020204020204" pitchFamily="34" charset="-122"/>
                <a:ea typeface="微软雅黑" panose="020B0503020204020204" pitchFamily="34" charset="-122"/>
              </a:endParaRPr>
            </a:p>
          </p:txBody>
        </p:sp>
        <p:sp>
          <p:nvSpPr>
            <p:cNvPr id="4" name="TextBox 3"/>
            <p:cNvSpPr txBox="1"/>
            <p:nvPr/>
          </p:nvSpPr>
          <p:spPr>
            <a:xfrm>
              <a:off x="3910760" y="3978569"/>
              <a:ext cx="3541560"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i="0" u="none" strike="noStrike" kern="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rPr>
                <a:t>在此添加文字介绍在此添加文字</a:t>
              </a:r>
              <a:endParaRPr kumimoji="0" lang="en-US" altLang="zh-CN" sz="1400" i="0" u="none" strike="noStrike" kern="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endParaRPr>
            </a:p>
          </p:txBody>
        </p:sp>
        <p:sp>
          <p:nvSpPr>
            <p:cNvPr id="5" name="TextBox 4"/>
            <p:cNvSpPr txBox="1"/>
            <p:nvPr/>
          </p:nvSpPr>
          <p:spPr>
            <a:xfrm>
              <a:off x="2465887" y="3723878"/>
              <a:ext cx="1458041" cy="597921"/>
            </a:xfrm>
            <a:prstGeom prst="rect">
              <a:avLst/>
            </a:prstGeom>
            <a:noFill/>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en-US" altLang="zh-CN" sz="2800" i="0" u="none" strike="noStrike" kern="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rPr>
                <a:t>16-19</a:t>
              </a:r>
            </a:p>
          </p:txBody>
        </p:sp>
      </p:grpSp>
      <p:grpSp>
        <p:nvGrpSpPr>
          <p:cNvPr id="6" name="组合 5"/>
          <p:cNvGrpSpPr/>
          <p:nvPr/>
        </p:nvGrpSpPr>
        <p:grpSpPr>
          <a:xfrm>
            <a:off x="3197993" y="1007399"/>
            <a:ext cx="5946007" cy="1368152"/>
            <a:chOff x="3197993" y="1007399"/>
            <a:chExt cx="5946007" cy="1368152"/>
          </a:xfrm>
        </p:grpSpPr>
        <p:sp>
          <p:nvSpPr>
            <p:cNvPr id="7" name="右箭头 3"/>
            <p:cNvSpPr/>
            <p:nvPr/>
          </p:nvSpPr>
          <p:spPr>
            <a:xfrm flipH="1">
              <a:off x="3197993" y="1007399"/>
              <a:ext cx="5946007" cy="1368152"/>
            </a:xfrm>
            <a:custGeom>
              <a:avLst/>
              <a:gdLst/>
              <a:ahLst/>
              <a:cxnLst/>
              <a:rect l="l" t="t" r="r" b="b"/>
              <a:pathLst>
                <a:path w="5946007" h="1368152">
                  <a:moveTo>
                    <a:pt x="3565659" y="0"/>
                  </a:moveTo>
                  <a:lnTo>
                    <a:pt x="3882677" y="344441"/>
                  </a:lnTo>
                  <a:lnTo>
                    <a:pt x="0" y="344441"/>
                  </a:lnTo>
                  <a:lnTo>
                    <a:pt x="0" y="1033324"/>
                  </a:lnTo>
                  <a:lnTo>
                    <a:pt x="3882677" y="1033324"/>
                  </a:lnTo>
                  <a:lnTo>
                    <a:pt x="3699140" y="1368152"/>
                  </a:lnTo>
                  <a:cubicBezTo>
                    <a:pt x="4436972" y="1103277"/>
                    <a:pt x="4457342" y="1097952"/>
                    <a:pt x="5946007" y="448558"/>
                  </a:cubicBezTo>
                  <a:cubicBezTo>
                    <a:pt x="4846661" y="363124"/>
                    <a:pt x="4347985" y="191176"/>
                    <a:pt x="3565659" y="0"/>
                  </a:cubicBezTo>
                  <a:close/>
                </a:path>
              </a:pathLst>
            </a:custGeom>
            <a:solidFill>
              <a:schemeClr val="bg1"/>
            </a:solidFill>
            <a:ln w="25400" cap="flat" cmpd="sng" algn="ctr">
              <a:noFill/>
              <a:prstDash val="solid"/>
            </a:ln>
            <a:effectLst/>
            <a:scene3d>
              <a:camera prst="orthographicFront">
                <a:rot lat="0" lon="0" rev="0"/>
              </a:camera>
              <a:lightRig rig="contrasting" dir="t">
                <a:rot lat="0" lon="0" rev="1500000"/>
              </a:lightRig>
            </a:scene3d>
            <a:sp3d prstMaterial="metal"/>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2"/>
                </a:solidFill>
                <a:effectLst/>
                <a:uLnTx/>
                <a:uFillTx/>
                <a:latin typeface="微软雅黑" panose="020B0503020204020204" pitchFamily="34" charset="-122"/>
                <a:ea typeface="微软雅黑" panose="020B0503020204020204" pitchFamily="34" charset="-122"/>
              </a:endParaRPr>
            </a:p>
          </p:txBody>
        </p:sp>
        <p:sp>
          <p:nvSpPr>
            <p:cNvPr id="8" name="TextBox 7"/>
            <p:cNvSpPr txBox="1"/>
            <p:nvPr/>
          </p:nvSpPr>
          <p:spPr>
            <a:xfrm>
              <a:off x="5656833" y="1530865"/>
              <a:ext cx="3037504"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i="0" u="none" strike="noStrike" kern="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rPr>
                <a:t>在此添加文字介绍在此添加文</a:t>
              </a:r>
              <a:endParaRPr kumimoji="0" lang="en-US" altLang="zh-CN" sz="1400" i="0" u="none" strike="noStrike" kern="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endParaRPr>
            </a:p>
          </p:txBody>
        </p:sp>
        <p:sp>
          <p:nvSpPr>
            <p:cNvPr id="9" name="TextBox 8"/>
            <p:cNvSpPr txBox="1"/>
            <p:nvPr/>
          </p:nvSpPr>
          <p:spPr>
            <a:xfrm>
              <a:off x="4067944" y="1275606"/>
              <a:ext cx="1458041" cy="597921"/>
            </a:xfrm>
            <a:prstGeom prst="rect">
              <a:avLst/>
            </a:prstGeom>
            <a:noFill/>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en-US" altLang="zh-CN" sz="2800" i="0" u="none" strike="noStrike" kern="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rPr>
                <a:t>06-12</a:t>
              </a:r>
            </a:p>
          </p:txBody>
        </p:sp>
      </p:grpSp>
      <p:grpSp>
        <p:nvGrpSpPr>
          <p:cNvPr id="10" name="组合 9"/>
          <p:cNvGrpSpPr/>
          <p:nvPr/>
        </p:nvGrpSpPr>
        <p:grpSpPr>
          <a:xfrm>
            <a:off x="2405905" y="2231535"/>
            <a:ext cx="6738095" cy="1368152"/>
            <a:chOff x="2405905" y="2231535"/>
            <a:chExt cx="6738095" cy="1368152"/>
          </a:xfrm>
        </p:grpSpPr>
        <p:sp>
          <p:nvSpPr>
            <p:cNvPr id="11" name="右箭头 3"/>
            <p:cNvSpPr/>
            <p:nvPr/>
          </p:nvSpPr>
          <p:spPr>
            <a:xfrm flipH="1">
              <a:off x="2405905" y="2231535"/>
              <a:ext cx="6738095" cy="1368152"/>
            </a:xfrm>
            <a:custGeom>
              <a:avLst/>
              <a:gdLst/>
              <a:ahLst/>
              <a:cxnLst/>
              <a:rect l="l" t="t" r="r" b="b"/>
              <a:pathLst>
                <a:path w="6738095" h="1368152">
                  <a:moveTo>
                    <a:pt x="4357747" y="0"/>
                  </a:moveTo>
                  <a:lnTo>
                    <a:pt x="4674765" y="344441"/>
                  </a:lnTo>
                  <a:lnTo>
                    <a:pt x="0" y="344441"/>
                  </a:lnTo>
                  <a:lnTo>
                    <a:pt x="0" y="1033324"/>
                  </a:lnTo>
                  <a:lnTo>
                    <a:pt x="4674765" y="1033324"/>
                  </a:lnTo>
                  <a:lnTo>
                    <a:pt x="4491228" y="1368152"/>
                  </a:lnTo>
                  <a:cubicBezTo>
                    <a:pt x="5229060" y="1103277"/>
                    <a:pt x="5249430" y="1097952"/>
                    <a:pt x="6738095" y="448558"/>
                  </a:cubicBezTo>
                  <a:cubicBezTo>
                    <a:pt x="5638749" y="363124"/>
                    <a:pt x="5140073" y="191176"/>
                    <a:pt x="4357747" y="0"/>
                  </a:cubicBezTo>
                  <a:close/>
                </a:path>
              </a:pathLst>
            </a:custGeom>
            <a:solidFill>
              <a:schemeClr val="tx1"/>
            </a:solidFill>
            <a:ln w="25400" cap="flat" cmpd="sng" algn="ctr">
              <a:noFill/>
              <a:prstDash val="solid"/>
            </a:ln>
            <a:effectLst/>
            <a:scene3d>
              <a:camera prst="orthographicFront">
                <a:rot lat="0" lon="0" rev="0"/>
              </a:camera>
              <a:lightRig rig="contrasting" dir="t">
                <a:rot lat="0" lon="0" rev="1500000"/>
              </a:lightRig>
            </a:scene3d>
            <a:sp3d prstMaterial="metal"/>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2"/>
                </a:solidFill>
                <a:effectLst/>
                <a:uLnTx/>
                <a:uFillTx/>
                <a:latin typeface="微软雅黑" panose="020B0503020204020204" pitchFamily="34" charset="-122"/>
                <a:ea typeface="微软雅黑" panose="020B0503020204020204" pitchFamily="34" charset="-122"/>
              </a:endParaRPr>
            </a:p>
          </p:txBody>
        </p:sp>
        <p:sp>
          <p:nvSpPr>
            <p:cNvPr id="12" name="TextBox 11"/>
            <p:cNvSpPr txBox="1"/>
            <p:nvPr/>
          </p:nvSpPr>
          <p:spPr>
            <a:xfrm>
              <a:off x="4990880" y="2749584"/>
              <a:ext cx="3325536"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i="0" u="none" strike="noStrike" kern="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rPr>
                <a:t>在此添加文字介绍在此添加文字</a:t>
              </a:r>
              <a:endParaRPr kumimoji="0" lang="en-US" altLang="zh-CN" sz="1400" i="0" u="none" strike="noStrike" kern="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endParaRPr>
            </a:p>
          </p:txBody>
        </p:sp>
        <p:sp>
          <p:nvSpPr>
            <p:cNvPr id="13" name="TextBox 12"/>
            <p:cNvSpPr txBox="1"/>
            <p:nvPr/>
          </p:nvSpPr>
          <p:spPr>
            <a:xfrm>
              <a:off x="3257975" y="2499742"/>
              <a:ext cx="1458041" cy="597921"/>
            </a:xfrm>
            <a:prstGeom prst="rect">
              <a:avLst/>
            </a:prstGeom>
            <a:noFill/>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en-US" altLang="zh-CN" sz="2800" i="0" u="none" strike="noStrike" kern="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rPr>
                <a:t>13-15</a:t>
              </a:r>
            </a:p>
          </p:txBody>
        </p:sp>
      </p:grpSp>
      <p:sp>
        <p:nvSpPr>
          <p:cNvPr id="14" name="文本框 96"/>
          <p:cNvSpPr txBox="1"/>
          <p:nvPr/>
        </p:nvSpPr>
        <p:spPr>
          <a:xfrm>
            <a:off x="413245" y="267494"/>
            <a:ext cx="3870723" cy="338554"/>
          </a:xfrm>
          <a:prstGeom prst="rect">
            <a:avLst/>
          </a:prstGeom>
          <a:noFill/>
        </p:spPr>
        <p:txBody>
          <a:bodyPr wrap="squar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请在这输入</a:t>
            </a:r>
            <a:r>
              <a:rPr lang="zh-CN" altLang="en-US" sz="1600" dirty="0">
                <a:solidFill>
                  <a:schemeClr val="accent1"/>
                </a:solidFill>
                <a:latin typeface="微软雅黑" panose="020B0503020204020204" pitchFamily="34" charset="-122"/>
                <a:ea typeface="微软雅黑" panose="020B0503020204020204" pitchFamily="34" charset="-122"/>
              </a:rPr>
              <a:t>标题</a:t>
            </a:r>
            <a:r>
              <a:rPr lang="zh-CN" altLang="en-US" sz="1600" dirty="0" smtClean="0">
                <a:solidFill>
                  <a:schemeClr val="accent1"/>
                </a:solidFill>
                <a:latin typeface="微软雅黑" panose="020B0503020204020204" pitchFamily="34" charset="-122"/>
                <a:ea typeface="微软雅黑" panose="020B0503020204020204" pitchFamily="34" charset="-122"/>
              </a:rPr>
              <a:t>内容文字</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464837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1+#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26186" y="2236678"/>
            <a:ext cx="2074206" cy="1347228"/>
          </a:xfrm>
          <a:prstGeom prst="rect">
            <a:avLst/>
          </a:prstGeom>
        </p:spPr>
        <p:txBody>
          <a:bodyPr wrap="square">
            <a:spAutoFit/>
          </a:bodyPr>
          <a:lstStyle/>
          <a:p>
            <a:pPr lvl="0">
              <a:lnSpc>
                <a:spcPts val="2000"/>
              </a:lnSpc>
              <a:defRPr/>
            </a:pPr>
            <a:r>
              <a:rPr lang="en-US" altLang="zh-CN" sz="1200" kern="0" dirty="0">
                <a:solidFill>
                  <a:schemeClr val="accent1"/>
                </a:solidFill>
                <a:latin typeface="微软雅黑" panose="020B0503020204020204" pitchFamily="34" charset="-122"/>
                <a:ea typeface="微软雅黑" panose="020B0503020204020204" pitchFamily="34" charset="-122"/>
              </a:rPr>
              <a:t>· </a:t>
            </a:r>
            <a:r>
              <a:rPr lang="zh-CN" altLang="en-US" sz="1200" kern="0" dirty="0">
                <a:solidFill>
                  <a:schemeClr val="accent1"/>
                </a:solidFill>
                <a:latin typeface="微软雅黑" panose="020B0503020204020204" pitchFamily="34" charset="-122"/>
                <a:ea typeface="微软雅黑" panose="020B0503020204020204" pitchFamily="34" charset="-122"/>
              </a:rPr>
              <a:t>在此添加文字介绍在此添加文字介绍文字</a:t>
            </a:r>
            <a:r>
              <a:rPr lang="zh-CN" altLang="en-US" sz="1200" kern="0" dirty="0" smtClean="0">
                <a:solidFill>
                  <a:schemeClr val="accent1"/>
                </a:solidFill>
                <a:latin typeface="微软雅黑" panose="020B0503020204020204" pitchFamily="34" charset="-122"/>
                <a:ea typeface="微软雅黑" panose="020B0503020204020204" pitchFamily="34" charset="-122"/>
              </a:rPr>
              <a:t>介绍</a:t>
            </a:r>
            <a:r>
              <a:rPr lang="en-US" altLang="zh-CN" sz="1200" kern="0" dirty="0" smtClean="0">
                <a:solidFill>
                  <a:schemeClr val="accent1"/>
                </a:solidFill>
                <a:latin typeface="微软雅黑" panose="020B0503020204020204" pitchFamily="34" charset="-122"/>
                <a:ea typeface="微软雅黑" panose="020B0503020204020204" pitchFamily="34" charset="-122"/>
              </a:rPr>
              <a:t>· </a:t>
            </a:r>
            <a:r>
              <a:rPr lang="zh-CN" altLang="en-US" sz="1200" kern="0" dirty="0">
                <a:solidFill>
                  <a:schemeClr val="accent1"/>
                </a:solidFill>
                <a:latin typeface="微软雅黑" panose="020B0503020204020204" pitchFamily="34" charset="-122"/>
                <a:ea typeface="微软雅黑" panose="020B0503020204020204" pitchFamily="34" charset="-122"/>
              </a:rPr>
              <a:t>在此添加文字介绍在此添加文字介绍文字</a:t>
            </a:r>
            <a:r>
              <a:rPr lang="zh-CN" altLang="en-US" sz="1200" kern="0" dirty="0" smtClean="0">
                <a:solidFill>
                  <a:schemeClr val="accent1"/>
                </a:solidFill>
                <a:latin typeface="微软雅黑" panose="020B0503020204020204" pitchFamily="34" charset="-122"/>
                <a:ea typeface="微软雅黑" panose="020B0503020204020204" pitchFamily="34" charset="-122"/>
              </a:rPr>
              <a:t>介绍</a:t>
            </a:r>
            <a:r>
              <a:rPr lang="en-US" altLang="zh-CN" sz="1200" kern="0" dirty="0" smtClean="0">
                <a:solidFill>
                  <a:schemeClr val="accent1"/>
                </a:solidFill>
                <a:latin typeface="微软雅黑" panose="020B0503020204020204" pitchFamily="34" charset="-122"/>
                <a:ea typeface="微软雅黑" panose="020B0503020204020204" pitchFamily="34" charset="-122"/>
              </a:rPr>
              <a:t>· </a:t>
            </a:r>
            <a:r>
              <a:rPr lang="zh-CN" altLang="en-US" sz="1200" kern="0" dirty="0">
                <a:solidFill>
                  <a:schemeClr val="accent1"/>
                </a:solidFill>
                <a:latin typeface="微软雅黑" panose="020B0503020204020204" pitchFamily="34" charset="-122"/>
                <a:ea typeface="微软雅黑" panose="020B0503020204020204" pitchFamily="34" charset="-122"/>
              </a:rPr>
              <a:t>在此添加文字介绍在此添加文字</a:t>
            </a:r>
            <a:r>
              <a:rPr lang="zh-CN" altLang="en-US" sz="1200" kern="0" dirty="0" smtClean="0">
                <a:solidFill>
                  <a:schemeClr val="accent1"/>
                </a:solidFill>
                <a:latin typeface="微软雅黑" panose="020B0503020204020204" pitchFamily="34" charset="-122"/>
                <a:ea typeface="微软雅黑" panose="020B0503020204020204" pitchFamily="34" charset="-122"/>
              </a:rPr>
              <a:t>介绍</a:t>
            </a:r>
            <a:endParaRPr lang="zh-CN" altLang="en-US" sz="1200" kern="0" dirty="0">
              <a:solidFill>
                <a:schemeClr val="accent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562575" y="1083772"/>
            <a:ext cx="990602" cy="3547338"/>
            <a:chOff x="562575" y="1083772"/>
            <a:chExt cx="990602" cy="3547338"/>
          </a:xfrm>
        </p:grpSpPr>
        <p:grpSp>
          <p:nvGrpSpPr>
            <p:cNvPr id="4" name="组合 3"/>
            <p:cNvGrpSpPr/>
            <p:nvPr/>
          </p:nvGrpSpPr>
          <p:grpSpPr>
            <a:xfrm>
              <a:off x="562575" y="1083772"/>
              <a:ext cx="990602" cy="3506894"/>
              <a:chOff x="751904" y="1267983"/>
              <a:chExt cx="1323980" cy="4687107"/>
            </a:xfrm>
          </p:grpSpPr>
          <p:cxnSp>
            <p:nvCxnSpPr>
              <p:cNvPr id="8" name="直接连接符 7"/>
              <p:cNvCxnSpPr/>
              <p:nvPr/>
            </p:nvCxnSpPr>
            <p:spPr>
              <a:xfrm>
                <a:off x="1414232" y="1267983"/>
                <a:ext cx="0" cy="335803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弧形 8"/>
              <p:cNvSpPr/>
              <p:nvPr/>
            </p:nvSpPr>
            <p:spPr>
              <a:xfrm>
                <a:off x="751904" y="4631110"/>
                <a:ext cx="1323980" cy="1323980"/>
              </a:xfrm>
              <a:prstGeom prst="arc">
                <a:avLst>
                  <a:gd name="adj1" fmla="val 12935667"/>
                  <a:gd name="adj2" fmla="val 19476206"/>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00">
                  <a:solidFill>
                    <a:schemeClr val="accent2"/>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08833" y="3733024"/>
              <a:ext cx="898087" cy="898086"/>
              <a:chOff x="608833" y="3733024"/>
              <a:chExt cx="898087" cy="898086"/>
            </a:xfrm>
          </p:grpSpPr>
          <p:sp>
            <p:nvSpPr>
              <p:cNvPr id="6" name="椭圆 5"/>
              <p:cNvSpPr/>
              <p:nvPr/>
            </p:nvSpPr>
            <p:spPr>
              <a:xfrm>
                <a:off x="608833" y="3733024"/>
                <a:ext cx="898087" cy="8980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a:solidFill>
                    <a:schemeClr val="accent2"/>
                  </a:solidFill>
                  <a:latin typeface="微软雅黑" panose="020B0503020204020204" pitchFamily="34" charset="-122"/>
                  <a:ea typeface="微软雅黑" panose="020B0503020204020204" pitchFamily="34" charset="-122"/>
                </a:endParaRPr>
              </a:p>
            </p:txBody>
          </p:sp>
          <p:sp>
            <p:nvSpPr>
              <p:cNvPr id="7" name="文本框 24"/>
              <p:cNvSpPr txBox="1"/>
              <p:nvPr/>
            </p:nvSpPr>
            <p:spPr>
              <a:xfrm>
                <a:off x="758514" y="3871191"/>
                <a:ext cx="569387" cy="553998"/>
              </a:xfrm>
              <a:prstGeom prst="rect">
                <a:avLst/>
              </a:prstGeom>
              <a:noFill/>
            </p:spPr>
            <p:txBody>
              <a:bodyPr wrap="none" rtlCol="0">
                <a:spAutoFit/>
              </a:bodyPr>
              <a:lstStyle/>
              <a:p>
                <a:r>
                  <a:rPr lang="zh-CN" altLang="en-US" sz="1500" dirty="0" smtClean="0">
                    <a:solidFill>
                      <a:schemeClr val="accent2"/>
                    </a:solidFill>
                    <a:latin typeface="微软雅黑" panose="020B0503020204020204" pitchFamily="34" charset="-122"/>
                    <a:ea typeface="微软雅黑" panose="020B0503020204020204" pitchFamily="34" charset="-122"/>
                  </a:rPr>
                  <a:t>标题</a:t>
                </a:r>
                <a:endParaRPr lang="en-US" altLang="zh-CN" sz="1500" dirty="0" smtClean="0">
                  <a:solidFill>
                    <a:schemeClr val="accent2"/>
                  </a:solidFill>
                  <a:latin typeface="微软雅黑" panose="020B0503020204020204" pitchFamily="34" charset="-122"/>
                  <a:ea typeface="微软雅黑" panose="020B0503020204020204" pitchFamily="34" charset="-122"/>
                </a:endParaRPr>
              </a:p>
              <a:p>
                <a:r>
                  <a:rPr lang="zh-CN" altLang="en-US" sz="1500" dirty="0" smtClean="0">
                    <a:solidFill>
                      <a:schemeClr val="accent2"/>
                    </a:solidFill>
                    <a:latin typeface="微软雅黑" panose="020B0503020204020204" pitchFamily="34" charset="-122"/>
                    <a:ea typeface="微软雅黑" panose="020B0503020204020204" pitchFamily="34" charset="-122"/>
                  </a:rPr>
                  <a:t>文字</a:t>
                </a:r>
                <a:endParaRPr lang="zh-CN" altLang="en-US" sz="1500" dirty="0">
                  <a:solidFill>
                    <a:schemeClr val="accent2"/>
                  </a:solidFill>
                  <a:latin typeface="微软雅黑" panose="020B0503020204020204" pitchFamily="34" charset="-122"/>
                  <a:ea typeface="微软雅黑" panose="020B0503020204020204" pitchFamily="34" charset="-122"/>
                </a:endParaRPr>
              </a:p>
            </p:txBody>
          </p:sp>
        </p:grpSp>
      </p:grpSp>
      <p:grpSp>
        <p:nvGrpSpPr>
          <p:cNvPr id="10" name="组合 9"/>
          <p:cNvGrpSpPr/>
          <p:nvPr/>
        </p:nvGrpSpPr>
        <p:grpSpPr>
          <a:xfrm>
            <a:off x="0" y="683758"/>
            <a:ext cx="7177637" cy="399966"/>
            <a:chOff x="0" y="683758"/>
            <a:chExt cx="7177637" cy="399966"/>
          </a:xfrm>
        </p:grpSpPr>
        <p:sp>
          <p:nvSpPr>
            <p:cNvPr id="11" name="矩形 10"/>
            <p:cNvSpPr/>
            <p:nvPr/>
          </p:nvSpPr>
          <p:spPr>
            <a:xfrm>
              <a:off x="5661095" y="683758"/>
              <a:ext cx="1516542" cy="39909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a:solidFill>
                  <a:schemeClr val="accent2"/>
                </a:solidFill>
                <a:latin typeface="微软雅黑" panose="020B0503020204020204" pitchFamily="34" charset="-122"/>
                <a:ea typeface="微软雅黑" panose="020B0503020204020204" pitchFamily="34" charset="-122"/>
              </a:endParaRPr>
            </a:p>
          </p:txBody>
        </p:sp>
        <p:sp>
          <p:nvSpPr>
            <p:cNvPr id="12" name="矩形 11"/>
            <p:cNvSpPr/>
            <p:nvPr/>
          </p:nvSpPr>
          <p:spPr>
            <a:xfrm>
              <a:off x="5966485" y="736809"/>
              <a:ext cx="954107" cy="323165"/>
            </a:xfrm>
            <a:prstGeom prst="rect">
              <a:avLst/>
            </a:prstGeom>
          </p:spPr>
          <p:txBody>
            <a:bodyPr wrap="none">
              <a:spAutoFit/>
            </a:bodyPr>
            <a:lstStyle/>
            <a:p>
              <a:r>
                <a:rPr lang="zh-CN" altLang="en-US" sz="1500" dirty="0" smtClean="0">
                  <a:solidFill>
                    <a:schemeClr val="accent2"/>
                  </a:solidFill>
                  <a:latin typeface="微软雅黑" panose="020B0503020204020204" pitchFamily="34" charset="-122"/>
                  <a:ea typeface="微软雅黑" panose="020B0503020204020204" pitchFamily="34" charset="-122"/>
                </a:rPr>
                <a:t>标题文字</a:t>
              </a:r>
              <a:endParaRPr lang="zh-CN" altLang="en-US" sz="1500" dirty="0">
                <a:solidFill>
                  <a:schemeClr val="accent2"/>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0" y="1083724"/>
              <a:ext cx="717221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1613160" y="1083724"/>
            <a:ext cx="990602" cy="2305178"/>
            <a:chOff x="1613160" y="1083724"/>
            <a:chExt cx="990602" cy="2305178"/>
          </a:xfrm>
        </p:grpSpPr>
        <p:grpSp>
          <p:nvGrpSpPr>
            <p:cNvPr id="15" name="组合 14"/>
            <p:cNvGrpSpPr/>
            <p:nvPr/>
          </p:nvGrpSpPr>
          <p:grpSpPr>
            <a:xfrm>
              <a:off x="1613160" y="1083724"/>
              <a:ext cx="990602" cy="2227897"/>
              <a:chOff x="2156053" y="1267920"/>
              <a:chExt cx="1323980" cy="2977675"/>
            </a:xfrm>
          </p:grpSpPr>
          <p:cxnSp>
            <p:nvCxnSpPr>
              <p:cNvPr id="19" name="直接连接符 18"/>
              <p:cNvCxnSpPr/>
              <p:nvPr/>
            </p:nvCxnSpPr>
            <p:spPr>
              <a:xfrm>
                <a:off x="2818381" y="1267920"/>
                <a:ext cx="0" cy="16485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弧形 19"/>
              <p:cNvSpPr/>
              <p:nvPr/>
            </p:nvSpPr>
            <p:spPr>
              <a:xfrm>
                <a:off x="2156053" y="2921615"/>
                <a:ext cx="1323980" cy="1323980"/>
              </a:xfrm>
              <a:prstGeom prst="arc">
                <a:avLst>
                  <a:gd name="adj1" fmla="val 12935667"/>
                  <a:gd name="adj2" fmla="val 1947620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00">
                  <a:solidFill>
                    <a:schemeClr val="accent2"/>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1659417" y="2490816"/>
              <a:ext cx="898087" cy="898086"/>
              <a:chOff x="608833" y="3733024"/>
              <a:chExt cx="898087" cy="898086"/>
            </a:xfrm>
          </p:grpSpPr>
          <p:sp>
            <p:nvSpPr>
              <p:cNvPr id="17" name="椭圆 16"/>
              <p:cNvSpPr/>
              <p:nvPr/>
            </p:nvSpPr>
            <p:spPr>
              <a:xfrm>
                <a:off x="608833" y="3733024"/>
                <a:ext cx="898087" cy="8980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a:solidFill>
                    <a:schemeClr val="accent2"/>
                  </a:solidFill>
                  <a:latin typeface="微软雅黑" panose="020B0503020204020204" pitchFamily="34" charset="-122"/>
                  <a:ea typeface="微软雅黑" panose="020B0503020204020204" pitchFamily="34" charset="-122"/>
                </a:endParaRPr>
              </a:p>
            </p:txBody>
          </p:sp>
          <p:sp>
            <p:nvSpPr>
              <p:cNvPr id="18" name="文本框 24"/>
              <p:cNvSpPr txBox="1"/>
              <p:nvPr/>
            </p:nvSpPr>
            <p:spPr>
              <a:xfrm>
                <a:off x="758514" y="3871191"/>
                <a:ext cx="569387" cy="553998"/>
              </a:xfrm>
              <a:prstGeom prst="rect">
                <a:avLst/>
              </a:prstGeom>
              <a:noFill/>
            </p:spPr>
            <p:txBody>
              <a:bodyPr wrap="none" rtlCol="0">
                <a:spAutoFit/>
              </a:bodyPr>
              <a:lstStyle/>
              <a:p>
                <a:r>
                  <a:rPr lang="zh-CN" altLang="en-US" sz="1500" dirty="0" smtClean="0">
                    <a:solidFill>
                      <a:schemeClr val="accent2"/>
                    </a:solidFill>
                    <a:latin typeface="微软雅黑" panose="020B0503020204020204" pitchFamily="34" charset="-122"/>
                    <a:ea typeface="微软雅黑" panose="020B0503020204020204" pitchFamily="34" charset="-122"/>
                  </a:rPr>
                  <a:t>标题</a:t>
                </a:r>
                <a:endParaRPr lang="en-US" altLang="zh-CN" sz="1500" dirty="0" smtClean="0">
                  <a:solidFill>
                    <a:schemeClr val="accent2"/>
                  </a:solidFill>
                  <a:latin typeface="微软雅黑" panose="020B0503020204020204" pitchFamily="34" charset="-122"/>
                  <a:ea typeface="微软雅黑" panose="020B0503020204020204" pitchFamily="34" charset="-122"/>
                </a:endParaRPr>
              </a:p>
              <a:p>
                <a:r>
                  <a:rPr lang="zh-CN" altLang="en-US" sz="1500" dirty="0" smtClean="0">
                    <a:solidFill>
                      <a:schemeClr val="accent2"/>
                    </a:solidFill>
                    <a:latin typeface="微软雅黑" panose="020B0503020204020204" pitchFamily="34" charset="-122"/>
                    <a:ea typeface="微软雅黑" panose="020B0503020204020204" pitchFamily="34" charset="-122"/>
                  </a:rPr>
                  <a:t>文字</a:t>
                </a:r>
                <a:endParaRPr lang="zh-CN" altLang="en-US" sz="1500" dirty="0">
                  <a:solidFill>
                    <a:schemeClr val="accent2"/>
                  </a:solidFill>
                  <a:latin typeface="微软雅黑" panose="020B0503020204020204" pitchFamily="34" charset="-122"/>
                  <a:ea typeface="微软雅黑" panose="020B0503020204020204" pitchFamily="34" charset="-122"/>
                </a:endParaRPr>
              </a:p>
            </p:txBody>
          </p:sp>
        </p:grpSp>
      </p:grpSp>
      <p:grpSp>
        <p:nvGrpSpPr>
          <p:cNvPr id="21" name="组合 20"/>
          <p:cNvGrpSpPr/>
          <p:nvPr/>
        </p:nvGrpSpPr>
        <p:grpSpPr>
          <a:xfrm>
            <a:off x="2756355" y="1083724"/>
            <a:ext cx="990602" cy="2831795"/>
            <a:chOff x="2756355" y="1083724"/>
            <a:chExt cx="990602" cy="2831795"/>
          </a:xfrm>
        </p:grpSpPr>
        <p:grpSp>
          <p:nvGrpSpPr>
            <p:cNvPr id="22" name="组合 21"/>
            <p:cNvGrpSpPr/>
            <p:nvPr/>
          </p:nvGrpSpPr>
          <p:grpSpPr>
            <a:xfrm>
              <a:off x="2756355" y="1083724"/>
              <a:ext cx="990602" cy="2774344"/>
              <a:chOff x="3683979" y="1267920"/>
              <a:chExt cx="1323980" cy="3708024"/>
            </a:xfrm>
          </p:grpSpPr>
          <p:cxnSp>
            <p:nvCxnSpPr>
              <p:cNvPr id="26" name="直接连接符 25"/>
              <p:cNvCxnSpPr/>
              <p:nvPr/>
            </p:nvCxnSpPr>
            <p:spPr>
              <a:xfrm>
                <a:off x="4346307" y="1267920"/>
                <a:ext cx="0" cy="2378948"/>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弧形 26"/>
              <p:cNvSpPr/>
              <p:nvPr/>
            </p:nvSpPr>
            <p:spPr>
              <a:xfrm>
                <a:off x="3683979" y="3651964"/>
                <a:ext cx="1323980" cy="1323980"/>
              </a:xfrm>
              <a:prstGeom prst="arc">
                <a:avLst>
                  <a:gd name="adj1" fmla="val 12935667"/>
                  <a:gd name="adj2" fmla="val 19476206"/>
                </a:avLst>
              </a:prstGeom>
              <a:ln w="1905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00">
                  <a:solidFill>
                    <a:schemeClr val="accent2"/>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2802612" y="3017433"/>
              <a:ext cx="898087" cy="898086"/>
              <a:chOff x="608833" y="3733024"/>
              <a:chExt cx="898087" cy="898086"/>
            </a:xfrm>
          </p:grpSpPr>
          <p:sp>
            <p:nvSpPr>
              <p:cNvPr id="24" name="椭圆 23"/>
              <p:cNvSpPr/>
              <p:nvPr/>
            </p:nvSpPr>
            <p:spPr>
              <a:xfrm>
                <a:off x="608833" y="3733024"/>
                <a:ext cx="898087" cy="89808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a:solidFill>
                    <a:schemeClr val="accent2"/>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758514" y="3871191"/>
                <a:ext cx="569387" cy="553998"/>
              </a:xfrm>
              <a:prstGeom prst="rect">
                <a:avLst/>
              </a:prstGeom>
              <a:noFill/>
            </p:spPr>
            <p:txBody>
              <a:bodyPr wrap="none" rtlCol="0">
                <a:spAutoFit/>
              </a:bodyPr>
              <a:lstStyle/>
              <a:p>
                <a:r>
                  <a:rPr lang="zh-CN" altLang="en-US" sz="1500" dirty="0" smtClean="0">
                    <a:solidFill>
                      <a:schemeClr val="accent2"/>
                    </a:solidFill>
                    <a:latin typeface="微软雅黑" panose="020B0503020204020204" pitchFamily="34" charset="-122"/>
                    <a:ea typeface="微软雅黑" panose="020B0503020204020204" pitchFamily="34" charset="-122"/>
                  </a:rPr>
                  <a:t>标题</a:t>
                </a:r>
                <a:endParaRPr lang="en-US" altLang="zh-CN" sz="1500" dirty="0" smtClean="0">
                  <a:solidFill>
                    <a:schemeClr val="accent2"/>
                  </a:solidFill>
                  <a:latin typeface="微软雅黑" panose="020B0503020204020204" pitchFamily="34" charset="-122"/>
                  <a:ea typeface="微软雅黑" panose="020B0503020204020204" pitchFamily="34" charset="-122"/>
                </a:endParaRPr>
              </a:p>
              <a:p>
                <a:r>
                  <a:rPr lang="zh-CN" altLang="en-US" sz="1500" dirty="0" smtClean="0">
                    <a:solidFill>
                      <a:schemeClr val="accent2"/>
                    </a:solidFill>
                    <a:latin typeface="微软雅黑" panose="020B0503020204020204" pitchFamily="34" charset="-122"/>
                    <a:ea typeface="微软雅黑" panose="020B0503020204020204" pitchFamily="34" charset="-122"/>
                  </a:rPr>
                  <a:t>文字</a:t>
                </a:r>
                <a:endParaRPr lang="zh-CN" altLang="en-US" sz="1500" dirty="0">
                  <a:solidFill>
                    <a:schemeClr val="accent2"/>
                  </a:solidFill>
                  <a:latin typeface="微软雅黑" panose="020B0503020204020204" pitchFamily="34" charset="-122"/>
                  <a:ea typeface="微软雅黑" panose="020B0503020204020204" pitchFamily="34" charset="-122"/>
                </a:endParaRPr>
              </a:p>
            </p:txBody>
          </p:sp>
        </p:grpSp>
      </p:grpSp>
      <p:grpSp>
        <p:nvGrpSpPr>
          <p:cNvPr id="28" name="组合 27"/>
          <p:cNvGrpSpPr/>
          <p:nvPr/>
        </p:nvGrpSpPr>
        <p:grpSpPr>
          <a:xfrm>
            <a:off x="3801535" y="1092861"/>
            <a:ext cx="990602" cy="1924572"/>
            <a:chOff x="3801535" y="1092861"/>
            <a:chExt cx="990602" cy="1924572"/>
          </a:xfrm>
        </p:grpSpPr>
        <p:grpSp>
          <p:nvGrpSpPr>
            <p:cNvPr id="29" name="组合 28"/>
            <p:cNvGrpSpPr/>
            <p:nvPr/>
          </p:nvGrpSpPr>
          <p:grpSpPr>
            <a:xfrm>
              <a:off x="3801535" y="1092861"/>
              <a:ext cx="990602" cy="1872126"/>
              <a:chOff x="5080905" y="1263803"/>
              <a:chExt cx="1323980" cy="2502173"/>
            </a:xfrm>
          </p:grpSpPr>
          <p:cxnSp>
            <p:nvCxnSpPr>
              <p:cNvPr id="33" name="直接连接符 32"/>
              <p:cNvCxnSpPr/>
              <p:nvPr/>
            </p:nvCxnSpPr>
            <p:spPr>
              <a:xfrm>
                <a:off x="5743233" y="1263803"/>
                <a:ext cx="0" cy="117309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弧形 33"/>
              <p:cNvSpPr/>
              <p:nvPr/>
            </p:nvSpPr>
            <p:spPr>
              <a:xfrm>
                <a:off x="5080905" y="2441996"/>
                <a:ext cx="1323980" cy="1323980"/>
              </a:xfrm>
              <a:prstGeom prst="arc">
                <a:avLst>
                  <a:gd name="adj1" fmla="val 12935667"/>
                  <a:gd name="adj2" fmla="val 19476206"/>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00">
                  <a:solidFill>
                    <a:schemeClr val="accent2"/>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3847792" y="2119347"/>
              <a:ext cx="898087" cy="898086"/>
              <a:chOff x="608833" y="3733024"/>
              <a:chExt cx="898087" cy="898086"/>
            </a:xfrm>
          </p:grpSpPr>
          <p:sp>
            <p:nvSpPr>
              <p:cNvPr id="31" name="椭圆 30"/>
              <p:cNvSpPr/>
              <p:nvPr/>
            </p:nvSpPr>
            <p:spPr>
              <a:xfrm>
                <a:off x="608833" y="3733024"/>
                <a:ext cx="898087" cy="8980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a:solidFill>
                    <a:schemeClr val="accent2"/>
                  </a:solidFill>
                  <a:latin typeface="微软雅黑" panose="020B0503020204020204" pitchFamily="34" charset="-122"/>
                  <a:ea typeface="微软雅黑" panose="020B0503020204020204" pitchFamily="34" charset="-122"/>
                </a:endParaRPr>
              </a:p>
            </p:txBody>
          </p:sp>
          <p:sp>
            <p:nvSpPr>
              <p:cNvPr id="32" name="文本框 24"/>
              <p:cNvSpPr txBox="1"/>
              <p:nvPr/>
            </p:nvSpPr>
            <p:spPr>
              <a:xfrm>
                <a:off x="758514" y="3871191"/>
                <a:ext cx="569387" cy="553998"/>
              </a:xfrm>
              <a:prstGeom prst="rect">
                <a:avLst/>
              </a:prstGeom>
              <a:noFill/>
            </p:spPr>
            <p:txBody>
              <a:bodyPr wrap="none" rtlCol="0">
                <a:spAutoFit/>
              </a:bodyPr>
              <a:lstStyle/>
              <a:p>
                <a:r>
                  <a:rPr lang="zh-CN" altLang="en-US" sz="1500" dirty="0" smtClean="0">
                    <a:solidFill>
                      <a:schemeClr val="accent2"/>
                    </a:solidFill>
                    <a:latin typeface="微软雅黑" panose="020B0503020204020204" pitchFamily="34" charset="-122"/>
                    <a:ea typeface="微软雅黑" panose="020B0503020204020204" pitchFamily="34" charset="-122"/>
                  </a:rPr>
                  <a:t>标题</a:t>
                </a:r>
                <a:endParaRPr lang="en-US" altLang="zh-CN" sz="1500" dirty="0" smtClean="0">
                  <a:solidFill>
                    <a:schemeClr val="accent2"/>
                  </a:solidFill>
                  <a:latin typeface="微软雅黑" panose="020B0503020204020204" pitchFamily="34" charset="-122"/>
                  <a:ea typeface="微软雅黑" panose="020B0503020204020204" pitchFamily="34" charset="-122"/>
                </a:endParaRPr>
              </a:p>
              <a:p>
                <a:r>
                  <a:rPr lang="zh-CN" altLang="en-US" sz="1500" dirty="0" smtClean="0">
                    <a:solidFill>
                      <a:schemeClr val="accent2"/>
                    </a:solidFill>
                    <a:latin typeface="微软雅黑" panose="020B0503020204020204" pitchFamily="34" charset="-122"/>
                    <a:ea typeface="微软雅黑" panose="020B0503020204020204" pitchFamily="34" charset="-122"/>
                  </a:rPr>
                  <a:t>文字</a:t>
                </a:r>
                <a:endParaRPr lang="zh-CN" altLang="en-US" sz="1500" dirty="0">
                  <a:solidFill>
                    <a:schemeClr val="accent2"/>
                  </a:solidFill>
                  <a:latin typeface="微软雅黑" panose="020B0503020204020204" pitchFamily="34" charset="-122"/>
                  <a:ea typeface="微软雅黑" panose="020B0503020204020204" pitchFamily="34" charset="-122"/>
                </a:endParaRPr>
              </a:p>
            </p:txBody>
          </p:sp>
        </p:grpSp>
      </p:grpSp>
      <p:sp>
        <p:nvSpPr>
          <p:cNvPr id="35" name="文本框 96"/>
          <p:cNvSpPr txBox="1"/>
          <p:nvPr/>
        </p:nvSpPr>
        <p:spPr>
          <a:xfrm>
            <a:off x="413245" y="267494"/>
            <a:ext cx="3870723" cy="338554"/>
          </a:xfrm>
          <a:prstGeom prst="rect">
            <a:avLst/>
          </a:prstGeom>
          <a:noFill/>
        </p:spPr>
        <p:txBody>
          <a:bodyPr wrap="squar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请在这输入</a:t>
            </a:r>
            <a:r>
              <a:rPr lang="zh-CN" altLang="en-US" sz="1600" dirty="0">
                <a:solidFill>
                  <a:schemeClr val="accent1"/>
                </a:solidFill>
                <a:latin typeface="微软雅黑" panose="020B0503020204020204" pitchFamily="34" charset="-122"/>
                <a:ea typeface="微软雅黑" panose="020B0503020204020204" pitchFamily="34" charset="-122"/>
              </a:rPr>
              <a:t>标题</a:t>
            </a:r>
            <a:r>
              <a:rPr lang="zh-CN" altLang="en-US" sz="1600" dirty="0" smtClean="0">
                <a:solidFill>
                  <a:schemeClr val="accent1"/>
                </a:solidFill>
                <a:latin typeface="微软雅黑" panose="020B0503020204020204" pitchFamily="34" charset="-122"/>
                <a:ea typeface="微软雅黑" panose="020B0503020204020204" pitchFamily="34" charset="-122"/>
              </a:rPr>
              <a:t>内容文字</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901690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7"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7"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anim calcmode="lin" valueType="num">
                                      <p:cBhvr>
                                        <p:cTn id="25" dur="1000" fill="hold"/>
                                        <p:tgtEl>
                                          <p:spTgt spid="21"/>
                                        </p:tgtEl>
                                        <p:attrNameLst>
                                          <p:attrName>ppt_x</p:attrName>
                                        </p:attrNameLst>
                                      </p:cBhvr>
                                      <p:tavLst>
                                        <p:tav tm="0">
                                          <p:val>
                                            <p:strVal val="#ppt_x"/>
                                          </p:val>
                                        </p:tav>
                                        <p:tav tm="100000">
                                          <p:val>
                                            <p:strVal val="#ppt_x"/>
                                          </p:val>
                                        </p:tav>
                                      </p:tavLst>
                                    </p:anim>
                                    <p:anim calcmode="lin" valueType="num">
                                      <p:cBhvr>
                                        <p:cTn id="26" dur="1000" fill="hold"/>
                                        <p:tgtEl>
                                          <p:spTgt spid="21"/>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7" presetClass="entr" presetSubtype="0" fill="hold"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1000"/>
                                        <p:tgtEl>
                                          <p:spTgt spid="28"/>
                                        </p:tgtEl>
                                      </p:cBhvr>
                                    </p:animEffect>
                                    <p:anim calcmode="lin" valueType="num">
                                      <p:cBhvr>
                                        <p:cTn id="31" dur="1000" fill="hold"/>
                                        <p:tgtEl>
                                          <p:spTgt spid="28"/>
                                        </p:tgtEl>
                                        <p:attrNameLst>
                                          <p:attrName>ppt_x</p:attrName>
                                        </p:attrNameLst>
                                      </p:cBhvr>
                                      <p:tavLst>
                                        <p:tav tm="0">
                                          <p:val>
                                            <p:strVal val="#ppt_x"/>
                                          </p:val>
                                        </p:tav>
                                        <p:tav tm="100000">
                                          <p:val>
                                            <p:strVal val="#ppt_x"/>
                                          </p:val>
                                        </p:tav>
                                      </p:tavLst>
                                    </p:anim>
                                    <p:anim calcmode="lin" valueType="num">
                                      <p:cBhvr>
                                        <p:cTn id="3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直接连接符 58"/>
          <p:cNvCxnSpPr/>
          <p:nvPr/>
        </p:nvCxnSpPr>
        <p:spPr>
          <a:xfrm>
            <a:off x="553064" y="2868679"/>
            <a:ext cx="8052620" cy="0"/>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60" name="组合 59"/>
          <p:cNvGrpSpPr/>
          <p:nvPr/>
        </p:nvGrpSpPr>
        <p:grpSpPr>
          <a:xfrm>
            <a:off x="689917" y="3167971"/>
            <a:ext cx="7841216" cy="918200"/>
            <a:chOff x="689917" y="3167971"/>
            <a:chExt cx="7841216" cy="918200"/>
          </a:xfrm>
        </p:grpSpPr>
        <p:sp>
          <p:nvSpPr>
            <p:cNvPr id="61" name="文本框 7"/>
            <p:cNvSpPr txBox="1"/>
            <p:nvPr/>
          </p:nvSpPr>
          <p:spPr>
            <a:xfrm>
              <a:off x="689917" y="3167971"/>
              <a:ext cx="1945974" cy="918200"/>
            </a:xfrm>
            <a:prstGeom prst="rect">
              <a:avLst/>
            </a:prstGeom>
            <a:noFill/>
          </p:spPr>
          <p:txBody>
            <a:bodyPr wrap="square" lIns="68580" tIns="34290" rIns="68580" bIns="34290" rtlCol="0">
              <a:spAutoFit/>
            </a:bodyPr>
            <a:lstStyle/>
            <a:p>
              <a:pPr algn="ctr">
                <a:spcBef>
                  <a:spcPts val="450"/>
                </a:spcBef>
              </a:pPr>
              <a:r>
                <a:rPr lang="zh-CN" altLang="en-US" sz="1500" b="1" dirty="0">
                  <a:solidFill>
                    <a:schemeClr val="bg1"/>
                  </a:solidFill>
                  <a:latin typeface="微软雅黑" panose="020B0503020204020204" pitchFamily="34" charset="-122"/>
                  <a:ea typeface="微软雅黑" panose="020B0503020204020204" pitchFamily="34" charset="-122"/>
                </a:rPr>
                <a:t>添加标题</a:t>
              </a:r>
              <a:endParaRPr lang="en-US" altLang="zh-CN" sz="1500" b="1" dirty="0">
                <a:solidFill>
                  <a:schemeClr val="bg1"/>
                </a:solidFill>
                <a:latin typeface="微软雅黑" panose="020B0503020204020204" pitchFamily="34" charset="-122"/>
                <a:ea typeface="微软雅黑" panose="020B0503020204020204" pitchFamily="34" charset="-122"/>
              </a:endParaRPr>
            </a:p>
            <a:p>
              <a:pPr algn="ctr">
                <a:spcBef>
                  <a:spcPts val="450"/>
                </a:spcBef>
              </a:pPr>
              <a:r>
                <a:rPr lang="zh-CN" altLang="en-US" sz="1200" dirty="0" smtClean="0">
                  <a:solidFill>
                    <a:schemeClr val="accent1"/>
                  </a:solidFill>
                  <a:latin typeface="微软雅黑" panose="020B0503020204020204" pitchFamily="34" charset="-122"/>
                  <a:ea typeface="微软雅黑" panose="020B0503020204020204" pitchFamily="34" charset="-122"/>
                </a:rPr>
                <a:t>在</a:t>
              </a:r>
              <a:r>
                <a:rPr lang="zh-CN" altLang="en-US" sz="1200" dirty="0">
                  <a:solidFill>
                    <a:schemeClr val="accent1"/>
                  </a:solidFill>
                  <a:latin typeface="微软雅黑" panose="020B0503020204020204" pitchFamily="34" charset="-122"/>
                  <a:ea typeface="微软雅黑" panose="020B0503020204020204" pitchFamily="34" charset="-122"/>
                </a:rPr>
                <a:t>此处添加</a:t>
              </a:r>
              <a:r>
                <a:rPr lang="zh-CN" altLang="en-US" sz="1200" dirty="0" smtClean="0">
                  <a:solidFill>
                    <a:schemeClr val="accent1"/>
                  </a:solidFill>
                  <a:latin typeface="微软雅黑" panose="020B0503020204020204" pitchFamily="34" charset="-122"/>
                  <a:ea typeface="微软雅黑" panose="020B0503020204020204" pitchFamily="34" charset="-122"/>
                </a:rPr>
                <a:t>文字在</a:t>
              </a:r>
              <a:r>
                <a:rPr lang="zh-CN" altLang="en-US" sz="1200" dirty="0">
                  <a:solidFill>
                    <a:schemeClr val="accent1"/>
                  </a:solidFill>
                  <a:latin typeface="微软雅黑" panose="020B0503020204020204" pitchFamily="34" charset="-122"/>
                  <a:ea typeface="微软雅黑" panose="020B0503020204020204" pitchFamily="34" charset="-122"/>
                </a:rPr>
                <a:t>此处添加文字，在此处添加</a:t>
              </a:r>
              <a:r>
                <a:rPr lang="zh-CN" altLang="en-US" sz="1200" dirty="0" smtClean="0">
                  <a:solidFill>
                    <a:schemeClr val="accent1"/>
                  </a:solidFill>
                  <a:latin typeface="微软雅黑" panose="020B0503020204020204" pitchFamily="34" charset="-122"/>
                  <a:ea typeface="微软雅黑" panose="020B0503020204020204" pitchFamily="34" charset="-122"/>
                </a:rPr>
                <a:t>文字。</a:t>
              </a:r>
              <a:endParaRPr lang="en-US" altLang="zh-CN" sz="1200" dirty="0" smtClean="0">
                <a:solidFill>
                  <a:schemeClr val="accent1"/>
                </a:solidFill>
                <a:latin typeface="微软雅黑" panose="020B0503020204020204" pitchFamily="34" charset="-122"/>
                <a:ea typeface="微软雅黑" panose="020B0503020204020204" pitchFamily="34" charset="-122"/>
              </a:endParaRPr>
            </a:p>
          </p:txBody>
        </p:sp>
        <p:sp>
          <p:nvSpPr>
            <p:cNvPr id="62" name="文本框 8"/>
            <p:cNvSpPr txBox="1"/>
            <p:nvPr/>
          </p:nvSpPr>
          <p:spPr>
            <a:xfrm>
              <a:off x="2654998" y="3167971"/>
              <a:ext cx="1945974" cy="918200"/>
            </a:xfrm>
            <a:prstGeom prst="rect">
              <a:avLst/>
            </a:prstGeom>
            <a:noFill/>
          </p:spPr>
          <p:txBody>
            <a:bodyPr wrap="square" lIns="68580" tIns="34290" rIns="68580" bIns="34290" rtlCol="0">
              <a:spAutoFit/>
            </a:bodyPr>
            <a:lstStyle/>
            <a:p>
              <a:pPr algn="ctr">
                <a:spcBef>
                  <a:spcPts val="450"/>
                </a:spcBef>
              </a:pPr>
              <a:r>
                <a:rPr lang="zh-CN" altLang="en-US" sz="1500" b="1" dirty="0">
                  <a:latin typeface="微软雅黑" panose="020B0503020204020204" pitchFamily="34" charset="-122"/>
                  <a:ea typeface="微软雅黑" panose="020B0503020204020204" pitchFamily="34" charset="-122"/>
                </a:rPr>
                <a:t>添加标题</a:t>
              </a:r>
              <a:endParaRPr lang="en-US" altLang="zh-CN" sz="1500" b="1" dirty="0">
                <a:latin typeface="微软雅黑" panose="020B0503020204020204" pitchFamily="34" charset="-122"/>
                <a:ea typeface="微软雅黑" panose="020B0503020204020204" pitchFamily="34" charset="-122"/>
              </a:endParaRPr>
            </a:p>
            <a:p>
              <a:pPr algn="ctr">
                <a:spcBef>
                  <a:spcPts val="450"/>
                </a:spcBef>
              </a:pPr>
              <a:r>
                <a:rPr lang="zh-CN" altLang="en-US" sz="1200" dirty="0" smtClean="0">
                  <a:solidFill>
                    <a:schemeClr val="accent1"/>
                  </a:solidFill>
                  <a:latin typeface="微软雅黑" panose="020B0503020204020204" pitchFamily="34" charset="-122"/>
                  <a:ea typeface="微软雅黑" panose="020B0503020204020204" pitchFamily="34" charset="-122"/>
                </a:rPr>
                <a:t>在</a:t>
              </a:r>
              <a:r>
                <a:rPr lang="zh-CN" altLang="en-US" sz="1200" dirty="0">
                  <a:solidFill>
                    <a:schemeClr val="accent1"/>
                  </a:solidFill>
                  <a:latin typeface="微软雅黑" panose="020B0503020204020204" pitchFamily="34" charset="-122"/>
                  <a:ea typeface="微软雅黑" panose="020B0503020204020204" pitchFamily="34" charset="-122"/>
                </a:rPr>
                <a:t>此处添加</a:t>
              </a:r>
              <a:r>
                <a:rPr lang="zh-CN" altLang="en-US" sz="1200" dirty="0" smtClean="0">
                  <a:solidFill>
                    <a:schemeClr val="accent1"/>
                  </a:solidFill>
                  <a:latin typeface="微软雅黑" panose="020B0503020204020204" pitchFamily="34" charset="-122"/>
                  <a:ea typeface="微软雅黑" panose="020B0503020204020204" pitchFamily="34" charset="-122"/>
                </a:rPr>
                <a:t>文字在</a:t>
              </a:r>
              <a:r>
                <a:rPr lang="zh-CN" altLang="en-US" sz="1200" dirty="0">
                  <a:solidFill>
                    <a:schemeClr val="accent1"/>
                  </a:solidFill>
                  <a:latin typeface="微软雅黑" panose="020B0503020204020204" pitchFamily="34" charset="-122"/>
                  <a:ea typeface="微软雅黑" panose="020B0503020204020204" pitchFamily="34" charset="-122"/>
                </a:rPr>
                <a:t>此处添加文字，在此处添加</a:t>
              </a:r>
              <a:r>
                <a:rPr lang="zh-CN" altLang="en-US" sz="1200" dirty="0" smtClean="0">
                  <a:solidFill>
                    <a:schemeClr val="accent1"/>
                  </a:solidFill>
                  <a:latin typeface="微软雅黑" panose="020B0503020204020204" pitchFamily="34" charset="-122"/>
                  <a:ea typeface="微软雅黑" panose="020B0503020204020204" pitchFamily="34" charset="-122"/>
                </a:rPr>
                <a:t>文字。</a:t>
              </a:r>
              <a:endParaRPr lang="en-US" altLang="zh-CN" sz="1200" dirty="0" smtClean="0">
                <a:solidFill>
                  <a:schemeClr val="accent1"/>
                </a:solidFill>
                <a:latin typeface="微软雅黑" panose="020B0503020204020204" pitchFamily="34" charset="-122"/>
                <a:ea typeface="微软雅黑" panose="020B0503020204020204" pitchFamily="34" charset="-122"/>
              </a:endParaRPr>
            </a:p>
          </p:txBody>
        </p:sp>
        <p:sp>
          <p:nvSpPr>
            <p:cNvPr id="63" name="文本框 9"/>
            <p:cNvSpPr txBox="1"/>
            <p:nvPr/>
          </p:nvSpPr>
          <p:spPr>
            <a:xfrm>
              <a:off x="4620079" y="3167971"/>
              <a:ext cx="1945974" cy="918200"/>
            </a:xfrm>
            <a:prstGeom prst="rect">
              <a:avLst/>
            </a:prstGeom>
            <a:noFill/>
          </p:spPr>
          <p:txBody>
            <a:bodyPr wrap="square" lIns="68580" tIns="34290" rIns="68580" bIns="34290" rtlCol="0">
              <a:spAutoFit/>
            </a:bodyPr>
            <a:lstStyle/>
            <a:p>
              <a:pPr algn="ctr">
                <a:spcBef>
                  <a:spcPts val="450"/>
                </a:spcBef>
              </a:pPr>
              <a:r>
                <a:rPr lang="zh-CN" altLang="en-US" sz="1500" b="1" dirty="0">
                  <a:solidFill>
                    <a:schemeClr val="bg2"/>
                  </a:solidFill>
                  <a:latin typeface="微软雅黑" panose="020B0503020204020204" pitchFamily="34" charset="-122"/>
                  <a:ea typeface="微软雅黑" panose="020B0503020204020204" pitchFamily="34" charset="-122"/>
                </a:rPr>
                <a:t>添加标题</a:t>
              </a:r>
              <a:endParaRPr lang="en-US" altLang="zh-CN" sz="1500" b="1" dirty="0">
                <a:solidFill>
                  <a:schemeClr val="bg2"/>
                </a:solidFill>
                <a:latin typeface="微软雅黑" panose="020B0503020204020204" pitchFamily="34" charset="-122"/>
                <a:ea typeface="微软雅黑" panose="020B0503020204020204" pitchFamily="34" charset="-122"/>
              </a:endParaRPr>
            </a:p>
            <a:p>
              <a:pPr algn="ctr">
                <a:spcBef>
                  <a:spcPts val="450"/>
                </a:spcBef>
              </a:pPr>
              <a:r>
                <a:rPr lang="zh-CN" altLang="en-US" sz="1200" dirty="0" smtClean="0">
                  <a:solidFill>
                    <a:schemeClr val="accent1"/>
                  </a:solidFill>
                  <a:latin typeface="微软雅黑" panose="020B0503020204020204" pitchFamily="34" charset="-122"/>
                  <a:ea typeface="微软雅黑" panose="020B0503020204020204" pitchFamily="34" charset="-122"/>
                </a:rPr>
                <a:t>在</a:t>
              </a:r>
              <a:r>
                <a:rPr lang="zh-CN" altLang="en-US" sz="1200" dirty="0">
                  <a:solidFill>
                    <a:schemeClr val="accent1"/>
                  </a:solidFill>
                  <a:latin typeface="微软雅黑" panose="020B0503020204020204" pitchFamily="34" charset="-122"/>
                  <a:ea typeface="微软雅黑" panose="020B0503020204020204" pitchFamily="34" charset="-122"/>
                </a:rPr>
                <a:t>此处添加</a:t>
              </a:r>
              <a:r>
                <a:rPr lang="zh-CN" altLang="en-US" sz="1200" dirty="0" smtClean="0">
                  <a:solidFill>
                    <a:schemeClr val="accent1"/>
                  </a:solidFill>
                  <a:latin typeface="微软雅黑" panose="020B0503020204020204" pitchFamily="34" charset="-122"/>
                  <a:ea typeface="微软雅黑" panose="020B0503020204020204" pitchFamily="34" charset="-122"/>
                </a:rPr>
                <a:t>文字在</a:t>
              </a:r>
              <a:r>
                <a:rPr lang="zh-CN" altLang="en-US" sz="1200" dirty="0">
                  <a:solidFill>
                    <a:schemeClr val="accent1"/>
                  </a:solidFill>
                  <a:latin typeface="微软雅黑" panose="020B0503020204020204" pitchFamily="34" charset="-122"/>
                  <a:ea typeface="微软雅黑" panose="020B0503020204020204" pitchFamily="34" charset="-122"/>
                </a:rPr>
                <a:t>此处添加文字，在此处添加</a:t>
              </a:r>
              <a:r>
                <a:rPr lang="zh-CN" altLang="en-US" sz="1200" dirty="0" smtClean="0">
                  <a:solidFill>
                    <a:schemeClr val="accent1"/>
                  </a:solidFill>
                  <a:latin typeface="微软雅黑" panose="020B0503020204020204" pitchFamily="34" charset="-122"/>
                  <a:ea typeface="微软雅黑" panose="020B0503020204020204" pitchFamily="34" charset="-122"/>
                </a:rPr>
                <a:t>文字。</a:t>
              </a:r>
              <a:endParaRPr lang="en-US" altLang="zh-CN" sz="1200" dirty="0" smtClean="0">
                <a:solidFill>
                  <a:schemeClr val="accent1"/>
                </a:solidFill>
                <a:latin typeface="微软雅黑" panose="020B0503020204020204" pitchFamily="34" charset="-122"/>
                <a:ea typeface="微软雅黑" panose="020B0503020204020204" pitchFamily="34" charset="-122"/>
              </a:endParaRPr>
            </a:p>
          </p:txBody>
        </p:sp>
        <p:sp>
          <p:nvSpPr>
            <p:cNvPr id="64" name="文本框 10"/>
            <p:cNvSpPr txBox="1"/>
            <p:nvPr/>
          </p:nvSpPr>
          <p:spPr>
            <a:xfrm>
              <a:off x="6585159" y="3167971"/>
              <a:ext cx="1945974" cy="918200"/>
            </a:xfrm>
            <a:prstGeom prst="rect">
              <a:avLst/>
            </a:prstGeom>
            <a:noFill/>
          </p:spPr>
          <p:txBody>
            <a:bodyPr wrap="square" lIns="68580" tIns="34290" rIns="68580" bIns="34290" rtlCol="0">
              <a:spAutoFit/>
            </a:bodyPr>
            <a:lstStyle/>
            <a:p>
              <a:pPr algn="ctr">
                <a:spcBef>
                  <a:spcPts val="450"/>
                </a:spcBef>
              </a:pPr>
              <a:r>
                <a:rPr lang="zh-CN" altLang="en-US" sz="1500" b="1" dirty="0">
                  <a:solidFill>
                    <a:schemeClr val="tx2"/>
                  </a:solidFill>
                  <a:latin typeface="微软雅黑" panose="020B0503020204020204" pitchFamily="34" charset="-122"/>
                  <a:ea typeface="微软雅黑" panose="020B0503020204020204" pitchFamily="34" charset="-122"/>
                </a:rPr>
                <a:t>添加标题</a:t>
              </a:r>
              <a:endParaRPr lang="en-US" altLang="zh-CN" sz="1500" b="1" dirty="0">
                <a:solidFill>
                  <a:schemeClr val="tx2"/>
                </a:solidFill>
                <a:latin typeface="微软雅黑" panose="020B0503020204020204" pitchFamily="34" charset="-122"/>
                <a:ea typeface="微软雅黑" panose="020B0503020204020204" pitchFamily="34" charset="-122"/>
              </a:endParaRPr>
            </a:p>
            <a:p>
              <a:pPr algn="ctr">
                <a:spcBef>
                  <a:spcPts val="450"/>
                </a:spcBef>
              </a:pPr>
              <a:r>
                <a:rPr lang="zh-CN" altLang="en-US" sz="1200" dirty="0" smtClean="0">
                  <a:solidFill>
                    <a:schemeClr val="accent1"/>
                  </a:solidFill>
                  <a:latin typeface="微软雅黑" panose="020B0503020204020204" pitchFamily="34" charset="-122"/>
                  <a:ea typeface="微软雅黑" panose="020B0503020204020204" pitchFamily="34" charset="-122"/>
                </a:rPr>
                <a:t>在</a:t>
              </a:r>
              <a:r>
                <a:rPr lang="zh-CN" altLang="en-US" sz="1200" dirty="0">
                  <a:solidFill>
                    <a:schemeClr val="accent1"/>
                  </a:solidFill>
                  <a:latin typeface="微软雅黑" panose="020B0503020204020204" pitchFamily="34" charset="-122"/>
                  <a:ea typeface="微软雅黑" panose="020B0503020204020204" pitchFamily="34" charset="-122"/>
                </a:rPr>
                <a:t>此处添加</a:t>
              </a:r>
              <a:r>
                <a:rPr lang="zh-CN" altLang="en-US" sz="1200" dirty="0" smtClean="0">
                  <a:solidFill>
                    <a:schemeClr val="accent1"/>
                  </a:solidFill>
                  <a:latin typeface="微软雅黑" panose="020B0503020204020204" pitchFamily="34" charset="-122"/>
                  <a:ea typeface="微软雅黑" panose="020B0503020204020204" pitchFamily="34" charset="-122"/>
                </a:rPr>
                <a:t>文字在</a:t>
              </a:r>
              <a:r>
                <a:rPr lang="zh-CN" altLang="en-US" sz="1200" dirty="0">
                  <a:solidFill>
                    <a:schemeClr val="accent1"/>
                  </a:solidFill>
                  <a:latin typeface="微软雅黑" panose="020B0503020204020204" pitchFamily="34" charset="-122"/>
                  <a:ea typeface="微软雅黑" panose="020B0503020204020204" pitchFamily="34" charset="-122"/>
                </a:rPr>
                <a:t>此处添加文字，在此处添加</a:t>
              </a:r>
              <a:r>
                <a:rPr lang="zh-CN" altLang="en-US" sz="1200" dirty="0" smtClean="0">
                  <a:solidFill>
                    <a:schemeClr val="accent1"/>
                  </a:solidFill>
                  <a:latin typeface="微软雅黑" panose="020B0503020204020204" pitchFamily="34" charset="-122"/>
                  <a:ea typeface="微软雅黑" panose="020B0503020204020204" pitchFamily="34" charset="-122"/>
                </a:rPr>
                <a:t>文字。</a:t>
              </a:r>
              <a:endParaRPr lang="en-US" altLang="zh-CN" sz="1200" dirty="0" smtClean="0">
                <a:solidFill>
                  <a:schemeClr val="accent1"/>
                </a:solidFill>
                <a:latin typeface="微软雅黑" panose="020B0503020204020204" pitchFamily="34" charset="-122"/>
                <a:ea typeface="微软雅黑" panose="020B0503020204020204" pitchFamily="34" charset="-122"/>
              </a:endParaRPr>
            </a:p>
          </p:txBody>
        </p:sp>
      </p:grpSp>
      <p:grpSp>
        <p:nvGrpSpPr>
          <p:cNvPr id="65" name="组合 64"/>
          <p:cNvGrpSpPr/>
          <p:nvPr/>
        </p:nvGrpSpPr>
        <p:grpSpPr>
          <a:xfrm>
            <a:off x="1179250" y="1374947"/>
            <a:ext cx="967308" cy="1608032"/>
            <a:chOff x="1179250" y="1374947"/>
            <a:chExt cx="967308" cy="1608032"/>
          </a:xfrm>
        </p:grpSpPr>
        <p:sp>
          <p:nvSpPr>
            <p:cNvPr id="66" name="泪滴形 65"/>
            <p:cNvSpPr/>
            <p:nvPr/>
          </p:nvSpPr>
          <p:spPr>
            <a:xfrm rot="8100000">
              <a:off x="1179250" y="1374947"/>
              <a:ext cx="967308" cy="967308"/>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67" name="组合 66"/>
            <p:cNvGrpSpPr/>
            <p:nvPr/>
          </p:nvGrpSpPr>
          <p:grpSpPr>
            <a:xfrm>
              <a:off x="1436990" y="1674614"/>
              <a:ext cx="451827" cy="442953"/>
              <a:chOff x="5100638" y="12700"/>
              <a:chExt cx="80963" cy="79375"/>
            </a:xfrm>
            <a:solidFill>
              <a:schemeClr val="accent2"/>
            </a:solidFill>
          </p:grpSpPr>
          <p:sp>
            <p:nvSpPr>
              <p:cNvPr id="69" name="Freeform 5"/>
              <p:cNvSpPr>
                <a:spLocks/>
              </p:cNvSpPr>
              <p:nvPr/>
            </p:nvSpPr>
            <p:spPr bwMode="auto">
              <a:xfrm>
                <a:off x="5100638" y="12700"/>
                <a:ext cx="80963" cy="79375"/>
              </a:xfrm>
              <a:custGeom>
                <a:avLst/>
                <a:gdLst>
                  <a:gd name="T0" fmla="*/ 131 w 152"/>
                  <a:gd name="T1" fmla="*/ 55 h 152"/>
                  <a:gd name="T2" fmla="*/ 131 w 152"/>
                  <a:gd name="T3" fmla="*/ 7 h 152"/>
                  <a:gd name="T4" fmla="*/ 103 w 152"/>
                  <a:gd name="T5" fmla="*/ 7 h 152"/>
                  <a:gd name="T6" fmla="*/ 103 w 152"/>
                  <a:gd name="T7" fmla="*/ 28 h 152"/>
                  <a:gd name="T8" fmla="*/ 76 w 152"/>
                  <a:gd name="T9" fmla="*/ 0 h 152"/>
                  <a:gd name="T10" fmla="*/ 0 w 152"/>
                  <a:gd name="T11" fmla="*/ 76 h 152"/>
                  <a:gd name="T12" fmla="*/ 13 w 152"/>
                  <a:gd name="T13" fmla="*/ 76 h 152"/>
                  <a:gd name="T14" fmla="*/ 13 w 152"/>
                  <a:gd name="T15" fmla="*/ 152 h 152"/>
                  <a:gd name="T16" fmla="*/ 55 w 152"/>
                  <a:gd name="T17" fmla="*/ 152 h 152"/>
                  <a:gd name="T18" fmla="*/ 55 w 152"/>
                  <a:gd name="T19" fmla="*/ 90 h 152"/>
                  <a:gd name="T20" fmla="*/ 96 w 152"/>
                  <a:gd name="T21" fmla="*/ 90 h 152"/>
                  <a:gd name="T22" fmla="*/ 96 w 152"/>
                  <a:gd name="T23" fmla="*/ 152 h 152"/>
                  <a:gd name="T24" fmla="*/ 138 w 152"/>
                  <a:gd name="T25" fmla="*/ 152 h 152"/>
                  <a:gd name="T26" fmla="*/ 138 w 152"/>
                  <a:gd name="T27" fmla="*/ 76 h 152"/>
                  <a:gd name="T28" fmla="*/ 152 w 152"/>
                  <a:gd name="T29" fmla="*/ 76 h 152"/>
                  <a:gd name="T30" fmla="*/ 131 w 152"/>
                  <a:gd name="T31" fmla="*/ 55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2" h="152">
                    <a:moveTo>
                      <a:pt x="131" y="55"/>
                    </a:moveTo>
                    <a:lnTo>
                      <a:pt x="131" y="7"/>
                    </a:lnTo>
                    <a:lnTo>
                      <a:pt x="103" y="7"/>
                    </a:lnTo>
                    <a:lnTo>
                      <a:pt x="103" y="28"/>
                    </a:lnTo>
                    <a:lnTo>
                      <a:pt x="76" y="0"/>
                    </a:lnTo>
                    <a:lnTo>
                      <a:pt x="0" y="76"/>
                    </a:lnTo>
                    <a:lnTo>
                      <a:pt x="13" y="76"/>
                    </a:lnTo>
                    <a:lnTo>
                      <a:pt x="13" y="152"/>
                    </a:lnTo>
                    <a:lnTo>
                      <a:pt x="55" y="152"/>
                    </a:lnTo>
                    <a:lnTo>
                      <a:pt x="55" y="90"/>
                    </a:lnTo>
                    <a:lnTo>
                      <a:pt x="96" y="90"/>
                    </a:lnTo>
                    <a:lnTo>
                      <a:pt x="96" y="152"/>
                    </a:lnTo>
                    <a:lnTo>
                      <a:pt x="138" y="152"/>
                    </a:lnTo>
                    <a:lnTo>
                      <a:pt x="138" y="76"/>
                    </a:lnTo>
                    <a:lnTo>
                      <a:pt x="152" y="76"/>
                    </a:lnTo>
                    <a:lnTo>
                      <a:pt x="131"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Rectangle 6"/>
              <p:cNvSpPr>
                <a:spLocks noChangeArrowheads="1"/>
              </p:cNvSpPr>
              <p:nvPr/>
            </p:nvSpPr>
            <p:spPr bwMode="auto">
              <a:xfrm>
                <a:off x="5133976" y="63500"/>
                <a:ext cx="14288"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Rectangle 7"/>
              <p:cNvSpPr>
                <a:spLocks noChangeArrowheads="1"/>
              </p:cNvSpPr>
              <p:nvPr/>
            </p:nvSpPr>
            <p:spPr bwMode="auto">
              <a:xfrm>
                <a:off x="5133976" y="63500"/>
                <a:ext cx="14288"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Rectangle 8"/>
              <p:cNvSpPr>
                <a:spLocks noChangeArrowheads="1"/>
              </p:cNvSpPr>
              <p:nvPr/>
            </p:nvSpPr>
            <p:spPr bwMode="auto">
              <a:xfrm>
                <a:off x="5133976" y="63500"/>
                <a:ext cx="14288"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Rectangle 9"/>
              <p:cNvSpPr>
                <a:spLocks noChangeArrowheads="1"/>
              </p:cNvSpPr>
              <p:nvPr/>
            </p:nvSpPr>
            <p:spPr bwMode="auto">
              <a:xfrm>
                <a:off x="5133976" y="63500"/>
                <a:ext cx="14288"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8" name="椭圆 67"/>
            <p:cNvSpPr/>
            <p:nvPr/>
          </p:nvSpPr>
          <p:spPr>
            <a:xfrm>
              <a:off x="1548604" y="2754379"/>
              <a:ext cx="228600" cy="228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grpSp>
        <p:nvGrpSpPr>
          <p:cNvPr id="74" name="组合 73"/>
          <p:cNvGrpSpPr/>
          <p:nvPr/>
        </p:nvGrpSpPr>
        <p:grpSpPr>
          <a:xfrm>
            <a:off x="3144331" y="1374947"/>
            <a:ext cx="967308" cy="1608032"/>
            <a:chOff x="3144331" y="1374947"/>
            <a:chExt cx="967308" cy="1608032"/>
          </a:xfrm>
        </p:grpSpPr>
        <p:sp>
          <p:nvSpPr>
            <p:cNvPr id="75" name="泪滴形 74"/>
            <p:cNvSpPr/>
            <p:nvPr/>
          </p:nvSpPr>
          <p:spPr>
            <a:xfrm rot="8100000">
              <a:off x="3144331" y="1374947"/>
              <a:ext cx="967308" cy="967308"/>
            </a:xfrm>
            <a:prstGeom prst="teardrop">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76" name="组合 75"/>
            <p:cNvGrpSpPr/>
            <p:nvPr/>
          </p:nvGrpSpPr>
          <p:grpSpPr>
            <a:xfrm>
              <a:off x="3384353" y="1652464"/>
              <a:ext cx="487263" cy="487253"/>
              <a:chOff x="5456238" y="15875"/>
              <a:chExt cx="87313" cy="87313"/>
            </a:xfrm>
            <a:solidFill>
              <a:srgbClr val="FFFFFF"/>
            </a:solidFill>
          </p:grpSpPr>
          <p:sp>
            <p:nvSpPr>
              <p:cNvPr id="78" name="Freeform 18"/>
              <p:cNvSpPr>
                <a:spLocks noEditPoints="1"/>
              </p:cNvSpPr>
              <p:nvPr/>
            </p:nvSpPr>
            <p:spPr bwMode="auto">
              <a:xfrm>
                <a:off x="5456238" y="15875"/>
                <a:ext cx="87313" cy="87313"/>
              </a:xfrm>
              <a:custGeom>
                <a:avLst/>
                <a:gdLst>
                  <a:gd name="T0" fmla="*/ 122 w 166"/>
                  <a:gd name="T1" fmla="*/ 103 h 166"/>
                  <a:gd name="T2" fmla="*/ 121 w 166"/>
                  <a:gd name="T3" fmla="*/ 101 h 166"/>
                  <a:gd name="T4" fmla="*/ 126 w 166"/>
                  <a:gd name="T5" fmla="*/ 93 h 166"/>
                  <a:gd name="T6" fmla="*/ 130 w 166"/>
                  <a:gd name="T7" fmla="*/ 75 h 166"/>
                  <a:gd name="T8" fmla="*/ 131 w 166"/>
                  <a:gd name="T9" fmla="*/ 66 h 166"/>
                  <a:gd name="T10" fmla="*/ 127 w 166"/>
                  <a:gd name="T11" fmla="*/ 40 h 166"/>
                  <a:gd name="T12" fmla="*/ 112 w 166"/>
                  <a:gd name="T13" fmla="*/ 20 h 166"/>
                  <a:gd name="T14" fmla="*/ 91 w 166"/>
                  <a:gd name="T15" fmla="*/ 5 h 166"/>
                  <a:gd name="T16" fmla="*/ 66 w 166"/>
                  <a:gd name="T17" fmla="*/ 0 h 166"/>
                  <a:gd name="T18" fmla="*/ 53 w 166"/>
                  <a:gd name="T19" fmla="*/ 1 h 166"/>
                  <a:gd name="T20" fmla="*/ 29 w 166"/>
                  <a:gd name="T21" fmla="*/ 11 h 166"/>
                  <a:gd name="T22" fmla="*/ 12 w 166"/>
                  <a:gd name="T23" fmla="*/ 29 h 166"/>
                  <a:gd name="T24" fmla="*/ 1 w 166"/>
                  <a:gd name="T25" fmla="*/ 53 h 166"/>
                  <a:gd name="T26" fmla="*/ 0 w 166"/>
                  <a:gd name="T27" fmla="*/ 66 h 166"/>
                  <a:gd name="T28" fmla="*/ 5 w 166"/>
                  <a:gd name="T29" fmla="*/ 91 h 166"/>
                  <a:gd name="T30" fmla="*/ 20 w 166"/>
                  <a:gd name="T31" fmla="*/ 112 h 166"/>
                  <a:gd name="T32" fmla="*/ 40 w 166"/>
                  <a:gd name="T33" fmla="*/ 127 h 166"/>
                  <a:gd name="T34" fmla="*/ 66 w 166"/>
                  <a:gd name="T35" fmla="*/ 131 h 166"/>
                  <a:gd name="T36" fmla="*/ 75 w 166"/>
                  <a:gd name="T37" fmla="*/ 130 h 166"/>
                  <a:gd name="T38" fmla="*/ 93 w 166"/>
                  <a:gd name="T39" fmla="*/ 126 h 166"/>
                  <a:gd name="T40" fmla="*/ 101 w 166"/>
                  <a:gd name="T41" fmla="*/ 121 h 166"/>
                  <a:gd name="T42" fmla="*/ 143 w 166"/>
                  <a:gd name="T43" fmla="*/ 161 h 166"/>
                  <a:gd name="T44" fmla="*/ 146 w 166"/>
                  <a:gd name="T45" fmla="*/ 165 h 166"/>
                  <a:gd name="T46" fmla="*/ 152 w 166"/>
                  <a:gd name="T47" fmla="*/ 166 h 166"/>
                  <a:gd name="T48" fmla="*/ 161 w 166"/>
                  <a:gd name="T49" fmla="*/ 161 h 166"/>
                  <a:gd name="T50" fmla="*/ 165 w 166"/>
                  <a:gd name="T51" fmla="*/ 158 h 166"/>
                  <a:gd name="T52" fmla="*/ 165 w 166"/>
                  <a:gd name="T53" fmla="*/ 146 h 166"/>
                  <a:gd name="T54" fmla="*/ 66 w 166"/>
                  <a:gd name="T55" fmla="*/ 111 h 166"/>
                  <a:gd name="T56" fmla="*/ 56 w 166"/>
                  <a:gd name="T57" fmla="*/ 109 h 166"/>
                  <a:gd name="T58" fmla="*/ 40 w 166"/>
                  <a:gd name="T59" fmla="*/ 103 h 166"/>
                  <a:gd name="T60" fmla="*/ 29 w 166"/>
                  <a:gd name="T61" fmla="*/ 91 h 166"/>
                  <a:gd name="T62" fmla="*/ 22 w 166"/>
                  <a:gd name="T63" fmla="*/ 75 h 166"/>
                  <a:gd name="T64" fmla="*/ 21 w 166"/>
                  <a:gd name="T65" fmla="*/ 66 h 166"/>
                  <a:gd name="T66" fmla="*/ 24 w 166"/>
                  <a:gd name="T67" fmla="*/ 48 h 166"/>
                  <a:gd name="T68" fmla="*/ 33 w 166"/>
                  <a:gd name="T69" fmla="*/ 33 h 166"/>
                  <a:gd name="T70" fmla="*/ 48 w 166"/>
                  <a:gd name="T71" fmla="*/ 24 h 166"/>
                  <a:gd name="T72" fmla="*/ 66 w 166"/>
                  <a:gd name="T73" fmla="*/ 21 h 166"/>
                  <a:gd name="T74" fmla="*/ 75 w 166"/>
                  <a:gd name="T75" fmla="*/ 22 h 166"/>
                  <a:gd name="T76" fmla="*/ 91 w 166"/>
                  <a:gd name="T77" fmla="*/ 29 h 166"/>
                  <a:gd name="T78" fmla="*/ 103 w 166"/>
                  <a:gd name="T79" fmla="*/ 40 h 166"/>
                  <a:gd name="T80" fmla="*/ 109 w 166"/>
                  <a:gd name="T81" fmla="*/ 56 h 166"/>
                  <a:gd name="T82" fmla="*/ 111 w 166"/>
                  <a:gd name="T83" fmla="*/ 66 h 166"/>
                  <a:gd name="T84" fmla="*/ 107 w 166"/>
                  <a:gd name="T85" fmla="*/ 83 h 166"/>
                  <a:gd name="T86" fmla="*/ 98 w 166"/>
                  <a:gd name="T87" fmla="*/ 98 h 166"/>
                  <a:gd name="T88" fmla="*/ 83 w 166"/>
                  <a:gd name="T89" fmla="*/ 107 h 166"/>
                  <a:gd name="T90" fmla="*/ 66 w 166"/>
                  <a:gd name="T91" fmla="*/ 11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6" h="166">
                    <a:moveTo>
                      <a:pt x="161" y="143"/>
                    </a:moveTo>
                    <a:lnTo>
                      <a:pt x="122" y="103"/>
                    </a:lnTo>
                    <a:lnTo>
                      <a:pt x="122" y="103"/>
                    </a:lnTo>
                    <a:lnTo>
                      <a:pt x="121" y="101"/>
                    </a:lnTo>
                    <a:lnTo>
                      <a:pt x="121" y="101"/>
                    </a:lnTo>
                    <a:lnTo>
                      <a:pt x="126" y="93"/>
                    </a:lnTo>
                    <a:lnTo>
                      <a:pt x="129" y="84"/>
                    </a:lnTo>
                    <a:lnTo>
                      <a:pt x="130" y="75"/>
                    </a:lnTo>
                    <a:lnTo>
                      <a:pt x="131" y="66"/>
                    </a:lnTo>
                    <a:lnTo>
                      <a:pt x="131" y="66"/>
                    </a:lnTo>
                    <a:lnTo>
                      <a:pt x="130" y="53"/>
                    </a:lnTo>
                    <a:lnTo>
                      <a:pt x="127" y="40"/>
                    </a:lnTo>
                    <a:lnTo>
                      <a:pt x="120" y="29"/>
                    </a:lnTo>
                    <a:lnTo>
                      <a:pt x="112" y="20"/>
                    </a:lnTo>
                    <a:lnTo>
                      <a:pt x="103" y="11"/>
                    </a:lnTo>
                    <a:lnTo>
                      <a:pt x="91" y="5"/>
                    </a:lnTo>
                    <a:lnTo>
                      <a:pt x="78" y="1"/>
                    </a:lnTo>
                    <a:lnTo>
                      <a:pt x="66" y="0"/>
                    </a:lnTo>
                    <a:lnTo>
                      <a:pt x="66" y="0"/>
                    </a:lnTo>
                    <a:lnTo>
                      <a:pt x="53" y="1"/>
                    </a:lnTo>
                    <a:lnTo>
                      <a:pt x="40" y="5"/>
                    </a:lnTo>
                    <a:lnTo>
                      <a:pt x="29" y="11"/>
                    </a:lnTo>
                    <a:lnTo>
                      <a:pt x="20" y="20"/>
                    </a:lnTo>
                    <a:lnTo>
                      <a:pt x="12" y="29"/>
                    </a:lnTo>
                    <a:lnTo>
                      <a:pt x="5" y="40"/>
                    </a:lnTo>
                    <a:lnTo>
                      <a:pt x="1" y="53"/>
                    </a:lnTo>
                    <a:lnTo>
                      <a:pt x="0" y="66"/>
                    </a:lnTo>
                    <a:lnTo>
                      <a:pt x="0" y="66"/>
                    </a:lnTo>
                    <a:lnTo>
                      <a:pt x="1" y="78"/>
                    </a:lnTo>
                    <a:lnTo>
                      <a:pt x="5" y="91"/>
                    </a:lnTo>
                    <a:lnTo>
                      <a:pt x="12" y="103"/>
                    </a:lnTo>
                    <a:lnTo>
                      <a:pt x="20" y="112"/>
                    </a:lnTo>
                    <a:lnTo>
                      <a:pt x="29" y="120"/>
                    </a:lnTo>
                    <a:lnTo>
                      <a:pt x="40" y="127"/>
                    </a:lnTo>
                    <a:lnTo>
                      <a:pt x="53" y="130"/>
                    </a:lnTo>
                    <a:lnTo>
                      <a:pt x="66" y="131"/>
                    </a:lnTo>
                    <a:lnTo>
                      <a:pt x="66" y="131"/>
                    </a:lnTo>
                    <a:lnTo>
                      <a:pt x="75" y="130"/>
                    </a:lnTo>
                    <a:lnTo>
                      <a:pt x="84" y="129"/>
                    </a:lnTo>
                    <a:lnTo>
                      <a:pt x="93" y="126"/>
                    </a:lnTo>
                    <a:lnTo>
                      <a:pt x="101" y="121"/>
                    </a:lnTo>
                    <a:lnTo>
                      <a:pt x="101" y="121"/>
                    </a:lnTo>
                    <a:lnTo>
                      <a:pt x="103" y="122"/>
                    </a:lnTo>
                    <a:lnTo>
                      <a:pt x="143" y="161"/>
                    </a:lnTo>
                    <a:lnTo>
                      <a:pt x="143" y="161"/>
                    </a:lnTo>
                    <a:lnTo>
                      <a:pt x="146" y="165"/>
                    </a:lnTo>
                    <a:lnTo>
                      <a:pt x="152" y="166"/>
                    </a:lnTo>
                    <a:lnTo>
                      <a:pt x="152" y="166"/>
                    </a:lnTo>
                    <a:lnTo>
                      <a:pt x="158" y="165"/>
                    </a:lnTo>
                    <a:lnTo>
                      <a:pt x="161" y="161"/>
                    </a:lnTo>
                    <a:lnTo>
                      <a:pt x="161" y="161"/>
                    </a:lnTo>
                    <a:lnTo>
                      <a:pt x="165" y="158"/>
                    </a:lnTo>
                    <a:lnTo>
                      <a:pt x="166" y="152"/>
                    </a:lnTo>
                    <a:lnTo>
                      <a:pt x="165" y="146"/>
                    </a:lnTo>
                    <a:lnTo>
                      <a:pt x="161" y="143"/>
                    </a:lnTo>
                    <a:close/>
                    <a:moveTo>
                      <a:pt x="66" y="111"/>
                    </a:moveTo>
                    <a:lnTo>
                      <a:pt x="66" y="111"/>
                    </a:lnTo>
                    <a:lnTo>
                      <a:pt x="56" y="109"/>
                    </a:lnTo>
                    <a:lnTo>
                      <a:pt x="48" y="107"/>
                    </a:lnTo>
                    <a:lnTo>
                      <a:pt x="40" y="103"/>
                    </a:lnTo>
                    <a:lnTo>
                      <a:pt x="33" y="98"/>
                    </a:lnTo>
                    <a:lnTo>
                      <a:pt x="29" y="91"/>
                    </a:lnTo>
                    <a:lnTo>
                      <a:pt x="24" y="83"/>
                    </a:lnTo>
                    <a:lnTo>
                      <a:pt x="22" y="75"/>
                    </a:lnTo>
                    <a:lnTo>
                      <a:pt x="21" y="66"/>
                    </a:lnTo>
                    <a:lnTo>
                      <a:pt x="21" y="66"/>
                    </a:lnTo>
                    <a:lnTo>
                      <a:pt x="22" y="56"/>
                    </a:lnTo>
                    <a:lnTo>
                      <a:pt x="24" y="48"/>
                    </a:lnTo>
                    <a:lnTo>
                      <a:pt x="29" y="40"/>
                    </a:lnTo>
                    <a:lnTo>
                      <a:pt x="33" y="33"/>
                    </a:lnTo>
                    <a:lnTo>
                      <a:pt x="40" y="29"/>
                    </a:lnTo>
                    <a:lnTo>
                      <a:pt x="48" y="24"/>
                    </a:lnTo>
                    <a:lnTo>
                      <a:pt x="56" y="22"/>
                    </a:lnTo>
                    <a:lnTo>
                      <a:pt x="66" y="21"/>
                    </a:lnTo>
                    <a:lnTo>
                      <a:pt x="66" y="21"/>
                    </a:lnTo>
                    <a:lnTo>
                      <a:pt x="75" y="22"/>
                    </a:lnTo>
                    <a:lnTo>
                      <a:pt x="83" y="24"/>
                    </a:lnTo>
                    <a:lnTo>
                      <a:pt x="91" y="29"/>
                    </a:lnTo>
                    <a:lnTo>
                      <a:pt x="98" y="33"/>
                    </a:lnTo>
                    <a:lnTo>
                      <a:pt x="103" y="40"/>
                    </a:lnTo>
                    <a:lnTo>
                      <a:pt x="107" y="48"/>
                    </a:lnTo>
                    <a:lnTo>
                      <a:pt x="109" y="56"/>
                    </a:lnTo>
                    <a:lnTo>
                      <a:pt x="111" y="66"/>
                    </a:lnTo>
                    <a:lnTo>
                      <a:pt x="111" y="66"/>
                    </a:lnTo>
                    <a:lnTo>
                      <a:pt x="109" y="75"/>
                    </a:lnTo>
                    <a:lnTo>
                      <a:pt x="107" y="83"/>
                    </a:lnTo>
                    <a:lnTo>
                      <a:pt x="103" y="91"/>
                    </a:lnTo>
                    <a:lnTo>
                      <a:pt x="98" y="98"/>
                    </a:lnTo>
                    <a:lnTo>
                      <a:pt x="91" y="103"/>
                    </a:lnTo>
                    <a:lnTo>
                      <a:pt x="83" y="107"/>
                    </a:lnTo>
                    <a:lnTo>
                      <a:pt x="75" y="109"/>
                    </a:lnTo>
                    <a:lnTo>
                      <a:pt x="6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9"/>
              <p:cNvSpPr>
                <a:spLocks/>
              </p:cNvSpPr>
              <p:nvPr/>
            </p:nvSpPr>
            <p:spPr bwMode="auto">
              <a:xfrm>
                <a:off x="5456238" y="15875"/>
                <a:ext cx="87313" cy="87313"/>
              </a:xfrm>
              <a:custGeom>
                <a:avLst/>
                <a:gdLst>
                  <a:gd name="T0" fmla="*/ 161 w 166"/>
                  <a:gd name="T1" fmla="*/ 143 h 166"/>
                  <a:gd name="T2" fmla="*/ 122 w 166"/>
                  <a:gd name="T3" fmla="*/ 103 h 166"/>
                  <a:gd name="T4" fmla="*/ 122 w 166"/>
                  <a:gd name="T5" fmla="*/ 103 h 166"/>
                  <a:gd name="T6" fmla="*/ 121 w 166"/>
                  <a:gd name="T7" fmla="*/ 101 h 166"/>
                  <a:gd name="T8" fmla="*/ 121 w 166"/>
                  <a:gd name="T9" fmla="*/ 101 h 166"/>
                  <a:gd name="T10" fmla="*/ 126 w 166"/>
                  <a:gd name="T11" fmla="*/ 93 h 166"/>
                  <a:gd name="T12" fmla="*/ 129 w 166"/>
                  <a:gd name="T13" fmla="*/ 84 h 166"/>
                  <a:gd name="T14" fmla="*/ 130 w 166"/>
                  <a:gd name="T15" fmla="*/ 75 h 166"/>
                  <a:gd name="T16" fmla="*/ 131 w 166"/>
                  <a:gd name="T17" fmla="*/ 66 h 166"/>
                  <a:gd name="T18" fmla="*/ 131 w 166"/>
                  <a:gd name="T19" fmla="*/ 66 h 166"/>
                  <a:gd name="T20" fmla="*/ 130 w 166"/>
                  <a:gd name="T21" fmla="*/ 53 h 166"/>
                  <a:gd name="T22" fmla="*/ 127 w 166"/>
                  <a:gd name="T23" fmla="*/ 40 h 166"/>
                  <a:gd name="T24" fmla="*/ 120 w 166"/>
                  <a:gd name="T25" fmla="*/ 29 h 166"/>
                  <a:gd name="T26" fmla="*/ 112 w 166"/>
                  <a:gd name="T27" fmla="*/ 20 h 166"/>
                  <a:gd name="T28" fmla="*/ 103 w 166"/>
                  <a:gd name="T29" fmla="*/ 11 h 166"/>
                  <a:gd name="T30" fmla="*/ 91 w 166"/>
                  <a:gd name="T31" fmla="*/ 5 h 166"/>
                  <a:gd name="T32" fmla="*/ 78 w 166"/>
                  <a:gd name="T33" fmla="*/ 1 h 166"/>
                  <a:gd name="T34" fmla="*/ 66 w 166"/>
                  <a:gd name="T35" fmla="*/ 0 h 166"/>
                  <a:gd name="T36" fmla="*/ 66 w 166"/>
                  <a:gd name="T37" fmla="*/ 0 h 166"/>
                  <a:gd name="T38" fmla="*/ 53 w 166"/>
                  <a:gd name="T39" fmla="*/ 1 h 166"/>
                  <a:gd name="T40" fmla="*/ 40 w 166"/>
                  <a:gd name="T41" fmla="*/ 5 h 166"/>
                  <a:gd name="T42" fmla="*/ 29 w 166"/>
                  <a:gd name="T43" fmla="*/ 11 h 166"/>
                  <a:gd name="T44" fmla="*/ 20 w 166"/>
                  <a:gd name="T45" fmla="*/ 20 h 166"/>
                  <a:gd name="T46" fmla="*/ 12 w 166"/>
                  <a:gd name="T47" fmla="*/ 29 h 166"/>
                  <a:gd name="T48" fmla="*/ 5 w 166"/>
                  <a:gd name="T49" fmla="*/ 40 h 166"/>
                  <a:gd name="T50" fmla="*/ 1 w 166"/>
                  <a:gd name="T51" fmla="*/ 53 h 166"/>
                  <a:gd name="T52" fmla="*/ 0 w 166"/>
                  <a:gd name="T53" fmla="*/ 66 h 166"/>
                  <a:gd name="T54" fmla="*/ 0 w 166"/>
                  <a:gd name="T55" fmla="*/ 66 h 166"/>
                  <a:gd name="T56" fmla="*/ 1 w 166"/>
                  <a:gd name="T57" fmla="*/ 78 h 166"/>
                  <a:gd name="T58" fmla="*/ 5 w 166"/>
                  <a:gd name="T59" fmla="*/ 91 h 166"/>
                  <a:gd name="T60" fmla="*/ 12 w 166"/>
                  <a:gd name="T61" fmla="*/ 103 h 166"/>
                  <a:gd name="T62" fmla="*/ 20 w 166"/>
                  <a:gd name="T63" fmla="*/ 112 h 166"/>
                  <a:gd name="T64" fmla="*/ 29 w 166"/>
                  <a:gd name="T65" fmla="*/ 120 h 166"/>
                  <a:gd name="T66" fmla="*/ 40 w 166"/>
                  <a:gd name="T67" fmla="*/ 127 h 166"/>
                  <a:gd name="T68" fmla="*/ 53 w 166"/>
                  <a:gd name="T69" fmla="*/ 130 h 166"/>
                  <a:gd name="T70" fmla="*/ 66 w 166"/>
                  <a:gd name="T71" fmla="*/ 131 h 166"/>
                  <a:gd name="T72" fmla="*/ 66 w 166"/>
                  <a:gd name="T73" fmla="*/ 131 h 166"/>
                  <a:gd name="T74" fmla="*/ 75 w 166"/>
                  <a:gd name="T75" fmla="*/ 130 h 166"/>
                  <a:gd name="T76" fmla="*/ 84 w 166"/>
                  <a:gd name="T77" fmla="*/ 129 h 166"/>
                  <a:gd name="T78" fmla="*/ 93 w 166"/>
                  <a:gd name="T79" fmla="*/ 126 h 166"/>
                  <a:gd name="T80" fmla="*/ 101 w 166"/>
                  <a:gd name="T81" fmla="*/ 121 h 166"/>
                  <a:gd name="T82" fmla="*/ 101 w 166"/>
                  <a:gd name="T83" fmla="*/ 121 h 166"/>
                  <a:gd name="T84" fmla="*/ 103 w 166"/>
                  <a:gd name="T85" fmla="*/ 122 h 166"/>
                  <a:gd name="T86" fmla="*/ 143 w 166"/>
                  <a:gd name="T87" fmla="*/ 161 h 166"/>
                  <a:gd name="T88" fmla="*/ 143 w 166"/>
                  <a:gd name="T89" fmla="*/ 161 h 166"/>
                  <a:gd name="T90" fmla="*/ 146 w 166"/>
                  <a:gd name="T91" fmla="*/ 165 h 166"/>
                  <a:gd name="T92" fmla="*/ 152 w 166"/>
                  <a:gd name="T93" fmla="*/ 166 h 166"/>
                  <a:gd name="T94" fmla="*/ 152 w 166"/>
                  <a:gd name="T95" fmla="*/ 166 h 166"/>
                  <a:gd name="T96" fmla="*/ 158 w 166"/>
                  <a:gd name="T97" fmla="*/ 165 h 166"/>
                  <a:gd name="T98" fmla="*/ 161 w 166"/>
                  <a:gd name="T99" fmla="*/ 161 h 166"/>
                  <a:gd name="T100" fmla="*/ 161 w 166"/>
                  <a:gd name="T101" fmla="*/ 161 h 166"/>
                  <a:gd name="T102" fmla="*/ 165 w 166"/>
                  <a:gd name="T103" fmla="*/ 158 h 166"/>
                  <a:gd name="T104" fmla="*/ 166 w 166"/>
                  <a:gd name="T105" fmla="*/ 152 h 166"/>
                  <a:gd name="T106" fmla="*/ 165 w 166"/>
                  <a:gd name="T107" fmla="*/ 146 h 166"/>
                  <a:gd name="T108" fmla="*/ 161 w 166"/>
                  <a:gd name="T109" fmla="*/ 14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6" h="166">
                    <a:moveTo>
                      <a:pt x="161" y="143"/>
                    </a:moveTo>
                    <a:lnTo>
                      <a:pt x="122" y="103"/>
                    </a:lnTo>
                    <a:lnTo>
                      <a:pt x="122" y="103"/>
                    </a:lnTo>
                    <a:lnTo>
                      <a:pt x="121" y="101"/>
                    </a:lnTo>
                    <a:lnTo>
                      <a:pt x="121" y="101"/>
                    </a:lnTo>
                    <a:lnTo>
                      <a:pt x="126" y="93"/>
                    </a:lnTo>
                    <a:lnTo>
                      <a:pt x="129" y="84"/>
                    </a:lnTo>
                    <a:lnTo>
                      <a:pt x="130" y="75"/>
                    </a:lnTo>
                    <a:lnTo>
                      <a:pt x="131" y="66"/>
                    </a:lnTo>
                    <a:lnTo>
                      <a:pt x="131" y="66"/>
                    </a:lnTo>
                    <a:lnTo>
                      <a:pt x="130" y="53"/>
                    </a:lnTo>
                    <a:lnTo>
                      <a:pt x="127" y="40"/>
                    </a:lnTo>
                    <a:lnTo>
                      <a:pt x="120" y="29"/>
                    </a:lnTo>
                    <a:lnTo>
                      <a:pt x="112" y="20"/>
                    </a:lnTo>
                    <a:lnTo>
                      <a:pt x="103" y="11"/>
                    </a:lnTo>
                    <a:lnTo>
                      <a:pt x="91" y="5"/>
                    </a:lnTo>
                    <a:lnTo>
                      <a:pt x="78" y="1"/>
                    </a:lnTo>
                    <a:lnTo>
                      <a:pt x="66" y="0"/>
                    </a:lnTo>
                    <a:lnTo>
                      <a:pt x="66" y="0"/>
                    </a:lnTo>
                    <a:lnTo>
                      <a:pt x="53" y="1"/>
                    </a:lnTo>
                    <a:lnTo>
                      <a:pt x="40" y="5"/>
                    </a:lnTo>
                    <a:lnTo>
                      <a:pt x="29" y="11"/>
                    </a:lnTo>
                    <a:lnTo>
                      <a:pt x="20" y="20"/>
                    </a:lnTo>
                    <a:lnTo>
                      <a:pt x="12" y="29"/>
                    </a:lnTo>
                    <a:lnTo>
                      <a:pt x="5" y="40"/>
                    </a:lnTo>
                    <a:lnTo>
                      <a:pt x="1" y="53"/>
                    </a:lnTo>
                    <a:lnTo>
                      <a:pt x="0" y="66"/>
                    </a:lnTo>
                    <a:lnTo>
                      <a:pt x="0" y="66"/>
                    </a:lnTo>
                    <a:lnTo>
                      <a:pt x="1" y="78"/>
                    </a:lnTo>
                    <a:lnTo>
                      <a:pt x="5" y="91"/>
                    </a:lnTo>
                    <a:lnTo>
                      <a:pt x="12" y="103"/>
                    </a:lnTo>
                    <a:lnTo>
                      <a:pt x="20" y="112"/>
                    </a:lnTo>
                    <a:lnTo>
                      <a:pt x="29" y="120"/>
                    </a:lnTo>
                    <a:lnTo>
                      <a:pt x="40" y="127"/>
                    </a:lnTo>
                    <a:lnTo>
                      <a:pt x="53" y="130"/>
                    </a:lnTo>
                    <a:lnTo>
                      <a:pt x="66" y="131"/>
                    </a:lnTo>
                    <a:lnTo>
                      <a:pt x="66" y="131"/>
                    </a:lnTo>
                    <a:lnTo>
                      <a:pt x="75" y="130"/>
                    </a:lnTo>
                    <a:lnTo>
                      <a:pt x="84" y="129"/>
                    </a:lnTo>
                    <a:lnTo>
                      <a:pt x="93" y="126"/>
                    </a:lnTo>
                    <a:lnTo>
                      <a:pt x="101" y="121"/>
                    </a:lnTo>
                    <a:lnTo>
                      <a:pt x="101" y="121"/>
                    </a:lnTo>
                    <a:lnTo>
                      <a:pt x="103" y="122"/>
                    </a:lnTo>
                    <a:lnTo>
                      <a:pt x="143" y="161"/>
                    </a:lnTo>
                    <a:lnTo>
                      <a:pt x="143" y="161"/>
                    </a:lnTo>
                    <a:lnTo>
                      <a:pt x="146" y="165"/>
                    </a:lnTo>
                    <a:lnTo>
                      <a:pt x="152" y="166"/>
                    </a:lnTo>
                    <a:lnTo>
                      <a:pt x="152" y="166"/>
                    </a:lnTo>
                    <a:lnTo>
                      <a:pt x="158" y="165"/>
                    </a:lnTo>
                    <a:lnTo>
                      <a:pt x="161" y="161"/>
                    </a:lnTo>
                    <a:lnTo>
                      <a:pt x="161" y="161"/>
                    </a:lnTo>
                    <a:lnTo>
                      <a:pt x="165" y="158"/>
                    </a:lnTo>
                    <a:lnTo>
                      <a:pt x="166" y="152"/>
                    </a:lnTo>
                    <a:lnTo>
                      <a:pt x="165" y="146"/>
                    </a:lnTo>
                    <a:lnTo>
                      <a:pt x="161" y="143"/>
                    </a:ln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0"/>
              <p:cNvSpPr>
                <a:spLocks/>
              </p:cNvSpPr>
              <p:nvPr/>
            </p:nvSpPr>
            <p:spPr bwMode="auto">
              <a:xfrm>
                <a:off x="5467352" y="26988"/>
                <a:ext cx="47625" cy="47625"/>
              </a:xfrm>
              <a:custGeom>
                <a:avLst/>
                <a:gdLst>
                  <a:gd name="T0" fmla="*/ 45 w 90"/>
                  <a:gd name="T1" fmla="*/ 90 h 90"/>
                  <a:gd name="T2" fmla="*/ 45 w 90"/>
                  <a:gd name="T3" fmla="*/ 90 h 90"/>
                  <a:gd name="T4" fmla="*/ 35 w 90"/>
                  <a:gd name="T5" fmla="*/ 88 h 90"/>
                  <a:gd name="T6" fmla="*/ 27 w 90"/>
                  <a:gd name="T7" fmla="*/ 86 h 90"/>
                  <a:gd name="T8" fmla="*/ 19 w 90"/>
                  <a:gd name="T9" fmla="*/ 82 h 90"/>
                  <a:gd name="T10" fmla="*/ 12 w 90"/>
                  <a:gd name="T11" fmla="*/ 77 h 90"/>
                  <a:gd name="T12" fmla="*/ 8 w 90"/>
                  <a:gd name="T13" fmla="*/ 70 h 90"/>
                  <a:gd name="T14" fmla="*/ 3 w 90"/>
                  <a:gd name="T15" fmla="*/ 62 h 90"/>
                  <a:gd name="T16" fmla="*/ 1 w 90"/>
                  <a:gd name="T17" fmla="*/ 54 h 90"/>
                  <a:gd name="T18" fmla="*/ 0 w 90"/>
                  <a:gd name="T19" fmla="*/ 45 h 90"/>
                  <a:gd name="T20" fmla="*/ 0 w 90"/>
                  <a:gd name="T21" fmla="*/ 45 h 90"/>
                  <a:gd name="T22" fmla="*/ 1 w 90"/>
                  <a:gd name="T23" fmla="*/ 35 h 90"/>
                  <a:gd name="T24" fmla="*/ 3 w 90"/>
                  <a:gd name="T25" fmla="*/ 27 h 90"/>
                  <a:gd name="T26" fmla="*/ 8 w 90"/>
                  <a:gd name="T27" fmla="*/ 19 h 90"/>
                  <a:gd name="T28" fmla="*/ 12 w 90"/>
                  <a:gd name="T29" fmla="*/ 12 h 90"/>
                  <a:gd name="T30" fmla="*/ 19 w 90"/>
                  <a:gd name="T31" fmla="*/ 8 h 90"/>
                  <a:gd name="T32" fmla="*/ 27 w 90"/>
                  <a:gd name="T33" fmla="*/ 3 h 90"/>
                  <a:gd name="T34" fmla="*/ 35 w 90"/>
                  <a:gd name="T35" fmla="*/ 1 h 90"/>
                  <a:gd name="T36" fmla="*/ 45 w 90"/>
                  <a:gd name="T37" fmla="*/ 0 h 90"/>
                  <a:gd name="T38" fmla="*/ 45 w 90"/>
                  <a:gd name="T39" fmla="*/ 0 h 90"/>
                  <a:gd name="T40" fmla="*/ 54 w 90"/>
                  <a:gd name="T41" fmla="*/ 1 h 90"/>
                  <a:gd name="T42" fmla="*/ 62 w 90"/>
                  <a:gd name="T43" fmla="*/ 3 h 90"/>
                  <a:gd name="T44" fmla="*/ 70 w 90"/>
                  <a:gd name="T45" fmla="*/ 8 h 90"/>
                  <a:gd name="T46" fmla="*/ 77 w 90"/>
                  <a:gd name="T47" fmla="*/ 12 h 90"/>
                  <a:gd name="T48" fmla="*/ 82 w 90"/>
                  <a:gd name="T49" fmla="*/ 19 h 90"/>
                  <a:gd name="T50" fmla="*/ 86 w 90"/>
                  <a:gd name="T51" fmla="*/ 27 h 90"/>
                  <a:gd name="T52" fmla="*/ 88 w 90"/>
                  <a:gd name="T53" fmla="*/ 35 h 90"/>
                  <a:gd name="T54" fmla="*/ 90 w 90"/>
                  <a:gd name="T55" fmla="*/ 45 h 90"/>
                  <a:gd name="T56" fmla="*/ 90 w 90"/>
                  <a:gd name="T57" fmla="*/ 45 h 90"/>
                  <a:gd name="T58" fmla="*/ 88 w 90"/>
                  <a:gd name="T59" fmla="*/ 54 h 90"/>
                  <a:gd name="T60" fmla="*/ 86 w 90"/>
                  <a:gd name="T61" fmla="*/ 62 h 90"/>
                  <a:gd name="T62" fmla="*/ 82 w 90"/>
                  <a:gd name="T63" fmla="*/ 70 h 90"/>
                  <a:gd name="T64" fmla="*/ 77 w 90"/>
                  <a:gd name="T65" fmla="*/ 77 h 90"/>
                  <a:gd name="T66" fmla="*/ 70 w 90"/>
                  <a:gd name="T67" fmla="*/ 82 h 90"/>
                  <a:gd name="T68" fmla="*/ 62 w 90"/>
                  <a:gd name="T69" fmla="*/ 86 h 90"/>
                  <a:gd name="T70" fmla="*/ 54 w 90"/>
                  <a:gd name="T71" fmla="*/ 88 h 90"/>
                  <a:gd name="T72" fmla="*/ 45 w 90"/>
                  <a:gd name="T73"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90">
                    <a:moveTo>
                      <a:pt x="45" y="90"/>
                    </a:moveTo>
                    <a:lnTo>
                      <a:pt x="45" y="90"/>
                    </a:lnTo>
                    <a:lnTo>
                      <a:pt x="35" y="88"/>
                    </a:lnTo>
                    <a:lnTo>
                      <a:pt x="27" y="86"/>
                    </a:lnTo>
                    <a:lnTo>
                      <a:pt x="19" y="82"/>
                    </a:lnTo>
                    <a:lnTo>
                      <a:pt x="12" y="77"/>
                    </a:lnTo>
                    <a:lnTo>
                      <a:pt x="8" y="70"/>
                    </a:lnTo>
                    <a:lnTo>
                      <a:pt x="3" y="62"/>
                    </a:lnTo>
                    <a:lnTo>
                      <a:pt x="1" y="54"/>
                    </a:lnTo>
                    <a:lnTo>
                      <a:pt x="0" y="45"/>
                    </a:lnTo>
                    <a:lnTo>
                      <a:pt x="0" y="45"/>
                    </a:lnTo>
                    <a:lnTo>
                      <a:pt x="1" y="35"/>
                    </a:lnTo>
                    <a:lnTo>
                      <a:pt x="3" y="27"/>
                    </a:lnTo>
                    <a:lnTo>
                      <a:pt x="8" y="19"/>
                    </a:lnTo>
                    <a:lnTo>
                      <a:pt x="12" y="12"/>
                    </a:lnTo>
                    <a:lnTo>
                      <a:pt x="19" y="8"/>
                    </a:lnTo>
                    <a:lnTo>
                      <a:pt x="27" y="3"/>
                    </a:lnTo>
                    <a:lnTo>
                      <a:pt x="35" y="1"/>
                    </a:lnTo>
                    <a:lnTo>
                      <a:pt x="45" y="0"/>
                    </a:lnTo>
                    <a:lnTo>
                      <a:pt x="45" y="0"/>
                    </a:lnTo>
                    <a:lnTo>
                      <a:pt x="54" y="1"/>
                    </a:lnTo>
                    <a:lnTo>
                      <a:pt x="62" y="3"/>
                    </a:lnTo>
                    <a:lnTo>
                      <a:pt x="70" y="8"/>
                    </a:lnTo>
                    <a:lnTo>
                      <a:pt x="77" y="12"/>
                    </a:lnTo>
                    <a:lnTo>
                      <a:pt x="82" y="19"/>
                    </a:lnTo>
                    <a:lnTo>
                      <a:pt x="86" y="27"/>
                    </a:lnTo>
                    <a:lnTo>
                      <a:pt x="88" y="35"/>
                    </a:lnTo>
                    <a:lnTo>
                      <a:pt x="90" y="45"/>
                    </a:lnTo>
                    <a:lnTo>
                      <a:pt x="90" y="45"/>
                    </a:lnTo>
                    <a:lnTo>
                      <a:pt x="88" y="54"/>
                    </a:lnTo>
                    <a:lnTo>
                      <a:pt x="86" y="62"/>
                    </a:lnTo>
                    <a:lnTo>
                      <a:pt x="82" y="70"/>
                    </a:lnTo>
                    <a:lnTo>
                      <a:pt x="77" y="77"/>
                    </a:lnTo>
                    <a:lnTo>
                      <a:pt x="70" y="82"/>
                    </a:lnTo>
                    <a:lnTo>
                      <a:pt x="62" y="86"/>
                    </a:lnTo>
                    <a:lnTo>
                      <a:pt x="54" y="88"/>
                    </a:lnTo>
                    <a:lnTo>
                      <a:pt x="45" y="90"/>
                    </a:ln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7" name="椭圆 76"/>
            <p:cNvSpPr/>
            <p:nvPr/>
          </p:nvSpPr>
          <p:spPr>
            <a:xfrm>
              <a:off x="3513685" y="2754379"/>
              <a:ext cx="228600" cy="2286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grpSp>
        <p:nvGrpSpPr>
          <p:cNvPr id="81" name="组合 80"/>
          <p:cNvGrpSpPr/>
          <p:nvPr/>
        </p:nvGrpSpPr>
        <p:grpSpPr>
          <a:xfrm>
            <a:off x="5109412" y="1374947"/>
            <a:ext cx="967308" cy="1608032"/>
            <a:chOff x="5109412" y="1374947"/>
            <a:chExt cx="967308" cy="1608032"/>
          </a:xfrm>
        </p:grpSpPr>
        <p:sp>
          <p:nvSpPr>
            <p:cNvPr id="82" name="泪滴形 81"/>
            <p:cNvSpPr/>
            <p:nvPr/>
          </p:nvSpPr>
          <p:spPr>
            <a:xfrm rot="8100000">
              <a:off x="5109412" y="1374947"/>
              <a:ext cx="967308" cy="967308"/>
            </a:xfrm>
            <a:prstGeom prst="teardrop">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83" name="组合 82"/>
            <p:cNvGrpSpPr/>
            <p:nvPr/>
          </p:nvGrpSpPr>
          <p:grpSpPr>
            <a:xfrm>
              <a:off x="5349435" y="1670183"/>
              <a:ext cx="487262" cy="451814"/>
              <a:chOff x="5957888" y="22225"/>
              <a:chExt cx="87313" cy="80963"/>
            </a:xfrm>
          </p:grpSpPr>
          <p:sp>
            <p:nvSpPr>
              <p:cNvPr id="85" name="Freeform 26"/>
              <p:cNvSpPr>
                <a:spLocks noEditPoints="1"/>
              </p:cNvSpPr>
              <p:nvPr/>
            </p:nvSpPr>
            <p:spPr bwMode="auto">
              <a:xfrm>
                <a:off x="5957888" y="22225"/>
                <a:ext cx="87313" cy="80963"/>
              </a:xfrm>
              <a:custGeom>
                <a:avLst/>
                <a:gdLst>
                  <a:gd name="T0" fmla="*/ 42 w 166"/>
                  <a:gd name="T1" fmla="*/ 0 h 153"/>
                  <a:gd name="T2" fmla="*/ 34 w 166"/>
                  <a:gd name="T3" fmla="*/ 2 h 153"/>
                  <a:gd name="T4" fmla="*/ 19 w 166"/>
                  <a:gd name="T5" fmla="*/ 7 h 153"/>
                  <a:gd name="T6" fmla="*/ 7 w 166"/>
                  <a:gd name="T7" fmla="*/ 19 h 153"/>
                  <a:gd name="T8" fmla="*/ 1 w 166"/>
                  <a:gd name="T9" fmla="*/ 34 h 153"/>
                  <a:gd name="T10" fmla="*/ 0 w 166"/>
                  <a:gd name="T11" fmla="*/ 70 h 153"/>
                  <a:gd name="T12" fmla="*/ 1 w 166"/>
                  <a:gd name="T13" fmla="*/ 78 h 153"/>
                  <a:gd name="T14" fmla="*/ 7 w 166"/>
                  <a:gd name="T15" fmla="*/ 93 h 153"/>
                  <a:gd name="T16" fmla="*/ 19 w 166"/>
                  <a:gd name="T17" fmla="*/ 104 h 153"/>
                  <a:gd name="T18" fmla="*/ 34 w 166"/>
                  <a:gd name="T19" fmla="*/ 110 h 153"/>
                  <a:gd name="T20" fmla="*/ 48 w 166"/>
                  <a:gd name="T21" fmla="*/ 111 h 153"/>
                  <a:gd name="T22" fmla="*/ 96 w 166"/>
                  <a:gd name="T23" fmla="*/ 111 h 153"/>
                  <a:gd name="T24" fmla="*/ 125 w 166"/>
                  <a:gd name="T25" fmla="*/ 111 h 153"/>
                  <a:gd name="T26" fmla="*/ 141 w 166"/>
                  <a:gd name="T27" fmla="*/ 108 h 153"/>
                  <a:gd name="T28" fmla="*/ 153 w 166"/>
                  <a:gd name="T29" fmla="*/ 98 h 153"/>
                  <a:gd name="T30" fmla="*/ 163 w 166"/>
                  <a:gd name="T31" fmla="*/ 86 h 153"/>
                  <a:gd name="T32" fmla="*/ 166 w 166"/>
                  <a:gd name="T33" fmla="*/ 70 h 153"/>
                  <a:gd name="T34" fmla="*/ 166 w 166"/>
                  <a:gd name="T35" fmla="*/ 42 h 153"/>
                  <a:gd name="T36" fmla="*/ 163 w 166"/>
                  <a:gd name="T37" fmla="*/ 26 h 153"/>
                  <a:gd name="T38" fmla="*/ 153 w 166"/>
                  <a:gd name="T39" fmla="*/ 13 h 153"/>
                  <a:gd name="T40" fmla="*/ 141 w 166"/>
                  <a:gd name="T41" fmla="*/ 4 h 153"/>
                  <a:gd name="T42" fmla="*/ 125 w 166"/>
                  <a:gd name="T43" fmla="*/ 0 h 153"/>
                  <a:gd name="T44" fmla="*/ 42 w 166"/>
                  <a:gd name="T45" fmla="*/ 70 h 153"/>
                  <a:gd name="T46" fmla="*/ 32 w 166"/>
                  <a:gd name="T47" fmla="*/ 65 h 153"/>
                  <a:gd name="T48" fmla="*/ 28 w 166"/>
                  <a:gd name="T49" fmla="*/ 56 h 153"/>
                  <a:gd name="T50" fmla="*/ 29 w 166"/>
                  <a:gd name="T51" fmla="*/ 50 h 153"/>
                  <a:gd name="T52" fmla="*/ 36 w 166"/>
                  <a:gd name="T53" fmla="*/ 43 h 153"/>
                  <a:gd name="T54" fmla="*/ 42 w 166"/>
                  <a:gd name="T55" fmla="*/ 42 h 153"/>
                  <a:gd name="T56" fmla="*/ 51 w 166"/>
                  <a:gd name="T57" fmla="*/ 47 h 153"/>
                  <a:gd name="T58" fmla="*/ 55 w 166"/>
                  <a:gd name="T59" fmla="*/ 56 h 153"/>
                  <a:gd name="T60" fmla="*/ 54 w 166"/>
                  <a:gd name="T61" fmla="*/ 62 h 153"/>
                  <a:gd name="T62" fmla="*/ 47 w 166"/>
                  <a:gd name="T63" fmla="*/ 68 h 153"/>
                  <a:gd name="T64" fmla="*/ 83 w 166"/>
                  <a:gd name="T65" fmla="*/ 70 h 153"/>
                  <a:gd name="T66" fmla="*/ 77 w 166"/>
                  <a:gd name="T67" fmla="*/ 68 h 153"/>
                  <a:gd name="T68" fmla="*/ 70 w 166"/>
                  <a:gd name="T69" fmla="*/ 62 h 153"/>
                  <a:gd name="T70" fmla="*/ 69 w 166"/>
                  <a:gd name="T71" fmla="*/ 56 h 153"/>
                  <a:gd name="T72" fmla="*/ 74 w 166"/>
                  <a:gd name="T73" fmla="*/ 47 h 153"/>
                  <a:gd name="T74" fmla="*/ 83 w 166"/>
                  <a:gd name="T75" fmla="*/ 42 h 153"/>
                  <a:gd name="T76" fmla="*/ 89 w 166"/>
                  <a:gd name="T77" fmla="*/ 43 h 153"/>
                  <a:gd name="T78" fmla="*/ 96 w 166"/>
                  <a:gd name="T79" fmla="*/ 50 h 153"/>
                  <a:gd name="T80" fmla="*/ 97 w 166"/>
                  <a:gd name="T81" fmla="*/ 56 h 153"/>
                  <a:gd name="T82" fmla="*/ 92 w 166"/>
                  <a:gd name="T83" fmla="*/ 65 h 153"/>
                  <a:gd name="T84" fmla="*/ 83 w 166"/>
                  <a:gd name="T85" fmla="*/ 70 h 153"/>
                  <a:gd name="T86" fmla="*/ 125 w 166"/>
                  <a:gd name="T87" fmla="*/ 70 h 153"/>
                  <a:gd name="T88" fmla="*/ 115 w 166"/>
                  <a:gd name="T89" fmla="*/ 65 h 153"/>
                  <a:gd name="T90" fmla="*/ 111 w 166"/>
                  <a:gd name="T91" fmla="*/ 56 h 153"/>
                  <a:gd name="T92" fmla="*/ 112 w 166"/>
                  <a:gd name="T93" fmla="*/ 50 h 153"/>
                  <a:gd name="T94" fmla="*/ 119 w 166"/>
                  <a:gd name="T95" fmla="*/ 43 h 153"/>
                  <a:gd name="T96" fmla="*/ 125 w 166"/>
                  <a:gd name="T97" fmla="*/ 42 h 153"/>
                  <a:gd name="T98" fmla="*/ 134 w 166"/>
                  <a:gd name="T99" fmla="*/ 47 h 153"/>
                  <a:gd name="T100" fmla="*/ 138 w 166"/>
                  <a:gd name="T101" fmla="*/ 56 h 153"/>
                  <a:gd name="T102" fmla="*/ 137 w 166"/>
                  <a:gd name="T103" fmla="*/ 62 h 153"/>
                  <a:gd name="T104" fmla="*/ 130 w 166"/>
                  <a:gd name="T105" fmla="*/ 6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6" h="153">
                    <a:moveTo>
                      <a:pt x="125" y="0"/>
                    </a:moveTo>
                    <a:lnTo>
                      <a:pt x="42" y="0"/>
                    </a:lnTo>
                    <a:lnTo>
                      <a:pt x="42" y="0"/>
                    </a:lnTo>
                    <a:lnTo>
                      <a:pt x="34" y="2"/>
                    </a:lnTo>
                    <a:lnTo>
                      <a:pt x="25" y="4"/>
                    </a:lnTo>
                    <a:lnTo>
                      <a:pt x="19" y="7"/>
                    </a:lnTo>
                    <a:lnTo>
                      <a:pt x="13" y="13"/>
                    </a:lnTo>
                    <a:lnTo>
                      <a:pt x="7" y="19"/>
                    </a:lnTo>
                    <a:lnTo>
                      <a:pt x="4" y="26"/>
                    </a:lnTo>
                    <a:lnTo>
                      <a:pt x="1" y="34"/>
                    </a:lnTo>
                    <a:lnTo>
                      <a:pt x="0" y="42"/>
                    </a:lnTo>
                    <a:lnTo>
                      <a:pt x="0" y="70"/>
                    </a:lnTo>
                    <a:lnTo>
                      <a:pt x="0" y="70"/>
                    </a:lnTo>
                    <a:lnTo>
                      <a:pt x="1" y="78"/>
                    </a:lnTo>
                    <a:lnTo>
                      <a:pt x="4" y="86"/>
                    </a:lnTo>
                    <a:lnTo>
                      <a:pt x="7" y="93"/>
                    </a:lnTo>
                    <a:lnTo>
                      <a:pt x="13" y="98"/>
                    </a:lnTo>
                    <a:lnTo>
                      <a:pt x="19" y="104"/>
                    </a:lnTo>
                    <a:lnTo>
                      <a:pt x="25" y="108"/>
                    </a:lnTo>
                    <a:lnTo>
                      <a:pt x="34" y="110"/>
                    </a:lnTo>
                    <a:lnTo>
                      <a:pt x="42" y="111"/>
                    </a:lnTo>
                    <a:lnTo>
                      <a:pt x="48" y="111"/>
                    </a:lnTo>
                    <a:lnTo>
                      <a:pt x="48" y="153"/>
                    </a:lnTo>
                    <a:lnTo>
                      <a:pt x="96" y="111"/>
                    </a:lnTo>
                    <a:lnTo>
                      <a:pt x="125" y="111"/>
                    </a:lnTo>
                    <a:lnTo>
                      <a:pt x="125" y="111"/>
                    </a:lnTo>
                    <a:lnTo>
                      <a:pt x="133" y="110"/>
                    </a:lnTo>
                    <a:lnTo>
                      <a:pt x="141" y="108"/>
                    </a:lnTo>
                    <a:lnTo>
                      <a:pt x="148" y="104"/>
                    </a:lnTo>
                    <a:lnTo>
                      <a:pt x="153" y="98"/>
                    </a:lnTo>
                    <a:lnTo>
                      <a:pt x="159" y="93"/>
                    </a:lnTo>
                    <a:lnTo>
                      <a:pt x="163" y="86"/>
                    </a:lnTo>
                    <a:lnTo>
                      <a:pt x="165" y="78"/>
                    </a:lnTo>
                    <a:lnTo>
                      <a:pt x="166" y="70"/>
                    </a:lnTo>
                    <a:lnTo>
                      <a:pt x="166" y="42"/>
                    </a:lnTo>
                    <a:lnTo>
                      <a:pt x="166" y="42"/>
                    </a:lnTo>
                    <a:lnTo>
                      <a:pt x="165" y="34"/>
                    </a:lnTo>
                    <a:lnTo>
                      <a:pt x="163" y="26"/>
                    </a:lnTo>
                    <a:lnTo>
                      <a:pt x="159" y="19"/>
                    </a:lnTo>
                    <a:lnTo>
                      <a:pt x="153" y="13"/>
                    </a:lnTo>
                    <a:lnTo>
                      <a:pt x="148" y="7"/>
                    </a:lnTo>
                    <a:lnTo>
                      <a:pt x="141" y="4"/>
                    </a:lnTo>
                    <a:lnTo>
                      <a:pt x="133" y="2"/>
                    </a:lnTo>
                    <a:lnTo>
                      <a:pt x="125" y="0"/>
                    </a:lnTo>
                    <a:close/>
                    <a:moveTo>
                      <a:pt x="42" y="70"/>
                    </a:moveTo>
                    <a:lnTo>
                      <a:pt x="42" y="70"/>
                    </a:lnTo>
                    <a:lnTo>
                      <a:pt x="36" y="68"/>
                    </a:lnTo>
                    <a:lnTo>
                      <a:pt x="32" y="65"/>
                    </a:lnTo>
                    <a:lnTo>
                      <a:pt x="29" y="62"/>
                    </a:lnTo>
                    <a:lnTo>
                      <a:pt x="28" y="56"/>
                    </a:lnTo>
                    <a:lnTo>
                      <a:pt x="28" y="56"/>
                    </a:lnTo>
                    <a:lnTo>
                      <a:pt x="29" y="50"/>
                    </a:lnTo>
                    <a:lnTo>
                      <a:pt x="32" y="47"/>
                    </a:lnTo>
                    <a:lnTo>
                      <a:pt x="36" y="43"/>
                    </a:lnTo>
                    <a:lnTo>
                      <a:pt x="42" y="42"/>
                    </a:lnTo>
                    <a:lnTo>
                      <a:pt x="42" y="42"/>
                    </a:lnTo>
                    <a:lnTo>
                      <a:pt x="47" y="43"/>
                    </a:lnTo>
                    <a:lnTo>
                      <a:pt x="51" y="47"/>
                    </a:lnTo>
                    <a:lnTo>
                      <a:pt x="54" y="50"/>
                    </a:lnTo>
                    <a:lnTo>
                      <a:pt x="55" y="56"/>
                    </a:lnTo>
                    <a:lnTo>
                      <a:pt x="55" y="56"/>
                    </a:lnTo>
                    <a:lnTo>
                      <a:pt x="54" y="62"/>
                    </a:lnTo>
                    <a:lnTo>
                      <a:pt x="51" y="65"/>
                    </a:lnTo>
                    <a:lnTo>
                      <a:pt x="47" y="68"/>
                    </a:lnTo>
                    <a:lnTo>
                      <a:pt x="42" y="70"/>
                    </a:lnTo>
                    <a:close/>
                    <a:moveTo>
                      <a:pt x="83" y="70"/>
                    </a:moveTo>
                    <a:lnTo>
                      <a:pt x="83" y="70"/>
                    </a:lnTo>
                    <a:lnTo>
                      <a:pt x="77" y="68"/>
                    </a:lnTo>
                    <a:lnTo>
                      <a:pt x="74" y="65"/>
                    </a:lnTo>
                    <a:lnTo>
                      <a:pt x="70" y="62"/>
                    </a:lnTo>
                    <a:lnTo>
                      <a:pt x="69" y="56"/>
                    </a:lnTo>
                    <a:lnTo>
                      <a:pt x="69" y="56"/>
                    </a:lnTo>
                    <a:lnTo>
                      <a:pt x="70" y="50"/>
                    </a:lnTo>
                    <a:lnTo>
                      <a:pt x="74" y="47"/>
                    </a:lnTo>
                    <a:lnTo>
                      <a:pt x="77" y="43"/>
                    </a:lnTo>
                    <a:lnTo>
                      <a:pt x="83" y="42"/>
                    </a:lnTo>
                    <a:lnTo>
                      <a:pt x="83" y="42"/>
                    </a:lnTo>
                    <a:lnTo>
                      <a:pt x="89" y="43"/>
                    </a:lnTo>
                    <a:lnTo>
                      <a:pt x="92" y="47"/>
                    </a:lnTo>
                    <a:lnTo>
                      <a:pt x="96" y="50"/>
                    </a:lnTo>
                    <a:lnTo>
                      <a:pt x="97" y="56"/>
                    </a:lnTo>
                    <a:lnTo>
                      <a:pt x="97" y="56"/>
                    </a:lnTo>
                    <a:lnTo>
                      <a:pt x="96" y="62"/>
                    </a:lnTo>
                    <a:lnTo>
                      <a:pt x="92" y="65"/>
                    </a:lnTo>
                    <a:lnTo>
                      <a:pt x="89" y="68"/>
                    </a:lnTo>
                    <a:lnTo>
                      <a:pt x="83" y="70"/>
                    </a:lnTo>
                    <a:close/>
                    <a:moveTo>
                      <a:pt x="125" y="70"/>
                    </a:moveTo>
                    <a:lnTo>
                      <a:pt x="125" y="70"/>
                    </a:lnTo>
                    <a:lnTo>
                      <a:pt x="119" y="68"/>
                    </a:lnTo>
                    <a:lnTo>
                      <a:pt x="115" y="65"/>
                    </a:lnTo>
                    <a:lnTo>
                      <a:pt x="112" y="62"/>
                    </a:lnTo>
                    <a:lnTo>
                      <a:pt x="111" y="56"/>
                    </a:lnTo>
                    <a:lnTo>
                      <a:pt x="111" y="56"/>
                    </a:lnTo>
                    <a:lnTo>
                      <a:pt x="112" y="50"/>
                    </a:lnTo>
                    <a:lnTo>
                      <a:pt x="115" y="47"/>
                    </a:lnTo>
                    <a:lnTo>
                      <a:pt x="119" y="43"/>
                    </a:lnTo>
                    <a:lnTo>
                      <a:pt x="125" y="42"/>
                    </a:lnTo>
                    <a:lnTo>
                      <a:pt x="125" y="42"/>
                    </a:lnTo>
                    <a:lnTo>
                      <a:pt x="130" y="43"/>
                    </a:lnTo>
                    <a:lnTo>
                      <a:pt x="134" y="47"/>
                    </a:lnTo>
                    <a:lnTo>
                      <a:pt x="137" y="50"/>
                    </a:lnTo>
                    <a:lnTo>
                      <a:pt x="138" y="56"/>
                    </a:lnTo>
                    <a:lnTo>
                      <a:pt x="138" y="56"/>
                    </a:lnTo>
                    <a:lnTo>
                      <a:pt x="137" y="62"/>
                    </a:lnTo>
                    <a:lnTo>
                      <a:pt x="134" y="65"/>
                    </a:lnTo>
                    <a:lnTo>
                      <a:pt x="130" y="68"/>
                    </a:lnTo>
                    <a:lnTo>
                      <a:pt x="125" y="7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7"/>
              <p:cNvSpPr>
                <a:spLocks/>
              </p:cNvSpPr>
              <p:nvPr/>
            </p:nvSpPr>
            <p:spPr bwMode="auto">
              <a:xfrm>
                <a:off x="5957888" y="22225"/>
                <a:ext cx="87313" cy="80963"/>
              </a:xfrm>
              <a:custGeom>
                <a:avLst/>
                <a:gdLst>
                  <a:gd name="T0" fmla="*/ 125 w 166"/>
                  <a:gd name="T1" fmla="*/ 0 h 153"/>
                  <a:gd name="T2" fmla="*/ 42 w 166"/>
                  <a:gd name="T3" fmla="*/ 0 h 153"/>
                  <a:gd name="T4" fmla="*/ 42 w 166"/>
                  <a:gd name="T5" fmla="*/ 0 h 153"/>
                  <a:gd name="T6" fmla="*/ 34 w 166"/>
                  <a:gd name="T7" fmla="*/ 2 h 153"/>
                  <a:gd name="T8" fmla="*/ 25 w 166"/>
                  <a:gd name="T9" fmla="*/ 4 h 153"/>
                  <a:gd name="T10" fmla="*/ 19 w 166"/>
                  <a:gd name="T11" fmla="*/ 7 h 153"/>
                  <a:gd name="T12" fmla="*/ 13 w 166"/>
                  <a:gd name="T13" fmla="*/ 13 h 153"/>
                  <a:gd name="T14" fmla="*/ 7 w 166"/>
                  <a:gd name="T15" fmla="*/ 19 h 153"/>
                  <a:gd name="T16" fmla="*/ 4 w 166"/>
                  <a:gd name="T17" fmla="*/ 26 h 153"/>
                  <a:gd name="T18" fmla="*/ 1 w 166"/>
                  <a:gd name="T19" fmla="*/ 34 h 153"/>
                  <a:gd name="T20" fmla="*/ 0 w 166"/>
                  <a:gd name="T21" fmla="*/ 42 h 153"/>
                  <a:gd name="T22" fmla="*/ 0 w 166"/>
                  <a:gd name="T23" fmla="*/ 70 h 153"/>
                  <a:gd name="T24" fmla="*/ 0 w 166"/>
                  <a:gd name="T25" fmla="*/ 70 h 153"/>
                  <a:gd name="T26" fmla="*/ 1 w 166"/>
                  <a:gd name="T27" fmla="*/ 78 h 153"/>
                  <a:gd name="T28" fmla="*/ 4 w 166"/>
                  <a:gd name="T29" fmla="*/ 86 h 153"/>
                  <a:gd name="T30" fmla="*/ 7 w 166"/>
                  <a:gd name="T31" fmla="*/ 93 h 153"/>
                  <a:gd name="T32" fmla="*/ 13 w 166"/>
                  <a:gd name="T33" fmla="*/ 98 h 153"/>
                  <a:gd name="T34" fmla="*/ 19 w 166"/>
                  <a:gd name="T35" fmla="*/ 104 h 153"/>
                  <a:gd name="T36" fmla="*/ 25 w 166"/>
                  <a:gd name="T37" fmla="*/ 108 h 153"/>
                  <a:gd name="T38" fmla="*/ 34 w 166"/>
                  <a:gd name="T39" fmla="*/ 110 h 153"/>
                  <a:gd name="T40" fmla="*/ 42 w 166"/>
                  <a:gd name="T41" fmla="*/ 111 h 153"/>
                  <a:gd name="T42" fmla="*/ 48 w 166"/>
                  <a:gd name="T43" fmla="*/ 111 h 153"/>
                  <a:gd name="T44" fmla="*/ 48 w 166"/>
                  <a:gd name="T45" fmla="*/ 153 h 153"/>
                  <a:gd name="T46" fmla="*/ 96 w 166"/>
                  <a:gd name="T47" fmla="*/ 111 h 153"/>
                  <a:gd name="T48" fmla="*/ 125 w 166"/>
                  <a:gd name="T49" fmla="*/ 111 h 153"/>
                  <a:gd name="T50" fmla="*/ 125 w 166"/>
                  <a:gd name="T51" fmla="*/ 111 h 153"/>
                  <a:gd name="T52" fmla="*/ 133 w 166"/>
                  <a:gd name="T53" fmla="*/ 110 h 153"/>
                  <a:gd name="T54" fmla="*/ 141 w 166"/>
                  <a:gd name="T55" fmla="*/ 108 h 153"/>
                  <a:gd name="T56" fmla="*/ 148 w 166"/>
                  <a:gd name="T57" fmla="*/ 104 h 153"/>
                  <a:gd name="T58" fmla="*/ 153 w 166"/>
                  <a:gd name="T59" fmla="*/ 98 h 153"/>
                  <a:gd name="T60" fmla="*/ 159 w 166"/>
                  <a:gd name="T61" fmla="*/ 93 h 153"/>
                  <a:gd name="T62" fmla="*/ 163 w 166"/>
                  <a:gd name="T63" fmla="*/ 86 h 153"/>
                  <a:gd name="T64" fmla="*/ 165 w 166"/>
                  <a:gd name="T65" fmla="*/ 78 h 153"/>
                  <a:gd name="T66" fmla="*/ 166 w 166"/>
                  <a:gd name="T67" fmla="*/ 70 h 153"/>
                  <a:gd name="T68" fmla="*/ 166 w 166"/>
                  <a:gd name="T69" fmla="*/ 42 h 153"/>
                  <a:gd name="T70" fmla="*/ 166 w 166"/>
                  <a:gd name="T71" fmla="*/ 42 h 153"/>
                  <a:gd name="T72" fmla="*/ 165 w 166"/>
                  <a:gd name="T73" fmla="*/ 34 h 153"/>
                  <a:gd name="T74" fmla="*/ 163 w 166"/>
                  <a:gd name="T75" fmla="*/ 26 h 153"/>
                  <a:gd name="T76" fmla="*/ 159 w 166"/>
                  <a:gd name="T77" fmla="*/ 19 h 153"/>
                  <a:gd name="T78" fmla="*/ 153 w 166"/>
                  <a:gd name="T79" fmla="*/ 13 h 153"/>
                  <a:gd name="T80" fmla="*/ 148 w 166"/>
                  <a:gd name="T81" fmla="*/ 7 h 153"/>
                  <a:gd name="T82" fmla="*/ 141 w 166"/>
                  <a:gd name="T83" fmla="*/ 4 h 153"/>
                  <a:gd name="T84" fmla="*/ 133 w 166"/>
                  <a:gd name="T85" fmla="*/ 2 h 153"/>
                  <a:gd name="T86" fmla="*/ 125 w 166"/>
                  <a:gd name="T8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6" h="153">
                    <a:moveTo>
                      <a:pt x="125" y="0"/>
                    </a:moveTo>
                    <a:lnTo>
                      <a:pt x="42" y="0"/>
                    </a:lnTo>
                    <a:lnTo>
                      <a:pt x="42" y="0"/>
                    </a:lnTo>
                    <a:lnTo>
                      <a:pt x="34" y="2"/>
                    </a:lnTo>
                    <a:lnTo>
                      <a:pt x="25" y="4"/>
                    </a:lnTo>
                    <a:lnTo>
                      <a:pt x="19" y="7"/>
                    </a:lnTo>
                    <a:lnTo>
                      <a:pt x="13" y="13"/>
                    </a:lnTo>
                    <a:lnTo>
                      <a:pt x="7" y="19"/>
                    </a:lnTo>
                    <a:lnTo>
                      <a:pt x="4" y="26"/>
                    </a:lnTo>
                    <a:lnTo>
                      <a:pt x="1" y="34"/>
                    </a:lnTo>
                    <a:lnTo>
                      <a:pt x="0" y="42"/>
                    </a:lnTo>
                    <a:lnTo>
                      <a:pt x="0" y="70"/>
                    </a:lnTo>
                    <a:lnTo>
                      <a:pt x="0" y="70"/>
                    </a:lnTo>
                    <a:lnTo>
                      <a:pt x="1" y="78"/>
                    </a:lnTo>
                    <a:lnTo>
                      <a:pt x="4" y="86"/>
                    </a:lnTo>
                    <a:lnTo>
                      <a:pt x="7" y="93"/>
                    </a:lnTo>
                    <a:lnTo>
                      <a:pt x="13" y="98"/>
                    </a:lnTo>
                    <a:lnTo>
                      <a:pt x="19" y="104"/>
                    </a:lnTo>
                    <a:lnTo>
                      <a:pt x="25" y="108"/>
                    </a:lnTo>
                    <a:lnTo>
                      <a:pt x="34" y="110"/>
                    </a:lnTo>
                    <a:lnTo>
                      <a:pt x="42" y="111"/>
                    </a:lnTo>
                    <a:lnTo>
                      <a:pt x="48" y="111"/>
                    </a:lnTo>
                    <a:lnTo>
                      <a:pt x="48" y="153"/>
                    </a:lnTo>
                    <a:lnTo>
                      <a:pt x="96" y="111"/>
                    </a:lnTo>
                    <a:lnTo>
                      <a:pt x="125" y="111"/>
                    </a:lnTo>
                    <a:lnTo>
                      <a:pt x="125" y="111"/>
                    </a:lnTo>
                    <a:lnTo>
                      <a:pt x="133" y="110"/>
                    </a:lnTo>
                    <a:lnTo>
                      <a:pt x="141" y="108"/>
                    </a:lnTo>
                    <a:lnTo>
                      <a:pt x="148" y="104"/>
                    </a:lnTo>
                    <a:lnTo>
                      <a:pt x="153" y="98"/>
                    </a:lnTo>
                    <a:lnTo>
                      <a:pt x="159" y="93"/>
                    </a:lnTo>
                    <a:lnTo>
                      <a:pt x="163" y="86"/>
                    </a:lnTo>
                    <a:lnTo>
                      <a:pt x="165" y="78"/>
                    </a:lnTo>
                    <a:lnTo>
                      <a:pt x="166" y="70"/>
                    </a:lnTo>
                    <a:lnTo>
                      <a:pt x="166" y="42"/>
                    </a:lnTo>
                    <a:lnTo>
                      <a:pt x="166" y="42"/>
                    </a:lnTo>
                    <a:lnTo>
                      <a:pt x="165" y="34"/>
                    </a:lnTo>
                    <a:lnTo>
                      <a:pt x="163" y="26"/>
                    </a:lnTo>
                    <a:lnTo>
                      <a:pt x="159" y="19"/>
                    </a:lnTo>
                    <a:lnTo>
                      <a:pt x="153" y="13"/>
                    </a:lnTo>
                    <a:lnTo>
                      <a:pt x="148" y="7"/>
                    </a:lnTo>
                    <a:lnTo>
                      <a:pt x="141" y="4"/>
                    </a:lnTo>
                    <a:lnTo>
                      <a:pt x="133" y="2"/>
                    </a:lnTo>
                    <a:lnTo>
                      <a:pt x="1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8"/>
              <p:cNvSpPr>
                <a:spLocks/>
              </p:cNvSpPr>
              <p:nvPr/>
            </p:nvSpPr>
            <p:spPr bwMode="auto">
              <a:xfrm>
                <a:off x="5972176" y="44450"/>
                <a:ext cx="14288" cy="14288"/>
              </a:xfrm>
              <a:custGeom>
                <a:avLst/>
                <a:gdLst>
                  <a:gd name="T0" fmla="*/ 14 w 27"/>
                  <a:gd name="T1" fmla="*/ 28 h 28"/>
                  <a:gd name="T2" fmla="*/ 14 w 27"/>
                  <a:gd name="T3" fmla="*/ 28 h 28"/>
                  <a:gd name="T4" fmla="*/ 8 w 27"/>
                  <a:gd name="T5" fmla="*/ 26 h 28"/>
                  <a:gd name="T6" fmla="*/ 4 w 27"/>
                  <a:gd name="T7" fmla="*/ 23 h 28"/>
                  <a:gd name="T8" fmla="*/ 1 w 27"/>
                  <a:gd name="T9" fmla="*/ 20 h 28"/>
                  <a:gd name="T10" fmla="*/ 0 w 27"/>
                  <a:gd name="T11" fmla="*/ 14 h 28"/>
                  <a:gd name="T12" fmla="*/ 0 w 27"/>
                  <a:gd name="T13" fmla="*/ 14 h 28"/>
                  <a:gd name="T14" fmla="*/ 1 w 27"/>
                  <a:gd name="T15" fmla="*/ 8 h 28"/>
                  <a:gd name="T16" fmla="*/ 4 w 27"/>
                  <a:gd name="T17" fmla="*/ 5 h 28"/>
                  <a:gd name="T18" fmla="*/ 8 w 27"/>
                  <a:gd name="T19" fmla="*/ 1 h 28"/>
                  <a:gd name="T20" fmla="*/ 14 w 27"/>
                  <a:gd name="T21" fmla="*/ 0 h 28"/>
                  <a:gd name="T22" fmla="*/ 14 w 27"/>
                  <a:gd name="T23" fmla="*/ 0 h 28"/>
                  <a:gd name="T24" fmla="*/ 19 w 27"/>
                  <a:gd name="T25" fmla="*/ 1 h 28"/>
                  <a:gd name="T26" fmla="*/ 23 w 27"/>
                  <a:gd name="T27" fmla="*/ 5 h 28"/>
                  <a:gd name="T28" fmla="*/ 26 w 27"/>
                  <a:gd name="T29" fmla="*/ 8 h 28"/>
                  <a:gd name="T30" fmla="*/ 27 w 27"/>
                  <a:gd name="T31" fmla="*/ 14 h 28"/>
                  <a:gd name="T32" fmla="*/ 27 w 27"/>
                  <a:gd name="T33" fmla="*/ 14 h 28"/>
                  <a:gd name="T34" fmla="*/ 26 w 27"/>
                  <a:gd name="T35" fmla="*/ 20 h 28"/>
                  <a:gd name="T36" fmla="*/ 23 w 27"/>
                  <a:gd name="T37" fmla="*/ 23 h 28"/>
                  <a:gd name="T38" fmla="*/ 19 w 27"/>
                  <a:gd name="T39" fmla="*/ 26 h 28"/>
                  <a:gd name="T40" fmla="*/ 14 w 27"/>
                  <a:gd name="T4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28">
                    <a:moveTo>
                      <a:pt x="14" y="28"/>
                    </a:moveTo>
                    <a:lnTo>
                      <a:pt x="14" y="28"/>
                    </a:lnTo>
                    <a:lnTo>
                      <a:pt x="8" y="26"/>
                    </a:lnTo>
                    <a:lnTo>
                      <a:pt x="4" y="23"/>
                    </a:lnTo>
                    <a:lnTo>
                      <a:pt x="1" y="20"/>
                    </a:lnTo>
                    <a:lnTo>
                      <a:pt x="0" y="14"/>
                    </a:lnTo>
                    <a:lnTo>
                      <a:pt x="0" y="14"/>
                    </a:lnTo>
                    <a:lnTo>
                      <a:pt x="1" y="8"/>
                    </a:lnTo>
                    <a:lnTo>
                      <a:pt x="4" y="5"/>
                    </a:lnTo>
                    <a:lnTo>
                      <a:pt x="8" y="1"/>
                    </a:lnTo>
                    <a:lnTo>
                      <a:pt x="14" y="0"/>
                    </a:lnTo>
                    <a:lnTo>
                      <a:pt x="14" y="0"/>
                    </a:lnTo>
                    <a:lnTo>
                      <a:pt x="19" y="1"/>
                    </a:lnTo>
                    <a:lnTo>
                      <a:pt x="23" y="5"/>
                    </a:lnTo>
                    <a:lnTo>
                      <a:pt x="26" y="8"/>
                    </a:lnTo>
                    <a:lnTo>
                      <a:pt x="27" y="14"/>
                    </a:lnTo>
                    <a:lnTo>
                      <a:pt x="27" y="14"/>
                    </a:lnTo>
                    <a:lnTo>
                      <a:pt x="26" y="20"/>
                    </a:lnTo>
                    <a:lnTo>
                      <a:pt x="23" y="23"/>
                    </a:lnTo>
                    <a:lnTo>
                      <a:pt x="19" y="26"/>
                    </a:lnTo>
                    <a:lnTo>
                      <a:pt x="14" y="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9"/>
              <p:cNvSpPr>
                <a:spLocks/>
              </p:cNvSpPr>
              <p:nvPr/>
            </p:nvSpPr>
            <p:spPr bwMode="auto">
              <a:xfrm>
                <a:off x="5994401" y="44450"/>
                <a:ext cx="14288" cy="14288"/>
              </a:xfrm>
              <a:custGeom>
                <a:avLst/>
                <a:gdLst>
                  <a:gd name="T0" fmla="*/ 14 w 28"/>
                  <a:gd name="T1" fmla="*/ 28 h 28"/>
                  <a:gd name="T2" fmla="*/ 14 w 28"/>
                  <a:gd name="T3" fmla="*/ 28 h 28"/>
                  <a:gd name="T4" fmla="*/ 8 w 28"/>
                  <a:gd name="T5" fmla="*/ 26 h 28"/>
                  <a:gd name="T6" fmla="*/ 5 w 28"/>
                  <a:gd name="T7" fmla="*/ 23 h 28"/>
                  <a:gd name="T8" fmla="*/ 1 w 28"/>
                  <a:gd name="T9" fmla="*/ 20 h 28"/>
                  <a:gd name="T10" fmla="*/ 0 w 28"/>
                  <a:gd name="T11" fmla="*/ 14 h 28"/>
                  <a:gd name="T12" fmla="*/ 0 w 28"/>
                  <a:gd name="T13" fmla="*/ 14 h 28"/>
                  <a:gd name="T14" fmla="*/ 1 w 28"/>
                  <a:gd name="T15" fmla="*/ 8 h 28"/>
                  <a:gd name="T16" fmla="*/ 5 w 28"/>
                  <a:gd name="T17" fmla="*/ 5 h 28"/>
                  <a:gd name="T18" fmla="*/ 8 w 28"/>
                  <a:gd name="T19" fmla="*/ 1 h 28"/>
                  <a:gd name="T20" fmla="*/ 14 w 28"/>
                  <a:gd name="T21" fmla="*/ 0 h 28"/>
                  <a:gd name="T22" fmla="*/ 14 w 28"/>
                  <a:gd name="T23" fmla="*/ 0 h 28"/>
                  <a:gd name="T24" fmla="*/ 20 w 28"/>
                  <a:gd name="T25" fmla="*/ 1 h 28"/>
                  <a:gd name="T26" fmla="*/ 23 w 28"/>
                  <a:gd name="T27" fmla="*/ 5 h 28"/>
                  <a:gd name="T28" fmla="*/ 27 w 28"/>
                  <a:gd name="T29" fmla="*/ 8 h 28"/>
                  <a:gd name="T30" fmla="*/ 28 w 28"/>
                  <a:gd name="T31" fmla="*/ 14 h 28"/>
                  <a:gd name="T32" fmla="*/ 28 w 28"/>
                  <a:gd name="T33" fmla="*/ 14 h 28"/>
                  <a:gd name="T34" fmla="*/ 27 w 28"/>
                  <a:gd name="T35" fmla="*/ 20 h 28"/>
                  <a:gd name="T36" fmla="*/ 23 w 28"/>
                  <a:gd name="T37" fmla="*/ 23 h 28"/>
                  <a:gd name="T38" fmla="*/ 20 w 28"/>
                  <a:gd name="T39" fmla="*/ 26 h 28"/>
                  <a:gd name="T40" fmla="*/ 14 w 28"/>
                  <a:gd name="T4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28">
                    <a:moveTo>
                      <a:pt x="14" y="28"/>
                    </a:moveTo>
                    <a:lnTo>
                      <a:pt x="14" y="28"/>
                    </a:lnTo>
                    <a:lnTo>
                      <a:pt x="8" y="26"/>
                    </a:lnTo>
                    <a:lnTo>
                      <a:pt x="5" y="23"/>
                    </a:lnTo>
                    <a:lnTo>
                      <a:pt x="1" y="20"/>
                    </a:lnTo>
                    <a:lnTo>
                      <a:pt x="0" y="14"/>
                    </a:lnTo>
                    <a:lnTo>
                      <a:pt x="0" y="14"/>
                    </a:lnTo>
                    <a:lnTo>
                      <a:pt x="1" y="8"/>
                    </a:lnTo>
                    <a:lnTo>
                      <a:pt x="5" y="5"/>
                    </a:lnTo>
                    <a:lnTo>
                      <a:pt x="8" y="1"/>
                    </a:lnTo>
                    <a:lnTo>
                      <a:pt x="14" y="0"/>
                    </a:lnTo>
                    <a:lnTo>
                      <a:pt x="14" y="0"/>
                    </a:lnTo>
                    <a:lnTo>
                      <a:pt x="20" y="1"/>
                    </a:lnTo>
                    <a:lnTo>
                      <a:pt x="23" y="5"/>
                    </a:lnTo>
                    <a:lnTo>
                      <a:pt x="27" y="8"/>
                    </a:lnTo>
                    <a:lnTo>
                      <a:pt x="28" y="14"/>
                    </a:lnTo>
                    <a:lnTo>
                      <a:pt x="28" y="14"/>
                    </a:lnTo>
                    <a:lnTo>
                      <a:pt x="27" y="20"/>
                    </a:lnTo>
                    <a:lnTo>
                      <a:pt x="23" y="23"/>
                    </a:lnTo>
                    <a:lnTo>
                      <a:pt x="20" y="26"/>
                    </a:lnTo>
                    <a:lnTo>
                      <a:pt x="14" y="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30"/>
              <p:cNvSpPr>
                <a:spLocks/>
              </p:cNvSpPr>
              <p:nvPr/>
            </p:nvSpPr>
            <p:spPr bwMode="auto">
              <a:xfrm>
                <a:off x="6016626" y="44450"/>
                <a:ext cx="14288" cy="14288"/>
              </a:xfrm>
              <a:custGeom>
                <a:avLst/>
                <a:gdLst>
                  <a:gd name="T0" fmla="*/ 14 w 27"/>
                  <a:gd name="T1" fmla="*/ 28 h 28"/>
                  <a:gd name="T2" fmla="*/ 14 w 27"/>
                  <a:gd name="T3" fmla="*/ 28 h 28"/>
                  <a:gd name="T4" fmla="*/ 8 w 27"/>
                  <a:gd name="T5" fmla="*/ 26 h 28"/>
                  <a:gd name="T6" fmla="*/ 4 w 27"/>
                  <a:gd name="T7" fmla="*/ 23 h 28"/>
                  <a:gd name="T8" fmla="*/ 1 w 27"/>
                  <a:gd name="T9" fmla="*/ 20 h 28"/>
                  <a:gd name="T10" fmla="*/ 0 w 27"/>
                  <a:gd name="T11" fmla="*/ 14 h 28"/>
                  <a:gd name="T12" fmla="*/ 0 w 27"/>
                  <a:gd name="T13" fmla="*/ 14 h 28"/>
                  <a:gd name="T14" fmla="*/ 1 w 27"/>
                  <a:gd name="T15" fmla="*/ 8 h 28"/>
                  <a:gd name="T16" fmla="*/ 4 w 27"/>
                  <a:gd name="T17" fmla="*/ 5 h 28"/>
                  <a:gd name="T18" fmla="*/ 8 w 27"/>
                  <a:gd name="T19" fmla="*/ 1 h 28"/>
                  <a:gd name="T20" fmla="*/ 14 w 27"/>
                  <a:gd name="T21" fmla="*/ 0 h 28"/>
                  <a:gd name="T22" fmla="*/ 14 w 27"/>
                  <a:gd name="T23" fmla="*/ 0 h 28"/>
                  <a:gd name="T24" fmla="*/ 19 w 27"/>
                  <a:gd name="T25" fmla="*/ 1 h 28"/>
                  <a:gd name="T26" fmla="*/ 23 w 27"/>
                  <a:gd name="T27" fmla="*/ 5 h 28"/>
                  <a:gd name="T28" fmla="*/ 26 w 27"/>
                  <a:gd name="T29" fmla="*/ 8 h 28"/>
                  <a:gd name="T30" fmla="*/ 27 w 27"/>
                  <a:gd name="T31" fmla="*/ 14 h 28"/>
                  <a:gd name="T32" fmla="*/ 27 w 27"/>
                  <a:gd name="T33" fmla="*/ 14 h 28"/>
                  <a:gd name="T34" fmla="*/ 26 w 27"/>
                  <a:gd name="T35" fmla="*/ 20 h 28"/>
                  <a:gd name="T36" fmla="*/ 23 w 27"/>
                  <a:gd name="T37" fmla="*/ 23 h 28"/>
                  <a:gd name="T38" fmla="*/ 19 w 27"/>
                  <a:gd name="T39" fmla="*/ 26 h 28"/>
                  <a:gd name="T40" fmla="*/ 14 w 27"/>
                  <a:gd name="T4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28">
                    <a:moveTo>
                      <a:pt x="14" y="28"/>
                    </a:moveTo>
                    <a:lnTo>
                      <a:pt x="14" y="28"/>
                    </a:lnTo>
                    <a:lnTo>
                      <a:pt x="8" y="26"/>
                    </a:lnTo>
                    <a:lnTo>
                      <a:pt x="4" y="23"/>
                    </a:lnTo>
                    <a:lnTo>
                      <a:pt x="1" y="20"/>
                    </a:lnTo>
                    <a:lnTo>
                      <a:pt x="0" y="14"/>
                    </a:lnTo>
                    <a:lnTo>
                      <a:pt x="0" y="14"/>
                    </a:lnTo>
                    <a:lnTo>
                      <a:pt x="1" y="8"/>
                    </a:lnTo>
                    <a:lnTo>
                      <a:pt x="4" y="5"/>
                    </a:lnTo>
                    <a:lnTo>
                      <a:pt x="8" y="1"/>
                    </a:lnTo>
                    <a:lnTo>
                      <a:pt x="14" y="0"/>
                    </a:lnTo>
                    <a:lnTo>
                      <a:pt x="14" y="0"/>
                    </a:lnTo>
                    <a:lnTo>
                      <a:pt x="19" y="1"/>
                    </a:lnTo>
                    <a:lnTo>
                      <a:pt x="23" y="5"/>
                    </a:lnTo>
                    <a:lnTo>
                      <a:pt x="26" y="8"/>
                    </a:lnTo>
                    <a:lnTo>
                      <a:pt x="27" y="14"/>
                    </a:lnTo>
                    <a:lnTo>
                      <a:pt x="27" y="14"/>
                    </a:lnTo>
                    <a:lnTo>
                      <a:pt x="26" y="20"/>
                    </a:lnTo>
                    <a:lnTo>
                      <a:pt x="23" y="23"/>
                    </a:lnTo>
                    <a:lnTo>
                      <a:pt x="19" y="26"/>
                    </a:lnTo>
                    <a:lnTo>
                      <a:pt x="14" y="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4" name="椭圆 83"/>
            <p:cNvSpPr/>
            <p:nvPr/>
          </p:nvSpPr>
          <p:spPr>
            <a:xfrm>
              <a:off x="5478766" y="2754379"/>
              <a:ext cx="228600" cy="228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grpSp>
        <p:nvGrpSpPr>
          <p:cNvPr id="90" name="组合 89"/>
          <p:cNvGrpSpPr/>
          <p:nvPr/>
        </p:nvGrpSpPr>
        <p:grpSpPr>
          <a:xfrm>
            <a:off x="7074492" y="1374947"/>
            <a:ext cx="967308" cy="1608032"/>
            <a:chOff x="7074492" y="1374947"/>
            <a:chExt cx="967308" cy="1608032"/>
          </a:xfrm>
        </p:grpSpPr>
        <p:sp>
          <p:nvSpPr>
            <p:cNvPr id="91" name="泪滴形 90"/>
            <p:cNvSpPr/>
            <p:nvPr/>
          </p:nvSpPr>
          <p:spPr>
            <a:xfrm rot="8100000">
              <a:off x="7074492" y="1374947"/>
              <a:ext cx="967308" cy="967308"/>
            </a:xfrm>
            <a:prstGeom prst="teardrop">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92" name="组合 91"/>
            <p:cNvGrpSpPr/>
            <p:nvPr/>
          </p:nvGrpSpPr>
          <p:grpSpPr>
            <a:xfrm>
              <a:off x="7314515" y="1652464"/>
              <a:ext cx="487263" cy="487253"/>
              <a:chOff x="6475413" y="11113"/>
              <a:chExt cx="87313" cy="87313"/>
            </a:xfrm>
          </p:grpSpPr>
          <p:sp>
            <p:nvSpPr>
              <p:cNvPr id="94" name="Freeform 44"/>
              <p:cNvSpPr>
                <a:spLocks noEditPoints="1"/>
              </p:cNvSpPr>
              <p:nvPr/>
            </p:nvSpPr>
            <p:spPr bwMode="auto">
              <a:xfrm>
                <a:off x="6475413" y="11113"/>
                <a:ext cx="87313" cy="87313"/>
              </a:xfrm>
              <a:custGeom>
                <a:avLst/>
                <a:gdLst>
                  <a:gd name="T0" fmla="*/ 150 w 166"/>
                  <a:gd name="T1" fmla="*/ 70 h 166"/>
                  <a:gd name="T2" fmla="*/ 139 w 166"/>
                  <a:gd name="T3" fmla="*/ 53 h 166"/>
                  <a:gd name="T4" fmla="*/ 139 w 166"/>
                  <a:gd name="T5" fmla="*/ 45 h 166"/>
                  <a:gd name="T6" fmla="*/ 147 w 166"/>
                  <a:gd name="T7" fmla="*/ 35 h 166"/>
                  <a:gd name="T8" fmla="*/ 137 w 166"/>
                  <a:gd name="T9" fmla="*/ 19 h 166"/>
                  <a:gd name="T10" fmla="*/ 130 w 166"/>
                  <a:gd name="T11" fmla="*/ 18 h 166"/>
                  <a:gd name="T12" fmla="*/ 121 w 166"/>
                  <a:gd name="T13" fmla="*/ 26 h 166"/>
                  <a:gd name="T14" fmla="*/ 101 w 166"/>
                  <a:gd name="T15" fmla="*/ 22 h 166"/>
                  <a:gd name="T16" fmla="*/ 95 w 166"/>
                  <a:gd name="T17" fmla="*/ 16 h 166"/>
                  <a:gd name="T18" fmla="*/ 95 w 166"/>
                  <a:gd name="T19" fmla="*/ 3 h 166"/>
                  <a:gd name="T20" fmla="*/ 76 w 166"/>
                  <a:gd name="T21" fmla="*/ 0 h 166"/>
                  <a:gd name="T22" fmla="*/ 70 w 166"/>
                  <a:gd name="T23" fmla="*/ 3 h 166"/>
                  <a:gd name="T24" fmla="*/ 70 w 166"/>
                  <a:gd name="T25" fmla="*/ 16 h 166"/>
                  <a:gd name="T26" fmla="*/ 53 w 166"/>
                  <a:gd name="T27" fmla="*/ 26 h 166"/>
                  <a:gd name="T28" fmla="*/ 45 w 166"/>
                  <a:gd name="T29" fmla="*/ 26 h 166"/>
                  <a:gd name="T30" fmla="*/ 36 w 166"/>
                  <a:gd name="T31" fmla="*/ 18 h 166"/>
                  <a:gd name="T32" fmla="*/ 19 w 166"/>
                  <a:gd name="T33" fmla="*/ 29 h 166"/>
                  <a:gd name="T34" fmla="*/ 18 w 166"/>
                  <a:gd name="T35" fmla="*/ 35 h 166"/>
                  <a:gd name="T36" fmla="*/ 26 w 166"/>
                  <a:gd name="T37" fmla="*/ 45 h 166"/>
                  <a:gd name="T38" fmla="*/ 22 w 166"/>
                  <a:gd name="T39" fmla="*/ 64 h 166"/>
                  <a:gd name="T40" fmla="*/ 16 w 166"/>
                  <a:gd name="T41" fmla="*/ 70 h 166"/>
                  <a:gd name="T42" fmla="*/ 3 w 166"/>
                  <a:gd name="T43" fmla="*/ 70 h 166"/>
                  <a:gd name="T44" fmla="*/ 0 w 166"/>
                  <a:gd name="T45" fmla="*/ 90 h 166"/>
                  <a:gd name="T46" fmla="*/ 3 w 166"/>
                  <a:gd name="T47" fmla="*/ 95 h 166"/>
                  <a:gd name="T48" fmla="*/ 16 w 166"/>
                  <a:gd name="T49" fmla="*/ 95 h 166"/>
                  <a:gd name="T50" fmla="*/ 26 w 166"/>
                  <a:gd name="T51" fmla="*/ 113 h 166"/>
                  <a:gd name="T52" fmla="*/ 26 w 166"/>
                  <a:gd name="T53" fmla="*/ 121 h 166"/>
                  <a:gd name="T54" fmla="*/ 18 w 166"/>
                  <a:gd name="T55" fmla="*/ 130 h 166"/>
                  <a:gd name="T56" fmla="*/ 29 w 166"/>
                  <a:gd name="T57" fmla="*/ 146 h 166"/>
                  <a:gd name="T58" fmla="*/ 36 w 166"/>
                  <a:gd name="T59" fmla="*/ 147 h 166"/>
                  <a:gd name="T60" fmla="*/ 45 w 166"/>
                  <a:gd name="T61" fmla="*/ 139 h 166"/>
                  <a:gd name="T62" fmla="*/ 64 w 166"/>
                  <a:gd name="T63" fmla="*/ 144 h 166"/>
                  <a:gd name="T64" fmla="*/ 70 w 166"/>
                  <a:gd name="T65" fmla="*/ 150 h 166"/>
                  <a:gd name="T66" fmla="*/ 70 w 166"/>
                  <a:gd name="T67" fmla="*/ 162 h 166"/>
                  <a:gd name="T68" fmla="*/ 90 w 166"/>
                  <a:gd name="T69" fmla="*/ 166 h 166"/>
                  <a:gd name="T70" fmla="*/ 95 w 166"/>
                  <a:gd name="T71" fmla="*/ 162 h 166"/>
                  <a:gd name="T72" fmla="*/ 95 w 166"/>
                  <a:gd name="T73" fmla="*/ 150 h 166"/>
                  <a:gd name="T74" fmla="*/ 113 w 166"/>
                  <a:gd name="T75" fmla="*/ 139 h 166"/>
                  <a:gd name="T76" fmla="*/ 121 w 166"/>
                  <a:gd name="T77" fmla="*/ 139 h 166"/>
                  <a:gd name="T78" fmla="*/ 130 w 166"/>
                  <a:gd name="T79" fmla="*/ 147 h 166"/>
                  <a:gd name="T80" fmla="*/ 146 w 166"/>
                  <a:gd name="T81" fmla="*/ 137 h 166"/>
                  <a:gd name="T82" fmla="*/ 147 w 166"/>
                  <a:gd name="T83" fmla="*/ 130 h 166"/>
                  <a:gd name="T84" fmla="*/ 139 w 166"/>
                  <a:gd name="T85" fmla="*/ 121 h 166"/>
                  <a:gd name="T86" fmla="*/ 144 w 166"/>
                  <a:gd name="T87" fmla="*/ 101 h 166"/>
                  <a:gd name="T88" fmla="*/ 150 w 166"/>
                  <a:gd name="T89" fmla="*/ 97 h 166"/>
                  <a:gd name="T90" fmla="*/ 162 w 166"/>
                  <a:gd name="T91" fmla="*/ 95 h 166"/>
                  <a:gd name="T92" fmla="*/ 166 w 166"/>
                  <a:gd name="T93" fmla="*/ 76 h 166"/>
                  <a:gd name="T94" fmla="*/ 162 w 166"/>
                  <a:gd name="T95" fmla="*/ 70 h 166"/>
                  <a:gd name="T96" fmla="*/ 114 w 166"/>
                  <a:gd name="T97" fmla="*/ 90 h 166"/>
                  <a:gd name="T98" fmla="*/ 100 w 166"/>
                  <a:gd name="T99" fmla="*/ 109 h 166"/>
                  <a:gd name="T100" fmla="*/ 83 w 166"/>
                  <a:gd name="T101" fmla="*/ 115 h 166"/>
                  <a:gd name="T102" fmla="*/ 60 w 166"/>
                  <a:gd name="T103" fmla="*/ 106 h 166"/>
                  <a:gd name="T104" fmla="*/ 51 w 166"/>
                  <a:gd name="T105" fmla="*/ 83 h 166"/>
                  <a:gd name="T106" fmla="*/ 56 w 166"/>
                  <a:gd name="T107" fmla="*/ 65 h 166"/>
                  <a:gd name="T108" fmla="*/ 76 w 166"/>
                  <a:gd name="T109" fmla="*/ 52 h 166"/>
                  <a:gd name="T110" fmla="*/ 95 w 166"/>
                  <a:gd name="T111" fmla="*/ 53 h 166"/>
                  <a:gd name="T112" fmla="*/ 113 w 166"/>
                  <a:gd name="T113" fmla="*/ 7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6" h="166">
                    <a:moveTo>
                      <a:pt x="159" y="70"/>
                    </a:moveTo>
                    <a:lnTo>
                      <a:pt x="152" y="70"/>
                    </a:lnTo>
                    <a:lnTo>
                      <a:pt x="152" y="70"/>
                    </a:lnTo>
                    <a:lnTo>
                      <a:pt x="150" y="70"/>
                    </a:lnTo>
                    <a:lnTo>
                      <a:pt x="146" y="68"/>
                    </a:lnTo>
                    <a:lnTo>
                      <a:pt x="145" y="67"/>
                    </a:lnTo>
                    <a:lnTo>
                      <a:pt x="144" y="64"/>
                    </a:lnTo>
                    <a:lnTo>
                      <a:pt x="139" y="53"/>
                    </a:lnTo>
                    <a:lnTo>
                      <a:pt x="139" y="53"/>
                    </a:lnTo>
                    <a:lnTo>
                      <a:pt x="138" y="50"/>
                    </a:lnTo>
                    <a:lnTo>
                      <a:pt x="138" y="48"/>
                    </a:lnTo>
                    <a:lnTo>
                      <a:pt x="139" y="45"/>
                    </a:lnTo>
                    <a:lnTo>
                      <a:pt x="140" y="44"/>
                    </a:lnTo>
                    <a:lnTo>
                      <a:pt x="146" y="38"/>
                    </a:lnTo>
                    <a:lnTo>
                      <a:pt x="146" y="38"/>
                    </a:lnTo>
                    <a:lnTo>
                      <a:pt x="147" y="35"/>
                    </a:lnTo>
                    <a:lnTo>
                      <a:pt x="147" y="33"/>
                    </a:lnTo>
                    <a:lnTo>
                      <a:pt x="147" y="31"/>
                    </a:lnTo>
                    <a:lnTo>
                      <a:pt x="146" y="29"/>
                    </a:lnTo>
                    <a:lnTo>
                      <a:pt x="137" y="19"/>
                    </a:lnTo>
                    <a:lnTo>
                      <a:pt x="137" y="19"/>
                    </a:lnTo>
                    <a:lnTo>
                      <a:pt x="135" y="18"/>
                    </a:lnTo>
                    <a:lnTo>
                      <a:pt x="132" y="18"/>
                    </a:lnTo>
                    <a:lnTo>
                      <a:pt x="130" y="18"/>
                    </a:lnTo>
                    <a:lnTo>
                      <a:pt x="128" y="19"/>
                    </a:lnTo>
                    <a:lnTo>
                      <a:pt x="122" y="25"/>
                    </a:lnTo>
                    <a:lnTo>
                      <a:pt x="122" y="25"/>
                    </a:lnTo>
                    <a:lnTo>
                      <a:pt x="121" y="26"/>
                    </a:lnTo>
                    <a:lnTo>
                      <a:pt x="117" y="27"/>
                    </a:lnTo>
                    <a:lnTo>
                      <a:pt x="115" y="27"/>
                    </a:lnTo>
                    <a:lnTo>
                      <a:pt x="113" y="26"/>
                    </a:lnTo>
                    <a:lnTo>
                      <a:pt x="101" y="22"/>
                    </a:lnTo>
                    <a:lnTo>
                      <a:pt x="101" y="22"/>
                    </a:lnTo>
                    <a:lnTo>
                      <a:pt x="99" y="20"/>
                    </a:lnTo>
                    <a:lnTo>
                      <a:pt x="98" y="19"/>
                    </a:lnTo>
                    <a:lnTo>
                      <a:pt x="95" y="16"/>
                    </a:lnTo>
                    <a:lnTo>
                      <a:pt x="95" y="14"/>
                    </a:lnTo>
                    <a:lnTo>
                      <a:pt x="95" y="7"/>
                    </a:lnTo>
                    <a:lnTo>
                      <a:pt x="95" y="7"/>
                    </a:lnTo>
                    <a:lnTo>
                      <a:pt x="95" y="3"/>
                    </a:lnTo>
                    <a:lnTo>
                      <a:pt x="93" y="2"/>
                    </a:lnTo>
                    <a:lnTo>
                      <a:pt x="92" y="0"/>
                    </a:lnTo>
                    <a:lnTo>
                      <a:pt x="90" y="0"/>
                    </a:lnTo>
                    <a:lnTo>
                      <a:pt x="76" y="0"/>
                    </a:lnTo>
                    <a:lnTo>
                      <a:pt x="76" y="0"/>
                    </a:lnTo>
                    <a:lnTo>
                      <a:pt x="74" y="0"/>
                    </a:lnTo>
                    <a:lnTo>
                      <a:pt x="72" y="2"/>
                    </a:lnTo>
                    <a:lnTo>
                      <a:pt x="70" y="3"/>
                    </a:lnTo>
                    <a:lnTo>
                      <a:pt x="70" y="7"/>
                    </a:lnTo>
                    <a:lnTo>
                      <a:pt x="70" y="14"/>
                    </a:lnTo>
                    <a:lnTo>
                      <a:pt x="70" y="14"/>
                    </a:lnTo>
                    <a:lnTo>
                      <a:pt x="70" y="16"/>
                    </a:lnTo>
                    <a:lnTo>
                      <a:pt x="68" y="19"/>
                    </a:lnTo>
                    <a:lnTo>
                      <a:pt x="67" y="20"/>
                    </a:lnTo>
                    <a:lnTo>
                      <a:pt x="64" y="22"/>
                    </a:lnTo>
                    <a:lnTo>
                      <a:pt x="53" y="26"/>
                    </a:lnTo>
                    <a:lnTo>
                      <a:pt x="53" y="26"/>
                    </a:lnTo>
                    <a:lnTo>
                      <a:pt x="51" y="27"/>
                    </a:lnTo>
                    <a:lnTo>
                      <a:pt x="48" y="27"/>
                    </a:lnTo>
                    <a:lnTo>
                      <a:pt x="45" y="26"/>
                    </a:lnTo>
                    <a:lnTo>
                      <a:pt x="44" y="25"/>
                    </a:lnTo>
                    <a:lnTo>
                      <a:pt x="38" y="19"/>
                    </a:lnTo>
                    <a:lnTo>
                      <a:pt x="38" y="19"/>
                    </a:lnTo>
                    <a:lnTo>
                      <a:pt x="36" y="18"/>
                    </a:lnTo>
                    <a:lnTo>
                      <a:pt x="33" y="18"/>
                    </a:lnTo>
                    <a:lnTo>
                      <a:pt x="31" y="18"/>
                    </a:lnTo>
                    <a:lnTo>
                      <a:pt x="29" y="19"/>
                    </a:lnTo>
                    <a:lnTo>
                      <a:pt x="19" y="29"/>
                    </a:lnTo>
                    <a:lnTo>
                      <a:pt x="19" y="29"/>
                    </a:lnTo>
                    <a:lnTo>
                      <a:pt x="18" y="31"/>
                    </a:lnTo>
                    <a:lnTo>
                      <a:pt x="18" y="33"/>
                    </a:lnTo>
                    <a:lnTo>
                      <a:pt x="18" y="35"/>
                    </a:lnTo>
                    <a:lnTo>
                      <a:pt x="19" y="38"/>
                    </a:lnTo>
                    <a:lnTo>
                      <a:pt x="25" y="44"/>
                    </a:lnTo>
                    <a:lnTo>
                      <a:pt x="25" y="44"/>
                    </a:lnTo>
                    <a:lnTo>
                      <a:pt x="26" y="45"/>
                    </a:lnTo>
                    <a:lnTo>
                      <a:pt x="28" y="48"/>
                    </a:lnTo>
                    <a:lnTo>
                      <a:pt x="28" y="50"/>
                    </a:lnTo>
                    <a:lnTo>
                      <a:pt x="26" y="53"/>
                    </a:lnTo>
                    <a:lnTo>
                      <a:pt x="22" y="64"/>
                    </a:lnTo>
                    <a:lnTo>
                      <a:pt x="22" y="64"/>
                    </a:lnTo>
                    <a:lnTo>
                      <a:pt x="21" y="67"/>
                    </a:lnTo>
                    <a:lnTo>
                      <a:pt x="19" y="68"/>
                    </a:lnTo>
                    <a:lnTo>
                      <a:pt x="16" y="70"/>
                    </a:lnTo>
                    <a:lnTo>
                      <a:pt x="14" y="70"/>
                    </a:lnTo>
                    <a:lnTo>
                      <a:pt x="7" y="70"/>
                    </a:lnTo>
                    <a:lnTo>
                      <a:pt x="7" y="70"/>
                    </a:lnTo>
                    <a:lnTo>
                      <a:pt x="3" y="70"/>
                    </a:lnTo>
                    <a:lnTo>
                      <a:pt x="2" y="72"/>
                    </a:lnTo>
                    <a:lnTo>
                      <a:pt x="0" y="74"/>
                    </a:lnTo>
                    <a:lnTo>
                      <a:pt x="0" y="76"/>
                    </a:lnTo>
                    <a:lnTo>
                      <a:pt x="0" y="90"/>
                    </a:lnTo>
                    <a:lnTo>
                      <a:pt x="0" y="90"/>
                    </a:lnTo>
                    <a:lnTo>
                      <a:pt x="0" y="92"/>
                    </a:lnTo>
                    <a:lnTo>
                      <a:pt x="2" y="93"/>
                    </a:lnTo>
                    <a:lnTo>
                      <a:pt x="3" y="95"/>
                    </a:lnTo>
                    <a:lnTo>
                      <a:pt x="7" y="95"/>
                    </a:lnTo>
                    <a:lnTo>
                      <a:pt x="14" y="95"/>
                    </a:lnTo>
                    <a:lnTo>
                      <a:pt x="14" y="95"/>
                    </a:lnTo>
                    <a:lnTo>
                      <a:pt x="16" y="95"/>
                    </a:lnTo>
                    <a:lnTo>
                      <a:pt x="19" y="98"/>
                    </a:lnTo>
                    <a:lnTo>
                      <a:pt x="21" y="99"/>
                    </a:lnTo>
                    <a:lnTo>
                      <a:pt x="22" y="101"/>
                    </a:lnTo>
                    <a:lnTo>
                      <a:pt x="26" y="113"/>
                    </a:lnTo>
                    <a:lnTo>
                      <a:pt x="26" y="113"/>
                    </a:lnTo>
                    <a:lnTo>
                      <a:pt x="28" y="115"/>
                    </a:lnTo>
                    <a:lnTo>
                      <a:pt x="28" y="117"/>
                    </a:lnTo>
                    <a:lnTo>
                      <a:pt x="26" y="121"/>
                    </a:lnTo>
                    <a:lnTo>
                      <a:pt x="25" y="122"/>
                    </a:lnTo>
                    <a:lnTo>
                      <a:pt x="19" y="128"/>
                    </a:lnTo>
                    <a:lnTo>
                      <a:pt x="19" y="128"/>
                    </a:lnTo>
                    <a:lnTo>
                      <a:pt x="18" y="130"/>
                    </a:lnTo>
                    <a:lnTo>
                      <a:pt x="18" y="132"/>
                    </a:lnTo>
                    <a:lnTo>
                      <a:pt x="18" y="135"/>
                    </a:lnTo>
                    <a:lnTo>
                      <a:pt x="19" y="137"/>
                    </a:lnTo>
                    <a:lnTo>
                      <a:pt x="29" y="146"/>
                    </a:lnTo>
                    <a:lnTo>
                      <a:pt x="29" y="146"/>
                    </a:lnTo>
                    <a:lnTo>
                      <a:pt x="31" y="147"/>
                    </a:lnTo>
                    <a:lnTo>
                      <a:pt x="33" y="147"/>
                    </a:lnTo>
                    <a:lnTo>
                      <a:pt x="36" y="147"/>
                    </a:lnTo>
                    <a:lnTo>
                      <a:pt x="38" y="146"/>
                    </a:lnTo>
                    <a:lnTo>
                      <a:pt x="44" y="140"/>
                    </a:lnTo>
                    <a:lnTo>
                      <a:pt x="44" y="140"/>
                    </a:lnTo>
                    <a:lnTo>
                      <a:pt x="45" y="139"/>
                    </a:lnTo>
                    <a:lnTo>
                      <a:pt x="48" y="138"/>
                    </a:lnTo>
                    <a:lnTo>
                      <a:pt x="51" y="138"/>
                    </a:lnTo>
                    <a:lnTo>
                      <a:pt x="53" y="139"/>
                    </a:lnTo>
                    <a:lnTo>
                      <a:pt x="64" y="144"/>
                    </a:lnTo>
                    <a:lnTo>
                      <a:pt x="64" y="144"/>
                    </a:lnTo>
                    <a:lnTo>
                      <a:pt x="67" y="145"/>
                    </a:lnTo>
                    <a:lnTo>
                      <a:pt x="68" y="146"/>
                    </a:lnTo>
                    <a:lnTo>
                      <a:pt x="70" y="150"/>
                    </a:lnTo>
                    <a:lnTo>
                      <a:pt x="70" y="152"/>
                    </a:lnTo>
                    <a:lnTo>
                      <a:pt x="70" y="159"/>
                    </a:lnTo>
                    <a:lnTo>
                      <a:pt x="70" y="159"/>
                    </a:lnTo>
                    <a:lnTo>
                      <a:pt x="70" y="162"/>
                    </a:lnTo>
                    <a:lnTo>
                      <a:pt x="72" y="163"/>
                    </a:lnTo>
                    <a:lnTo>
                      <a:pt x="74" y="166"/>
                    </a:lnTo>
                    <a:lnTo>
                      <a:pt x="76" y="166"/>
                    </a:lnTo>
                    <a:lnTo>
                      <a:pt x="90" y="166"/>
                    </a:lnTo>
                    <a:lnTo>
                      <a:pt x="90" y="166"/>
                    </a:lnTo>
                    <a:lnTo>
                      <a:pt x="92" y="166"/>
                    </a:lnTo>
                    <a:lnTo>
                      <a:pt x="93" y="163"/>
                    </a:lnTo>
                    <a:lnTo>
                      <a:pt x="95" y="162"/>
                    </a:lnTo>
                    <a:lnTo>
                      <a:pt x="95" y="159"/>
                    </a:lnTo>
                    <a:lnTo>
                      <a:pt x="95" y="152"/>
                    </a:lnTo>
                    <a:lnTo>
                      <a:pt x="95" y="152"/>
                    </a:lnTo>
                    <a:lnTo>
                      <a:pt x="95" y="150"/>
                    </a:lnTo>
                    <a:lnTo>
                      <a:pt x="98" y="146"/>
                    </a:lnTo>
                    <a:lnTo>
                      <a:pt x="99" y="145"/>
                    </a:lnTo>
                    <a:lnTo>
                      <a:pt x="101" y="144"/>
                    </a:lnTo>
                    <a:lnTo>
                      <a:pt x="113" y="139"/>
                    </a:lnTo>
                    <a:lnTo>
                      <a:pt x="113" y="139"/>
                    </a:lnTo>
                    <a:lnTo>
                      <a:pt x="115" y="138"/>
                    </a:lnTo>
                    <a:lnTo>
                      <a:pt x="117" y="138"/>
                    </a:lnTo>
                    <a:lnTo>
                      <a:pt x="121" y="139"/>
                    </a:lnTo>
                    <a:lnTo>
                      <a:pt x="122" y="140"/>
                    </a:lnTo>
                    <a:lnTo>
                      <a:pt x="128" y="146"/>
                    </a:lnTo>
                    <a:lnTo>
                      <a:pt x="128" y="146"/>
                    </a:lnTo>
                    <a:lnTo>
                      <a:pt x="130" y="147"/>
                    </a:lnTo>
                    <a:lnTo>
                      <a:pt x="132" y="147"/>
                    </a:lnTo>
                    <a:lnTo>
                      <a:pt x="135" y="147"/>
                    </a:lnTo>
                    <a:lnTo>
                      <a:pt x="137" y="146"/>
                    </a:lnTo>
                    <a:lnTo>
                      <a:pt x="146" y="137"/>
                    </a:lnTo>
                    <a:lnTo>
                      <a:pt x="146" y="137"/>
                    </a:lnTo>
                    <a:lnTo>
                      <a:pt x="147" y="135"/>
                    </a:lnTo>
                    <a:lnTo>
                      <a:pt x="147" y="132"/>
                    </a:lnTo>
                    <a:lnTo>
                      <a:pt x="147" y="130"/>
                    </a:lnTo>
                    <a:lnTo>
                      <a:pt x="146" y="128"/>
                    </a:lnTo>
                    <a:lnTo>
                      <a:pt x="140" y="122"/>
                    </a:lnTo>
                    <a:lnTo>
                      <a:pt x="140" y="122"/>
                    </a:lnTo>
                    <a:lnTo>
                      <a:pt x="139" y="121"/>
                    </a:lnTo>
                    <a:lnTo>
                      <a:pt x="138" y="117"/>
                    </a:lnTo>
                    <a:lnTo>
                      <a:pt x="138" y="115"/>
                    </a:lnTo>
                    <a:lnTo>
                      <a:pt x="139" y="113"/>
                    </a:lnTo>
                    <a:lnTo>
                      <a:pt x="144" y="101"/>
                    </a:lnTo>
                    <a:lnTo>
                      <a:pt x="144" y="101"/>
                    </a:lnTo>
                    <a:lnTo>
                      <a:pt x="145" y="99"/>
                    </a:lnTo>
                    <a:lnTo>
                      <a:pt x="146" y="98"/>
                    </a:lnTo>
                    <a:lnTo>
                      <a:pt x="150" y="97"/>
                    </a:lnTo>
                    <a:lnTo>
                      <a:pt x="152" y="95"/>
                    </a:lnTo>
                    <a:lnTo>
                      <a:pt x="159" y="95"/>
                    </a:lnTo>
                    <a:lnTo>
                      <a:pt x="159" y="95"/>
                    </a:lnTo>
                    <a:lnTo>
                      <a:pt x="162" y="95"/>
                    </a:lnTo>
                    <a:lnTo>
                      <a:pt x="163" y="93"/>
                    </a:lnTo>
                    <a:lnTo>
                      <a:pt x="166" y="92"/>
                    </a:lnTo>
                    <a:lnTo>
                      <a:pt x="166" y="90"/>
                    </a:lnTo>
                    <a:lnTo>
                      <a:pt x="166" y="76"/>
                    </a:lnTo>
                    <a:lnTo>
                      <a:pt x="166" y="76"/>
                    </a:lnTo>
                    <a:lnTo>
                      <a:pt x="166" y="74"/>
                    </a:lnTo>
                    <a:lnTo>
                      <a:pt x="163" y="72"/>
                    </a:lnTo>
                    <a:lnTo>
                      <a:pt x="162" y="70"/>
                    </a:lnTo>
                    <a:lnTo>
                      <a:pt x="159" y="70"/>
                    </a:lnTo>
                    <a:close/>
                    <a:moveTo>
                      <a:pt x="115" y="83"/>
                    </a:moveTo>
                    <a:lnTo>
                      <a:pt x="115" y="83"/>
                    </a:lnTo>
                    <a:lnTo>
                      <a:pt x="114" y="90"/>
                    </a:lnTo>
                    <a:lnTo>
                      <a:pt x="113" y="95"/>
                    </a:lnTo>
                    <a:lnTo>
                      <a:pt x="109" y="100"/>
                    </a:lnTo>
                    <a:lnTo>
                      <a:pt x="106" y="106"/>
                    </a:lnTo>
                    <a:lnTo>
                      <a:pt x="100" y="109"/>
                    </a:lnTo>
                    <a:lnTo>
                      <a:pt x="95" y="113"/>
                    </a:lnTo>
                    <a:lnTo>
                      <a:pt x="90" y="114"/>
                    </a:lnTo>
                    <a:lnTo>
                      <a:pt x="83" y="115"/>
                    </a:lnTo>
                    <a:lnTo>
                      <a:pt x="83" y="115"/>
                    </a:lnTo>
                    <a:lnTo>
                      <a:pt x="76" y="114"/>
                    </a:lnTo>
                    <a:lnTo>
                      <a:pt x="70" y="113"/>
                    </a:lnTo>
                    <a:lnTo>
                      <a:pt x="66" y="109"/>
                    </a:lnTo>
                    <a:lnTo>
                      <a:pt x="60" y="106"/>
                    </a:lnTo>
                    <a:lnTo>
                      <a:pt x="56" y="100"/>
                    </a:lnTo>
                    <a:lnTo>
                      <a:pt x="53" y="95"/>
                    </a:lnTo>
                    <a:lnTo>
                      <a:pt x="52" y="90"/>
                    </a:lnTo>
                    <a:lnTo>
                      <a:pt x="51" y="83"/>
                    </a:lnTo>
                    <a:lnTo>
                      <a:pt x="51" y="83"/>
                    </a:lnTo>
                    <a:lnTo>
                      <a:pt x="52" y="76"/>
                    </a:lnTo>
                    <a:lnTo>
                      <a:pt x="53" y="70"/>
                    </a:lnTo>
                    <a:lnTo>
                      <a:pt x="56" y="65"/>
                    </a:lnTo>
                    <a:lnTo>
                      <a:pt x="60" y="60"/>
                    </a:lnTo>
                    <a:lnTo>
                      <a:pt x="66" y="56"/>
                    </a:lnTo>
                    <a:lnTo>
                      <a:pt x="70" y="53"/>
                    </a:lnTo>
                    <a:lnTo>
                      <a:pt x="76" y="52"/>
                    </a:lnTo>
                    <a:lnTo>
                      <a:pt x="83" y="50"/>
                    </a:lnTo>
                    <a:lnTo>
                      <a:pt x="83" y="50"/>
                    </a:lnTo>
                    <a:lnTo>
                      <a:pt x="90" y="52"/>
                    </a:lnTo>
                    <a:lnTo>
                      <a:pt x="95" y="53"/>
                    </a:lnTo>
                    <a:lnTo>
                      <a:pt x="100" y="56"/>
                    </a:lnTo>
                    <a:lnTo>
                      <a:pt x="106" y="60"/>
                    </a:lnTo>
                    <a:lnTo>
                      <a:pt x="109" y="65"/>
                    </a:lnTo>
                    <a:lnTo>
                      <a:pt x="113" y="70"/>
                    </a:lnTo>
                    <a:lnTo>
                      <a:pt x="114" y="76"/>
                    </a:lnTo>
                    <a:lnTo>
                      <a:pt x="115" y="8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45"/>
              <p:cNvSpPr>
                <a:spLocks/>
              </p:cNvSpPr>
              <p:nvPr/>
            </p:nvSpPr>
            <p:spPr bwMode="auto">
              <a:xfrm>
                <a:off x="6475413" y="11113"/>
                <a:ext cx="87313" cy="87313"/>
              </a:xfrm>
              <a:custGeom>
                <a:avLst/>
                <a:gdLst>
                  <a:gd name="T0" fmla="*/ 150 w 166"/>
                  <a:gd name="T1" fmla="*/ 70 h 166"/>
                  <a:gd name="T2" fmla="*/ 139 w 166"/>
                  <a:gd name="T3" fmla="*/ 53 h 166"/>
                  <a:gd name="T4" fmla="*/ 139 w 166"/>
                  <a:gd name="T5" fmla="*/ 45 h 166"/>
                  <a:gd name="T6" fmla="*/ 147 w 166"/>
                  <a:gd name="T7" fmla="*/ 35 h 166"/>
                  <a:gd name="T8" fmla="*/ 137 w 166"/>
                  <a:gd name="T9" fmla="*/ 19 h 166"/>
                  <a:gd name="T10" fmla="*/ 130 w 166"/>
                  <a:gd name="T11" fmla="*/ 18 h 166"/>
                  <a:gd name="T12" fmla="*/ 121 w 166"/>
                  <a:gd name="T13" fmla="*/ 26 h 166"/>
                  <a:gd name="T14" fmla="*/ 101 w 166"/>
                  <a:gd name="T15" fmla="*/ 22 h 166"/>
                  <a:gd name="T16" fmla="*/ 95 w 166"/>
                  <a:gd name="T17" fmla="*/ 16 h 166"/>
                  <a:gd name="T18" fmla="*/ 95 w 166"/>
                  <a:gd name="T19" fmla="*/ 3 h 166"/>
                  <a:gd name="T20" fmla="*/ 76 w 166"/>
                  <a:gd name="T21" fmla="*/ 0 h 166"/>
                  <a:gd name="T22" fmla="*/ 70 w 166"/>
                  <a:gd name="T23" fmla="*/ 3 h 166"/>
                  <a:gd name="T24" fmla="*/ 70 w 166"/>
                  <a:gd name="T25" fmla="*/ 16 h 166"/>
                  <a:gd name="T26" fmla="*/ 53 w 166"/>
                  <a:gd name="T27" fmla="*/ 26 h 166"/>
                  <a:gd name="T28" fmla="*/ 45 w 166"/>
                  <a:gd name="T29" fmla="*/ 26 h 166"/>
                  <a:gd name="T30" fmla="*/ 36 w 166"/>
                  <a:gd name="T31" fmla="*/ 18 h 166"/>
                  <a:gd name="T32" fmla="*/ 19 w 166"/>
                  <a:gd name="T33" fmla="*/ 29 h 166"/>
                  <a:gd name="T34" fmla="*/ 18 w 166"/>
                  <a:gd name="T35" fmla="*/ 35 h 166"/>
                  <a:gd name="T36" fmla="*/ 26 w 166"/>
                  <a:gd name="T37" fmla="*/ 45 h 166"/>
                  <a:gd name="T38" fmla="*/ 22 w 166"/>
                  <a:gd name="T39" fmla="*/ 64 h 166"/>
                  <a:gd name="T40" fmla="*/ 16 w 166"/>
                  <a:gd name="T41" fmla="*/ 70 h 166"/>
                  <a:gd name="T42" fmla="*/ 3 w 166"/>
                  <a:gd name="T43" fmla="*/ 70 h 166"/>
                  <a:gd name="T44" fmla="*/ 0 w 166"/>
                  <a:gd name="T45" fmla="*/ 90 h 166"/>
                  <a:gd name="T46" fmla="*/ 3 w 166"/>
                  <a:gd name="T47" fmla="*/ 95 h 166"/>
                  <a:gd name="T48" fmla="*/ 16 w 166"/>
                  <a:gd name="T49" fmla="*/ 95 h 166"/>
                  <a:gd name="T50" fmla="*/ 26 w 166"/>
                  <a:gd name="T51" fmla="*/ 113 h 166"/>
                  <a:gd name="T52" fmla="*/ 26 w 166"/>
                  <a:gd name="T53" fmla="*/ 121 h 166"/>
                  <a:gd name="T54" fmla="*/ 18 w 166"/>
                  <a:gd name="T55" fmla="*/ 130 h 166"/>
                  <a:gd name="T56" fmla="*/ 29 w 166"/>
                  <a:gd name="T57" fmla="*/ 146 h 166"/>
                  <a:gd name="T58" fmla="*/ 36 w 166"/>
                  <a:gd name="T59" fmla="*/ 147 h 166"/>
                  <a:gd name="T60" fmla="*/ 45 w 166"/>
                  <a:gd name="T61" fmla="*/ 139 h 166"/>
                  <a:gd name="T62" fmla="*/ 64 w 166"/>
                  <a:gd name="T63" fmla="*/ 144 h 166"/>
                  <a:gd name="T64" fmla="*/ 70 w 166"/>
                  <a:gd name="T65" fmla="*/ 150 h 166"/>
                  <a:gd name="T66" fmla="*/ 70 w 166"/>
                  <a:gd name="T67" fmla="*/ 162 h 166"/>
                  <a:gd name="T68" fmla="*/ 90 w 166"/>
                  <a:gd name="T69" fmla="*/ 166 h 166"/>
                  <a:gd name="T70" fmla="*/ 95 w 166"/>
                  <a:gd name="T71" fmla="*/ 162 h 166"/>
                  <a:gd name="T72" fmla="*/ 95 w 166"/>
                  <a:gd name="T73" fmla="*/ 150 h 166"/>
                  <a:gd name="T74" fmla="*/ 113 w 166"/>
                  <a:gd name="T75" fmla="*/ 139 h 166"/>
                  <a:gd name="T76" fmla="*/ 121 w 166"/>
                  <a:gd name="T77" fmla="*/ 139 h 166"/>
                  <a:gd name="T78" fmla="*/ 130 w 166"/>
                  <a:gd name="T79" fmla="*/ 147 h 166"/>
                  <a:gd name="T80" fmla="*/ 146 w 166"/>
                  <a:gd name="T81" fmla="*/ 137 h 166"/>
                  <a:gd name="T82" fmla="*/ 147 w 166"/>
                  <a:gd name="T83" fmla="*/ 130 h 166"/>
                  <a:gd name="T84" fmla="*/ 139 w 166"/>
                  <a:gd name="T85" fmla="*/ 121 h 166"/>
                  <a:gd name="T86" fmla="*/ 144 w 166"/>
                  <a:gd name="T87" fmla="*/ 101 h 166"/>
                  <a:gd name="T88" fmla="*/ 150 w 166"/>
                  <a:gd name="T89" fmla="*/ 97 h 166"/>
                  <a:gd name="T90" fmla="*/ 162 w 166"/>
                  <a:gd name="T91" fmla="*/ 95 h 166"/>
                  <a:gd name="T92" fmla="*/ 166 w 166"/>
                  <a:gd name="T93" fmla="*/ 76 h 166"/>
                  <a:gd name="T94" fmla="*/ 162 w 166"/>
                  <a:gd name="T95" fmla="*/ 7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6" h="166">
                    <a:moveTo>
                      <a:pt x="159" y="70"/>
                    </a:moveTo>
                    <a:lnTo>
                      <a:pt x="152" y="70"/>
                    </a:lnTo>
                    <a:lnTo>
                      <a:pt x="152" y="70"/>
                    </a:lnTo>
                    <a:lnTo>
                      <a:pt x="150" y="70"/>
                    </a:lnTo>
                    <a:lnTo>
                      <a:pt x="146" y="68"/>
                    </a:lnTo>
                    <a:lnTo>
                      <a:pt x="145" y="67"/>
                    </a:lnTo>
                    <a:lnTo>
                      <a:pt x="144" y="64"/>
                    </a:lnTo>
                    <a:lnTo>
                      <a:pt x="139" y="53"/>
                    </a:lnTo>
                    <a:lnTo>
                      <a:pt x="139" y="53"/>
                    </a:lnTo>
                    <a:lnTo>
                      <a:pt x="138" y="50"/>
                    </a:lnTo>
                    <a:lnTo>
                      <a:pt x="138" y="48"/>
                    </a:lnTo>
                    <a:lnTo>
                      <a:pt x="139" y="45"/>
                    </a:lnTo>
                    <a:lnTo>
                      <a:pt x="140" y="44"/>
                    </a:lnTo>
                    <a:lnTo>
                      <a:pt x="146" y="38"/>
                    </a:lnTo>
                    <a:lnTo>
                      <a:pt x="146" y="38"/>
                    </a:lnTo>
                    <a:lnTo>
                      <a:pt x="147" y="35"/>
                    </a:lnTo>
                    <a:lnTo>
                      <a:pt x="147" y="33"/>
                    </a:lnTo>
                    <a:lnTo>
                      <a:pt x="147" y="31"/>
                    </a:lnTo>
                    <a:lnTo>
                      <a:pt x="146" y="29"/>
                    </a:lnTo>
                    <a:lnTo>
                      <a:pt x="137" y="19"/>
                    </a:lnTo>
                    <a:lnTo>
                      <a:pt x="137" y="19"/>
                    </a:lnTo>
                    <a:lnTo>
                      <a:pt x="135" y="18"/>
                    </a:lnTo>
                    <a:lnTo>
                      <a:pt x="132" y="18"/>
                    </a:lnTo>
                    <a:lnTo>
                      <a:pt x="130" y="18"/>
                    </a:lnTo>
                    <a:lnTo>
                      <a:pt x="128" y="19"/>
                    </a:lnTo>
                    <a:lnTo>
                      <a:pt x="122" y="25"/>
                    </a:lnTo>
                    <a:lnTo>
                      <a:pt x="122" y="25"/>
                    </a:lnTo>
                    <a:lnTo>
                      <a:pt x="121" y="26"/>
                    </a:lnTo>
                    <a:lnTo>
                      <a:pt x="117" y="27"/>
                    </a:lnTo>
                    <a:lnTo>
                      <a:pt x="115" y="27"/>
                    </a:lnTo>
                    <a:lnTo>
                      <a:pt x="113" y="26"/>
                    </a:lnTo>
                    <a:lnTo>
                      <a:pt x="101" y="22"/>
                    </a:lnTo>
                    <a:lnTo>
                      <a:pt x="101" y="22"/>
                    </a:lnTo>
                    <a:lnTo>
                      <a:pt x="99" y="20"/>
                    </a:lnTo>
                    <a:lnTo>
                      <a:pt x="98" y="19"/>
                    </a:lnTo>
                    <a:lnTo>
                      <a:pt x="95" y="16"/>
                    </a:lnTo>
                    <a:lnTo>
                      <a:pt x="95" y="14"/>
                    </a:lnTo>
                    <a:lnTo>
                      <a:pt x="95" y="7"/>
                    </a:lnTo>
                    <a:lnTo>
                      <a:pt x="95" y="7"/>
                    </a:lnTo>
                    <a:lnTo>
                      <a:pt x="95" y="3"/>
                    </a:lnTo>
                    <a:lnTo>
                      <a:pt x="93" y="2"/>
                    </a:lnTo>
                    <a:lnTo>
                      <a:pt x="92" y="0"/>
                    </a:lnTo>
                    <a:lnTo>
                      <a:pt x="90" y="0"/>
                    </a:lnTo>
                    <a:lnTo>
                      <a:pt x="76" y="0"/>
                    </a:lnTo>
                    <a:lnTo>
                      <a:pt x="76" y="0"/>
                    </a:lnTo>
                    <a:lnTo>
                      <a:pt x="74" y="0"/>
                    </a:lnTo>
                    <a:lnTo>
                      <a:pt x="72" y="2"/>
                    </a:lnTo>
                    <a:lnTo>
                      <a:pt x="70" y="3"/>
                    </a:lnTo>
                    <a:lnTo>
                      <a:pt x="70" y="7"/>
                    </a:lnTo>
                    <a:lnTo>
                      <a:pt x="70" y="14"/>
                    </a:lnTo>
                    <a:lnTo>
                      <a:pt x="70" y="14"/>
                    </a:lnTo>
                    <a:lnTo>
                      <a:pt x="70" y="16"/>
                    </a:lnTo>
                    <a:lnTo>
                      <a:pt x="68" y="19"/>
                    </a:lnTo>
                    <a:lnTo>
                      <a:pt x="67" y="20"/>
                    </a:lnTo>
                    <a:lnTo>
                      <a:pt x="64" y="22"/>
                    </a:lnTo>
                    <a:lnTo>
                      <a:pt x="53" y="26"/>
                    </a:lnTo>
                    <a:lnTo>
                      <a:pt x="53" y="26"/>
                    </a:lnTo>
                    <a:lnTo>
                      <a:pt x="51" y="27"/>
                    </a:lnTo>
                    <a:lnTo>
                      <a:pt x="48" y="27"/>
                    </a:lnTo>
                    <a:lnTo>
                      <a:pt x="45" y="26"/>
                    </a:lnTo>
                    <a:lnTo>
                      <a:pt x="44" y="25"/>
                    </a:lnTo>
                    <a:lnTo>
                      <a:pt x="38" y="19"/>
                    </a:lnTo>
                    <a:lnTo>
                      <a:pt x="38" y="19"/>
                    </a:lnTo>
                    <a:lnTo>
                      <a:pt x="36" y="18"/>
                    </a:lnTo>
                    <a:lnTo>
                      <a:pt x="33" y="18"/>
                    </a:lnTo>
                    <a:lnTo>
                      <a:pt x="31" y="18"/>
                    </a:lnTo>
                    <a:lnTo>
                      <a:pt x="29" y="19"/>
                    </a:lnTo>
                    <a:lnTo>
                      <a:pt x="19" y="29"/>
                    </a:lnTo>
                    <a:lnTo>
                      <a:pt x="19" y="29"/>
                    </a:lnTo>
                    <a:lnTo>
                      <a:pt x="18" y="31"/>
                    </a:lnTo>
                    <a:lnTo>
                      <a:pt x="18" y="33"/>
                    </a:lnTo>
                    <a:lnTo>
                      <a:pt x="18" y="35"/>
                    </a:lnTo>
                    <a:lnTo>
                      <a:pt x="19" y="38"/>
                    </a:lnTo>
                    <a:lnTo>
                      <a:pt x="25" y="44"/>
                    </a:lnTo>
                    <a:lnTo>
                      <a:pt x="25" y="44"/>
                    </a:lnTo>
                    <a:lnTo>
                      <a:pt x="26" y="45"/>
                    </a:lnTo>
                    <a:lnTo>
                      <a:pt x="28" y="48"/>
                    </a:lnTo>
                    <a:lnTo>
                      <a:pt x="28" y="50"/>
                    </a:lnTo>
                    <a:lnTo>
                      <a:pt x="26" y="53"/>
                    </a:lnTo>
                    <a:lnTo>
                      <a:pt x="22" y="64"/>
                    </a:lnTo>
                    <a:lnTo>
                      <a:pt x="22" y="64"/>
                    </a:lnTo>
                    <a:lnTo>
                      <a:pt x="21" y="67"/>
                    </a:lnTo>
                    <a:lnTo>
                      <a:pt x="19" y="68"/>
                    </a:lnTo>
                    <a:lnTo>
                      <a:pt x="16" y="70"/>
                    </a:lnTo>
                    <a:lnTo>
                      <a:pt x="14" y="70"/>
                    </a:lnTo>
                    <a:lnTo>
                      <a:pt x="7" y="70"/>
                    </a:lnTo>
                    <a:lnTo>
                      <a:pt x="7" y="70"/>
                    </a:lnTo>
                    <a:lnTo>
                      <a:pt x="3" y="70"/>
                    </a:lnTo>
                    <a:lnTo>
                      <a:pt x="2" y="72"/>
                    </a:lnTo>
                    <a:lnTo>
                      <a:pt x="0" y="74"/>
                    </a:lnTo>
                    <a:lnTo>
                      <a:pt x="0" y="76"/>
                    </a:lnTo>
                    <a:lnTo>
                      <a:pt x="0" y="90"/>
                    </a:lnTo>
                    <a:lnTo>
                      <a:pt x="0" y="90"/>
                    </a:lnTo>
                    <a:lnTo>
                      <a:pt x="0" y="92"/>
                    </a:lnTo>
                    <a:lnTo>
                      <a:pt x="2" y="93"/>
                    </a:lnTo>
                    <a:lnTo>
                      <a:pt x="3" y="95"/>
                    </a:lnTo>
                    <a:lnTo>
                      <a:pt x="7" y="95"/>
                    </a:lnTo>
                    <a:lnTo>
                      <a:pt x="14" y="95"/>
                    </a:lnTo>
                    <a:lnTo>
                      <a:pt x="14" y="95"/>
                    </a:lnTo>
                    <a:lnTo>
                      <a:pt x="16" y="95"/>
                    </a:lnTo>
                    <a:lnTo>
                      <a:pt x="19" y="98"/>
                    </a:lnTo>
                    <a:lnTo>
                      <a:pt x="21" y="99"/>
                    </a:lnTo>
                    <a:lnTo>
                      <a:pt x="22" y="101"/>
                    </a:lnTo>
                    <a:lnTo>
                      <a:pt x="26" y="113"/>
                    </a:lnTo>
                    <a:lnTo>
                      <a:pt x="26" y="113"/>
                    </a:lnTo>
                    <a:lnTo>
                      <a:pt x="28" y="115"/>
                    </a:lnTo>
                    <a:lnTo>
                      <a:pt x="28" y="117"/>
                    </a:lnTo>
                    <a:lnTo>
                      <a:pt x="26" y="121"/>
                    </a:lnTo>
                    <a:lnTo>
                      <a:pt x="25" y="122"/>
                    </a:lnTo>
                    <a:lnTo>
                      <a:pt x="19" y="128"/>
                    </a:lnTo>
                    <a:lnTo>
                      <a:pt x="19" y="128"/>
                    </a:lnTo>
                    <a:lnTo>
                      <a:pt x="18" y="130"/>
                    </a:lnTo>
                    <a:lnTo>
                      <a:pt x="18" y="132"/>
                    </a:lnTo>
                    <a:lnTo>
                      <a:pt x="18" y="135"/>
                    </a:lnTo>
                    <a:lnTo>
                      <a:pt x="19" y="137"/>
                    </a:lnTo>
                    <a:lnTo>
                      <a:pt x="29" y="146"/>
                    </a:lnTo>
                    <a:lnTo>
                      <a:pt x="29" y="146"/>
                    </a:lnTo>
                    <a:lnTo>
                      <a:pt x="31" y="147"/>
                    </a:lnTo>
                    <a:lnTo>
                      <a:pt x="33" y="147"/>
                    </a:lnTo>
                    <a:lnTo>
                      <a:pt x="36" y="147"/>
                    </a:lnTo>
                    <a:lnTo>
                      <a:pt x="38" y="146"/>
                    </a:lnTo>
                    <a:lnTo>
                      <a:pt x="44" y="140"/>
                    </a:lnTo>
                    <a:lnTo>
                      <a:pt x="44" y="140"/>
                    </a:lnTo>
                    <a:lnTo>
                      <a:pt x="45" y="139"/>
                    </a:lnTo>
                    <a:lnTo>
                      <a:pt x="48" y="138"/>
                    </a:lnTo>
                    <a:lnTo>
                      <a:pt x="51" y="138"/>
                    </a:lnTo>
                    <a:lnTo>
                      <a:pt x="53" y="139"/>
                    </a:lnTo>
                    <a:lnTo>
                      <a:pt x="64" y="144"/>
                    </a:lnTo>
                    <a:lnTo>
                      <a:pt x="64" y="144"/>
                    </a:lnTo>
                    <a:lnTo>
                      <a:pt x="67" y="145"/>
                    </a:lnTo>
                    <a:lnTo>
                      <a:pt x="68" y="146"/>
                    </a:lnTo>
                    <a:lnTo>
                      <a:pt x="70" y="150"/>
                    </a:lnTo>
                    <a:lnTo>
                      <a:pt x="70" y="152"/>
                    </a:lnTo>
                    <a:lnTo>
                      <a:pt x="70" y="159"/>
                    </a:lnTo>
                    <a:lnTo>
                      <a:pt x="70" y="159"/>
                    </a:lnTo>
                    <a:lnTo>
                      <a:pt x="70" y="162"/>
                    </a:lnTo>
                    <a:lnTo>
                      <a:pt x="72" y="163"/>
                    </a:lnTo>
                    <a:lnTo>
                      <a:pt x="74" y="166"/>
                    </a:lnTo>
                    <a:lnTo>
                      <a:pt x="76" y="166"/>
                    </a:lnTo>
                    <a:lnTo>
                      <a:pt x="90" y="166"/>
                    </a:lnTo>
                    <a:lnTo>
                      <a:pt x="90" y="166"/>
                    </a:lnTo>
                    <a:lnTo>
                      <a:pt x="92" y="166"/>
                    </a:lnTo>
                    <a:lnTo>
                      <a:pt x="93" y="163"/>
                    </a:lnTo>
                    <a:lnTo>
                      <a:pt x="95" y="162"/>
                    </a:lnTo>
                    <a:lnTo>
                      <a:pt x="95" y="159"/>
                    </a:lnTo>
                    <a:lnTo>
                      <a:pt x="95" y="152"/>
                    </a:lnTo>
                    <a:lnTo>
                      <a:pt x="95" y="152"/>
                    </a:lnTo>
                    <a:lnTo>
                      <a:pt x="95" y="150"/>
                    </a:lnTo>
                    <a:lnTo>
                      <a:pt x="98" y="146"/>
                    </a:lnTo>
                    <a:lnTo>
                      <a:pt x="99" y="145"/>
                    </a:lnTo>
                    <a:lnTo>
                      <a:pt x="101" y="144"/>
                    </a:lnTo>
                    <a:lnTo>
                      <a:pt x="113" y="139"/>
                    </a:lnTo>
                    <a:lnTo>
                      <a:pt x="113" y="139"/>
                    </a:lnTo>
                    <a:lnTo>
                      <a:pt x="115" y="138"/>
                    </a:lnTo>
                    <a:lnTo>
                      <a:pt x="117" y="138"/>
                    </a:lnTo>
                    <a:lnTo>
                      <a:pt x="121" y="139"/>
                    </a:lnTo>
                    <a:lnTo>
                      <a:pt x="122" y="140"/>
                    </a:lnTo>
                    <a:lnTo>
                      <a:pt x="128" y="146"/>
                    </a:lnTo>
                    <a:lnTo>
                      <a:pt x="128" y="146"/>
                    </a:lnTo>
                    <a:lnTo>
                      <a:pt x="130" y="147"/>
                    </a:lnTo>
                    <a:lnTo>
                      <a:pt x="132" y="147"/>
                    </a:lnTo>
                    <a:lnTo>
                      <a:pt x="135" y="147"/>
                    </a:lnTo>
                    <a:lnTo>
                      <a:pt x="137" y="146"/>
                    </a:lnTo>
                    <a:lnTo>
                      <a:pt x="146" y="137"/>
                    </a:lnTo>
                    <a:lnTo>
                      <a:pt x="146" y="137"/>
                    </a:lnTo>
                    <a:lnTo>
                      <a:pt x="147" y="135"/>
                    </a:lnTo>
                    <a:lnTo>
                      <a:pt x="147" y="132"/>
                    </a:lnTo>
                    <a:lnTo>
                      <a:pt x="147" y="130"/>
                    </a:lnTo>
                    <a:lnTo>
                      <a:pt x="146" y="128"/>
                    </a:lnTo>
                    <a:lnTo>
                      <a:pt x="140" y="122"/>
                    </a:lnTo>
                    <a:lnTo>
                      <a:pt x="140" y="122"/>
                    </a:lnTo>
                    <a:lnTo>
                      <a:pt x="139" y="121"/>
                    </a:lnTo>
                    <a:lnTo>
                      <a:pt x="138" y="117"/>
                    </a:lnTo>
                    <a:lnTo>
                      <a:pt x="138" y="115"/>
                    </a:lnTo>
                    <a:lnTo>
                      <a:pt x="139" y="113"/>
                    </a:lnTo>
                    <a:lnTo>
                      <a:pt x="144" y="101"/>
                    </a:lnTo>
                    <a:lnTo>
                      <a:pt x="144" y="101"/>
                    </a:lnTo>
                    <a:lnTo>
                      <a:pt x="145" y="99"/>
                    </a:lnTo>
                    <a:lnTo>
                      <a:pt x="146" y="98"/>
                    </a:lnTo>
                    <a:lnTo>
                      <a:pt x="150" y="97"/>
                    </a:lnTo>
                    <a:lnTo>
                      <a:pt x="152" y="95"/>
                    </a:lnTo>
                    <a:lnTo>
                      <a:pt x="159" y="95"/>
                    </a:lnTo>
                    <a:lnTo>
                      <a:pt x="159" y="95"/>
                    </a:lnTo>
                    <a:lnTo>
                      <a:pt x="162" y="95"/>
                    </a:lnTo>
                    <a:lnTo>
                      <a:pt x="163" y="93"/>
                    </a:lnTo>
                    <a:lnTo>
                      <a:pt x="166" y="92"/>
                    </a:lnTo>
                    <a:lnTo>
                      <a:pt x="166" y="90"/>
                    </a:lnTo>
                    <a:lnTo>
                      <a:pt x="166" y="76"/>
                    </a:lnTo>
                    <a:lnTo>
                      <a:pt x="166" y="76"/>
                    </a:lnTo>
                    <a:lnTo>
                      <a:pt x="166" y="74"/>
                    </a:lnTo>
                    <a:lnTo>
                      <a:pt x="163" y="72"/>
                    </a:lnTo>
                    <a:lnTo>
                      <a:pt x="162" y="70"/>
                    </a:lnTo>
                    <a:lnTo>
                      <a:pt x="159" y="7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46"/>
              <p:cNvSpPr>
                <a:spLocks/>
              </p:cNvSpPr>
              <p:nvPr/>
            </p:nvSpPr>
            <p:spPr bwMode="auto">
              <a:xfrm>
                <a:off x="6502401" y="38100"/>
                <a:ext cx="33338" cy="33338"/>
              </a:xfrm>
              <a:custGeom>
                <a:avLst/>
                <a:gdLst>
                  <a:gd name="T0" fmla="*/ 64 w 64"/>
                  <a:gd name="T1" fmla="*/ 33 h 65"/>
                  <a:gd name="T2" fmla="*/ 64 w 64"/>
                  <a:gd name="T3" fmla="*/ 33 h 65"/>
                  <a:gd name="T4" fmla="*/ 63 w 64"/>
                  <a:gd name="T5" fmla="*/ 40 h 65"/>
                  <a:gd name="T6" fmla="*/ 62 w 64"/>
                  <a:gd name="T7" fmla="*/ 45 h 65"/>
                  <a:gd name="T8" fmla="*/ 58 w 64"/>
                  <a:gd name="T9" fmla="*/ 50 h 65"/>
                  <a:gd name="T10" fmla="*/ 55 w 64"/>
                  <a:gd name="T11" fmla="*/ 56 h 65"/>
                  <a:gd name="T12" fmla="*/ 49 w 64"/>
                  <a:gd name="T13" fmla="*/ 59 h 65"/>
                  <a:gd name="T14" fmla="*/ 44 w 64"/>
                  <a:gd name="T15" fmla="*/ 63 h 65"/>
                  <a:gd name="T16" fmla="*/ 39 w 64"/>
                  <a:gd name="T17" fmla="*/ 64 h 65"/>
                  <a:gd name="T18" fmla="*/ 32 w 64"/>
                  <a:gd name="T19" fmla="*/ 65 h 65"/>
                  <a:gd name="T20" fmla="*/ 32 w 64"/>
                  <a:gd name="T21" fmla="*/ 65 h 65"/>
                  <a:gd name="T22" fmla="*/ 25 w 64"/>
                  <a:gd name="T23" fmla="*/ 64 h 65"/>
                  <a:gd name="T24" fmla="*/ 19 w 64"/>
                  <a:gd name="T25" fmla="*/ 63 h 65"/>
                  <a:gd name="T26" fmla="*/ 15 w 64"/>
                  <a:gd name="T27" fmla="*/ 59 h 65"/>
                  <a:gd name="T28" fmla="*/ 9 w 64"/>
                  <a:gd name="T29" fmla="*/ 56 h 65"/>
                  <a:gd name="T30" fmla="*/ 5 w 64"/>
                  <a:gd name="T31" fmla="*/ 50 h 65"/>
                  <a:gd name="T32" fmla="*/ 2 w 64"/>
                  <a:gd name="T33" fmla="*/ 45 h 65"/>
                  <a:gd name="T34" fmla="*/ 1 w 64"/>
                  <a:gd name="T35" fmla="*/ 40 h 65"/>
                  <a:gd name="T36" fmla="*/ 0 w 64"/>
                  <a:gd name="T37" fmla="*/ 33 h 65"/>
                  <a:gd name="T38" fmla="*/ 0 w 64"/>
                  <a:gd name="T39" fmla="*/ 33 h 65"/>
                  <a:gd name="T40" fmla="*/ 1 w 64"/>
                  <a:gd name="T41" fmla="*/ 26 h 65"/>
                  <a:gd name="T42" fmla="*/ 2 w 64"/>
                  <a:gd name="T43" fmla="*/ 20 h 65"/>
                  <a:gd name="T44" fmla="*/ 5 w 64"/>
                  <a:gd name="T45" fmla="*/ 15 h 65"/>
                  <a:gd name="T46" fmla="*/ 9 w 64"/>
                  <a:gd name="T47" fmla="*/ 10 h 65"/>
                  <a:gd name="T48" fmla="*/ 15 w 64"/>
                  <a:gd name="T49" fmla="*/ 6 h 65"/>
                  <a:gd name="T50" fmla="*/ 19 w 64"/>
                  <a:gd name="T51" fmla="*/ 3 h 65"/>
                  <a:gd name="T52" fmla="*/ 25 w 64"/>
                  <a:gd name="T53" fmla="*/ 2 h 65"/>
                  <a:gd name="T54" fmla="*/ 32 w 64"/>
                  <a:gd name="T55" fmla="*/ 0 h 65"/>
                  <a:gd name="T56" fmla="*/ 32 w 64"/>
                  <a:gd name="T57" fmla="*/ 0 h 65"/>
                  <a:gd name="T58" fmla="*/ 39 w 64"/>
                  <a:gd name="T59" fmla="*/ 2 h 65"/>
                  <a:gd name="T60" fmla="*/ 44 w 64"/>
                  <a:gd name="T61" fmla="*/ 3 h 65"/>
                  <a:gd name="T62" fmla="*/ 49 w 64"/>
                  <a:gd name="T63" fmla="*/ 6 h 65"/>
                  <a:gd name="T64" fmla="*/ 55 w 64"/>
                  <a:gd name="T65" fmla="*/ 10 h 65"/>
                  <a:gd name="T66" fmla="*/ 58 w 64"/>
                  <a:gd name="T67" fmla="*/ 15 h 65"/>
                  <a:gd name="T68" fmla="*/ 62 w 64"/>
                  <a:gd name="T69" fmla="*/ 20 h 65"/>
                  <a:gd name="T70" fmla="*/ 63 w 64"/>
                  <a:gd name="T71" fmla="*/ 26 h 65"/>
                  <a:gd name="T72" fmla="*/ 64 w 64"/>
                  <a:gd name="T73"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4" h="65">
                    <a:moveTo>
                      <a:pt x="64" y="33"/>
                    </a:moveTo>
                    <a:lnTo>
                      <a:pt x="64" y="33"/>
                    </a:lnTo>
                    <a:lnTo>
                      <a:pt x="63" y="40"/>
                    </a:lnTo>
                    <a:lnTo>
                      <a:pt x="62" y="45"/>
                    </a:lnTo>
                    <a:lnTo>
                      <a:pt x="58" y="50"/>
                    </a:lnTo>
                    <a:lnTo>
                      <a:pt x="55" y="56"/>
                    </a:lnTo>
                    <a:lnTo>
                      <a:pt x="49" y="59"/>
                    </a:lnTo>
                    <a:lnTo>
                      <a:pt x="44" y="63"/>
                    </a:lnTo>
                    <a:lnTo>
                      <a:pt x="39" y="64"/>
                    </a:lnTo>
                    <a:lnTo>
                      <a:pt x="32" y="65"/>
                    </a:lnTo>
                    <a:lnTo>
                      <a:pt x="32" y="65"/>
                    </a:lnTo>
                    <a:lnTo>
                      <a:pt x="25" y="64"/>
                    </a:lnTo>
                    <a:lnTo>
                      <a:pt x="19" y="63"/>
                    </a:lnTo>
                    <a:lnTo>
                      <a:pt x="15" y="59"/>
                    </a:lnTo>
                    <a:lnTo>
                      <a:pt x="9" y="56"/>
                    </a:lnTo>
                    <a:lnTo>
                      <a:pt x="5" y="50"/>
                    </a:lnTo>
                    <a:lnTo>
                      <a:pt x="2" y="45"/>
                    </a:lnTo>
                    <a:lnTo>
                      <a:pt x="1" y="40"/>
                    </a:lnTo>
                    <a:lnTo>
                      <a:pt x="0" y="33"/>
                    </a:lnTo>
                    <a:lnTo>
                      <a:pt x="0" y="33"/>
                    </a:lnTo>
                    <a:lnTo>
                      <a:pt x="1" y="26"/>
                    </a:lnTo>
                    <a:lnTo>
                      <a:pt x="2" y="20"/>
                    </a:lnTo>
                    <a:lnTo>
                      <a:pt x="5" y="15"/>
                    </a:lnTo>
                    <a:lnTo>
                      <a:pt x="9" y="10"/>
                    </a:lnTo>
                    <a:lnTo>
                      <a:pt x="15" y="6"/>
                    </a:lnTo>
                    <a:lnTo>
                      <a:pt x="19" y="3"/>
                    </a:lnTo>
                    <a:lnTo>
                      <a:pt x="25" y="2"/>
                    </a:lnTo>
                    <a:lnTo>
                      <a:pt x="32" y="0"/>
                    </a:lnTo>
                    <a:lnTo>
                      <a:pt x="32" y="0"/>
                    </a:lnTo>
                    <a:lnTo>
                      <a:pt x="39" y="2"/>
                    </a:lnTo>
                    <a:lnTo>
                      <a:pt x="44" y="3"/>
                    </a:lnTo>
                    <a:lnTo>
                      <a:pt x="49" y="6"/>
                    </a:lnTo>
                    <a:lnTo>
                      <a:pt x="55" y="10"/>
                    </a:lnTo>
                    <a:lnTo>
                      <a:pt x="58" y="15"/>
                    </a:lnTo>
                    <a:lnTo>
                      <a:pt x="62" y="20"/>
                    </a:lnTo>
                    <a:lnTo>
                      <a:pt x="63" y="26"/>
                    </a:lnTo>
                    <a:lnTo>
                      <a:pt x="64"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3" name="椭圆 92"/>
            <p:cNvSpPr/>
            <p:nvPr/>
          </p:nvSpPr>
          <p:spPr>
            <a:xfrm>
              <a:off x="7443846" y="2754379"/>
              <a:ext cx="228600" cy="2286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sp>
        <p:nvSpPr>
          <p:cNvPr id="97" name="文本框 96"/>
          <p:cNvSpPr txBox="1"/>
          <p:nvPr/>
        </p:nvSpPr>
        <p:spPr>
          <a:xfrm>
            <a:off x="413245" y="267494"/>
            <a:ext cx="3870723" cy="338554"/>
          </a:xfrm>
          <a:prstGeom prst="rect">
            <a:avLst/>
          </a:prstGeom>
          <a:noFill/>
        </p:spPr>
        <p:txBody>
          <a:bodyPr wrap="squar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请在这输入</a:t>
            </a:r>
            <a:r>
              <a:rPr lang="zh-CN" altLang="en-US" sz="1600" dirty="0">
                <a:solidFill>
                  <a:schemeClr val="accent1"/>
                </a:solidFill>
                <a:latin typeface="微软雅黑" panose="020B0503020204020204" pitchFamily="34" charset="-122"/>
                <a:ea typeface="微软雅黑" panose="020B0503020204020204" pitchFamily="34" charset="-122"/>
              </a:rPr>
              <a:t>标题</a:t>
            </a:r>
            <a:r>
              <a:rPr lang="zh-CN" altLang="en-US" sz="1600" dirty="0" smtClean="0">
                <a:solidFill>
                  <a:schemeClr val="accent1"/>
                </a:solidFill>
                <a:latin typeface="微软雅黑" panose="020B0503020204020204" pitchFamily="34" charset="-122"/>
                <a:ea typeface="微软雅黑" panose="020B0503020204020204" pitchFamily="34" charset="-122"/>
              </a:rPr>
              <a:t>内容文字</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801256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1000"/>
                                        <p:tgtEl>
                                          <p:spTgt spid="65"/>
                                        </p:tgtEl>
                                      </p:cBhvr>
                                    </p:animEffect>
                                    <p:anim calcmode="lin" valueType="num">
                                      <p:cBhvr>
                                        <p:cTn id="12" dur="1000" fill="hold"/>
                                        <p:tgtEl>
                                          <p:spTgt spid="65"/>
                                        </p:tgtEl>
                                        <p:attrNameLst>
                                          <p:attrName>ppt_x</p:attrName>
                                        </p:attrNameLst>
                                      </p:cBhvr>
                                      <p:tavLst>
                                        <p:tav tm="0">
                                          <p:val>
                                            <p:strVal val="#ppt_x"/>
                                          </p:val>
                                        </p:tav>
                                        <p:tav tm="100000">
                                          <p:val>
                                            <p:strVal val="#ppt_x"/>
                                          </p:val>
                                        </p:tav>
                                      </p:tavLst>
                                    </p:anim>
                                    <p:anim calcmode="lin" valueType="num">
                                      <p:cBhvr>
                                        <p:cTn id="13" dur="1000" fill="hold"/>
                                        <p:tgtEl>
                                          <p:spTgt spid="6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fade">
                                      <p:cBhvr>
                                        <p:cTn id="17" dur="1000"/>
                                        <p:tgtEl>
                                          <p:spTgt spid="74"/>
                                        </p:tgtEl>
                                      </p:cBhvr>
                                    </p:animEffect>
                                    <p:anim calcmode="lin" valueType="num">
                                      <p:cBhvr>
                                        <p:cTn id="18" dur="1000" fill="hold"/>
                                        <p:tgtEl>
                                          <p:spTgt spid="74"/>
                                        </p:tgtEl>
                                        <p:attrNameLst>
                                          <p:attrName>ppt_x</p:attrName>
                                        </p:attrNameLst>
                                      </p:cBhvr>
                                      <p:tavLst>
                                        <p:tav tm="0">
                                          <p:val>
                                            <p:strVal val="#ppt_x"/>
                                          </p:val>
                                        </p:tav>
                                        <p:tav tm="100000">
                                          <p:val>
                                            <p:strVal val="#ppt_x"/>
                                          </p:val>
                                        </p:tav>
                                      </p:tavLst>
                                    </p:anim>
                                    <p:anim calcmode="lin" valueType="num">
                                      <p:cBhvr>
                                        <p:cTn id="19" dur="1000" fill="hold"/>
                                        <p:tgtEl>
                                          <p:spTgt spid="74"/>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fade">
                                      <p:cBhvr>
                                        <p:cTn id="23" dur="1000"/>
                                        <p:tgtEl>
                                          <p:spTgt spid="81"/>
                                        </p:tgtEl>
                                      </p:cBhvr>
                                    </p:animEffect>
                                    <p:anim calcmode="lin" valueType="num">
                                      <p:cBhvr>
                                        <p:cTn id="24" dur="1000" fill="hold"/>
                                        <p:tgtEl>
                                          <p:spTgt spid="81"/>
                                        </p:tgtEl>
                                        <p:attrNameLst>
                                          <p:attrName>ppt_x</p:attrName>
                                        </p:attrNameLst>
                                      </p:cBhvr>
                                      <p:tavLst>
                                        <p:tav tm="0">
                                          <p:val>
                                            <p:strVal val="#ppt_x"/>
                                          </p:val>
                                        </p:tav>
                                        <p:tav tm="100000">
                                          <p:val>
                                            <p:strVal val="#ppt_x"/>
                                          </p:val>
                                        </p:tav>
                                      </p:tavLst>
                                    </p:anim>
                                    <p:anim calcmode="lin" valueType="num">
                                      <p:cBhvr>
                                        <p:cTn id="25" dur="1000" fill="hold"/>
                                        <p:tgtEl>
                                          <p:spTgt spid="81"/>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nodeType="after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fade">
                                      <p:cBhvr>
                                        <p:cTn id="29" dur="1000"/>
                                        <p:tgtEl>
                                          <p:spTgt spid="90"/>
                                        </p:tgtEl>
                                      </p:cBhvr>
                                    </p:animEffect>
                                    <p:anim calcmode="lin" valueType="num">
                                      <p:cBhvr>
                                        <p:cTn id="30" dur="1000" fill="hold"/>
                                        <p:tgtEl>
                                          <p:spTgt spid="90"/>
                                        </p:tgtEl>
                                        <p:attrNameLst>
                                          <p:attrName>ppt_x</p:attrName>
                                        </p:attrNameLst>
                                      </p:cBhvr>
                                      <p:tavLst>
                                        <p:tav tm="0">
                                          <p:val>
                                            <p:strVal val="#ppt_x"/>
                                          </p:val>
                                        </p:tav>
                                        <p:tav tm="100000">
                                          <p:val>
                                            <p:strVal val="#ppt_x"/>
                                          </p:val>
                                        </p:tav>
                                      </p:tavLst>
                                    </p:anim>
                                    <p:anim calcmode="lin" valueType="num">
                                      <p:cBhvr>
                                        <p:cTn id="31"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7" presetClass="entr" presetSubtype="0" fill="hold" nodeType="click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fade">
                                      <p:cBhvr>
                                        <p:cTn id="36" dur="1000"/>
                                        <p:tgtEl>
                                          <p:spTgt spid="60"/>
                                        </p:tgtEl>
                                      </p:cBhvr>
                                    </p:animEffect>
                                    <p:anim calcmode="lin" valueType="num">
                                      <p:cBhvr>
                                        <p:cTn id="37" dur="1000" fill="hold"/>
                                        <p:tgtEl>
                                          <p:spTgt spid="60"/>
                                        </p:tgtEl>
                                        <p:attrNameLst>
                                          <p:attrName>ppt_x</p:attrName>
                                        </p:attrNameLst>
                                      </p:cBhvr>
                                      <p:tavLst>
                                        <p:tav tm="0">
                                          <p:val>
                                            <p:strVal val="#ppt_x"/>
                                          </p:val>
                                        </p:tav>
                                        <p:tav tm="100000">
                                          <p:val>
                                            <p:strVal val="#ppt_x"/>
                                          </p:val>
                                        </p:tav>
                                      </p:tavLst>
                                    </p:anim>
                                    <p:anim calcmode="lin" valueType="num">
                                      <p:cBhvr>
                                        <p:cTn id="38"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80429" y="1203598"/>
            <a:ext cx="7611628" cy="2787604"/>
            <a:chOff x="680429" y="1347614"/>
            <a:chExt cx="7611628" cy="2787604"/>
          </a:xfrm>
        </p:grpSpPr>
        <p:sp>
          <p:nvSpPr>
            <p:cNvPr id="3" name="Freeform 5"/>
            <p:cNvSpPr>
              <a:spLocks/>
            </p:cNvSpPr>
            <p:nvPr/>
          </p:nvSpPr>
          <p:spPr bwMode="auto">
            <a:xfrm>
              <a:off x="3862679" y="1686565"/>
              <a:ext cx="705773" cy="1172154"/>
            </a:xfrm>
            <a:custGeom>
              <a:avLst/>
              <a:gdLst>
                <a:gd name="T0" fmla="*/ 484 w 569"/>
                <a:gd name="T1" fmla="*/ 704 h 945"/>
                <a:gd name="T2" fmla="*/ 484 w 569"/>
                <a:gd name="T3" fmla="*/ 0 h 945"/>
                <a:gd name="T4" fmla="*/ 91 w 569"/>
                <a:gd name="T5" fmla="*/ 0 h 945"/>
                <a:gd name="T6" fmla="*/ 91 w 569"/>
                <a:gd name="T7" fmla="*/ 704 h 945"/>
                <a:gd name="T8" fmla="*/ 0 w 569"/>
                <a:gd name="T9" fmla="*/ 704 h 945"/>
                <a:gd name="T10" fmla="*/ 284 w 569"/>
                <a:gd name="T11" fmla="*/ 945 h 945"/>
                <a:gd name="T12" fmla="*/ 569 w 569"/>
                <a:gd name="T13" fmla="*/ 704 h 945"/>
                <a:gd name="T14" fmla="*/ 484 w 569"/>
                <a:gd name="T15" fmla="*/ 704 h 9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945">
                  <a:moveTo>
                    <a:pt x="484" y="704"/>
                  </a:moveTo>
                  <a:lnTo>
                    <a:pt x="484" y="0"/>
                  </a:lnTo>
                  <a:lnTo>
                    <a:pt x="91" y="0"/>
                  </a:lnTo>
                  <a:lnTo>
                    <a:pt x="91" y="704"/>
                  </a:lnTo>
                  <a:lnTo>
                    <a:pt x="0" y="704"/>
                  </a:lnTo>
                  <a:lnTo>
                    <a:pt x="284" y="945"/>
                  </a:lnTo>
                  <a:lnTo>
                    <a:pt x="569" y="704"/>
                  </a:lnTo>
                  <a:lnTo>
                    <a:pt x="484" y="704"/>
                  </a:lnTo>
                  <a:close/>
                </a:path>
              </a:pathLst>
            </a:custGeom>
            <a:solidFill>
              <a:schemeClr val="bg1"/>
            </a:solidFill>
            <a:ln>
              <a:noFill/>
            </a:ln>
            <a:extLst/>
          </p:spPr>
          <p:txBody>
            <a:bodyPr/>
            <a:lstStyle/>
            <a:p>
              <a:endParaRPr lang="zh-CN" altLang="en-US" sz="1600">
                <a:solidFill>
                  <a:schemeClr val="accent1"/>
                </a:solidFill>
              </a:endParaRPr>
            </a:p>
          </p:txBody>
        </p:sp>
        <p:sp>
          <p:nvSpPr>
            <p:cNvPr id="4" name="Freeform 6"/>
            <p:cNvSpPr>
              <a:spLocks/>
            </p:cNvSpPr>
            <p:nvPr/>
          </p:nvSpPr>
          <p:spPr bwMode="auto">
            <a:xfrm>
              <a:off x="4596981" y="1686565"/>
              <a:ext cx="707014" cy="1638534"/>
            </a:xfrm>
            <a:custGeom>
              <a:avLst/>
              <a:gdLst>
                <a:gd name="T0" fmla="*/ 484 w 570"/>
                <a:gd name="T1" fmla="*/ 1080 h 1321"/>
                <a:gd name="T2" fmla="*/ 484 w 570"/>
                <a:gd name="T3" fmla="*/ 0 h 1321"/>
                <a:gd name="T4" fmla="*/ 91 w 570"/>
                <a:gd name="T5" fmla="*/ 0 h 1321"/>
                <a:gd name="T6" fmla="*/ 91 w 570"/>
                <a:gd name="T7" fmla="*/ 1080 h 1321"/>
                <a:gd name="T8" fmla="*/ 0 w 570"/>
                <a:gd name="T9" fmla="*/ 1080 h 1321"/>
                <a:gd name="T10" fmla="*/ 285 w 570"/>
                <a:gd name="T11" fmla="*/ 1321 h 1321"/>
                <a:gd name="T12" fmla="*/ 570 w 570"/>
                <a:gd name="T13" fmla="*/ 1080 h 1321"/>
                <a:gd name="T14" fmla="*/ 484 w 570"/>
                <a:gd name="T15" fmla="*/ 1080 h 13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0" h="1321">
                  <a:moveTo>
                    <a:pt x="484" y="1080"/>
                  </a:moveTo>
                  <a:lnTo>
                    <a:pt x="484" y="0"/>
                  </a:lnTo>
                  <a:lnTo>
                    <a:pt x="91" y="0"/>
                  </a:lnTo>
                  <a:lnTo>
                    <a:pt x="91" y="1080"/>
                  </a:lnTo>
                  <a:lnTo>
                    <a:pt x="0" y="1080"/>
                  </a:lnTo>
                  <a:lnTo>
                    <a:pt x="285" y="1321"/>
                  </a:lnTo>
                  <a:lnTo>
                    <a:pt x="570" y="1080"/>
                  </a:lnTo>
                  <a:lnTo>
                    <a:pt x="484" y="1080"/>
                  </a:lnTo>
                  <a:close/>
                </a:path>
              </a:pathLst>
            </a:custGeom>
            <a:solidFill>
              <a:schemeClr val="tx1"/>
            </a:solidFill>
            <a:ln>
              <a:noFill/>
            </a:ln>
            <a:extLst/>
          </p:spPr>
          <p:txBody>
            <a:bodyPr/>
            <a:lstStyle/>
            <a:p>
              <a:endParaRPr lang="zh-CN" altLang="en-US" sz="1600">
                <a:solidFill>
                  <a:schemeClr val="accent1"/>
                </a:solidFill>
              </a:endParaRPr>
            </a:p>
          </p:txBody>
        </p:sp>
        <p:sp>
          <p:nvSpPr>
            <p:cNvPr id="5" name="Freeform 7"/>
            <p:cNvSpPr>
              <a:spLocks/>
            </p:cNvSpPr>
            <p:nvPr/>
          </p:nvSpPr>
          <p:spPr bwMode="auto">
            <a:xfrm>
              <a:off x="7586284" y="1686565"/>
              <a:ext cx="705773" cy="1638534"/>
            </a:xfrm>
            <a:custGeom>
              <a:avLst/>
              <a:gdLst>
                <a:gd name="T0" fmla="*/ 484 w 569"/>
                <a:gd name="T1" fmla="*/ 1080 h 1321"/>
                <a:gd name="T2" fmla="*/ 484 w 569"/>
                <a:gd name="T3" fmla="*/ 0 h 1321"/>
                <a:gd name="T4" fmla="*/ 91 w 569"/>
                <a:gd name="T5" fmla="*/ 0 h 1321"/>
                <a:gd name="T6" fmla="*/ 91 w 569"/>
                <a:gd name="T7" fmla="*/ 1080 h 1321"/>
                <a:gd name="T8" fmla="*/ 0 w 569"/>
                <a:gd name="T9" fmla="*/ 1080 h 1321"/>
                <a:gd name="T10" fmla="*/ 284 w 569"/>
                <a:gd name="T11" fmla="*/ 1321 h 1321"/>
                <a:gd name="T12" fmla="*/ 569 w 569"/>
                <a:gd name="T13" fmla="*/ 1080 h 1321"/>
                <a:gd name="T14" fmla="*/ 484 w 569"/>
                <a:gd name="T15" fmla="*/ 1080 h 13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1321">
                  <a:moveTo>
                    <a:pt x="484" y="1080"/>
                  </a:moveTo>
                  <a:lnTo>
                    <a:pt x="484" y="0"/>
                  </a:lnTo>
                  <a:lnTo>
                    <a:pt x="91" y="0"/>
                  </a:lnTo>
                  <a:lnTo>
                    <a:pt x="91" y="1080"/>
                  </a:lnTo>
                  <a:lnTo>
                    <a:pt x="0" y="1080"/>
                  </a:lnTo>
                  <a:lnTo>
                    <a:pt x="284" y="1321"/>
                  </a:lnTo>
                  <a:lnTo>
                    <a:pt x="569" y="1080"/>
                  </a:lnTo>
                  <a:lnTo>
                    <a:pt x="484" y="1080"/>
                  </a:lnTo>
                  <a:close/>
                </a:path>
              </a:pathLst>
            </a:custGeom>
            <a:solidFill>
              <a:schemeClr val="tx1"/>
            </a:solidFill>
            <a:ln>
              <a:noFill/>
            </a:ln>
            <a:extLst/>
          </p:spPr>
          <p:txBody>
            <a:bodyPr/>
            <a:lstStyle/>
            <a:p>
              <a:endParaRPr lang="zh-CN" altLang="en-US" sz="1600">
                <a:solidFill>
                  <a:schemeClr val="accent1"/>
                </a:solidFill>
              </a:endParaRPr>
            </a:p>
          </p:txBody>
        </p:sp>
        <p:sp>
          <p:nvSpPr>
            <p:cNvPr id="6" name="Freeform 8"/>
            <p:cNvSpPr>
              <a:spLocks/>
            </p:cNvSpPr>
            <p:nvPr/>
          </p:nvSpPr>
          <p:spPr bwMode="auto">
            <a:xfrm>
              <a:off x="5331283" y="1686565"/>
              <a:ext cx="707014" cy="860820"/>
            </a:xfrm>
            <a:custGeom>
              <a:avLst/>
              <a:gdLst>
                <a:gd name="T0" fmla="*/ 484 w 570"/>
                <a:gd name="T1" fmla="*/ 453 h 694"/>
                <a:gd name="T2" fmla="*/ 484 w 570"/>
                <a:gd name="T3" fmla="*/ 0 h 694"/>
                <a:gd name="T4" fmla="*/ 91 w 570"/>
                <a:gd name="T5" fmla="*/ 0 h 694"/>
                <a:gd name="T6" fmla="*/ 91 w 570"/>
                <a:gd name="T7" fmla="*/ 453 h 694"/>
                <a:gd name="T8" fmla="*/ 0 w 570"/>
                <a:gd name="T9" fmla="*/ 453 h 694"/>
                <a:gd name="T10" fmla="*/ 285 w 570"/>
                <a:gd name="T11" fmla="*/ 694 h 694"/>
                <a:gd name="T12" fmla="*/ 570 w 570"/>
                <a:gd name="T13" fmla="*/ 453 h 694"/>
                <a:gd name="T14" fmla="*/ 484 w 570"/>
                <a:gd name="T15" fmla="*/ 453 h 6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0" h="694">
                  <a:moveTo>
                    <a:pt x="484" y="453"/>
                  </a:moveTo>
                  <a:lnTo>
                    <a:pt x="484" y="0"/>
                  </a:lnTo>
                  <a:lnTo>
                    <a:pt x="91" y="0"/>
                  </a:lnTo>
                  <a:lnTo>
                    <a:pt x="91" y="453"/>
                  </a:lnTo>
                  <a:lnTo>
                    <a:pt x="0" y="453"/>
                  </a:lnTo>
                  <a:lnTo>
                    <a:pt x="285" y="694"/>
                  </a:lnTo>
                  <a:lnTo>
                    <a:pt x="570" y="453"/>
                  </a:lnTo>
                  <a:lnTo>
                    <a:pt x="484" y="453"/>
                  </a:lnTo>
                  <a:close/>
                </a:path>
              </a:pathLst>
            </a:custGeom>
            <a:solidFill>
              <a:schemeClr val="bg2"/>
            </a:solidFill>
            <a:ln>
              <a:noFill/>
            </a:ln>
            <a:extLst/>
          </p:spPr>
          <p:txBody>
            <a:bodyPr/>
            <a:lstStyle/>
            <a:p>
              <a:endParaRPr lang="zh-CN" altLang="en-US" sz="1600">
                <a:solidFill>
                  <a:schemeClr val="accent1"/>
                </a:solidFill>
              </a:endParaRPr>
            </a:p>
          </p:txBody>
        </p:sp>
        <p:sp>
          <p:nvSpPr>
            <p:cNvPr id="7" name="Freeform 9"/>
            <p:cNvSpPr>
              <a:spLocks/>
            </p:cNvSpPr>
            <p:nvPr/>
          </p:nvSpPr>
          <p:spPr bwMode="auto">
            <a:xfrm>
              <a:off x="6065585" y="1686565"/>
              <a:ext cx="707014" cy="1172154"/>
            </a:xfrm>
            <a:custGeom>
              <a:avLst/>
              <a:gdLst>
                <a:gd name="T0" fmla="*/ 485 w 570"/>
                <a:gd name="T1" fmla="*/ 704 h 945"/>
                <a:gd name="T2" fmla="*/ 485 w 570"/>
                <a:gd name="T3" fmla="*/ 0 h 945"/>
                <a:gd name="T4" fmla="*/ 92 w 570"/>
                <a:gd name="T5" fmla="*/ 0 h 945"/>
                <a:gd name="T6" fmla="*/ 92 w 570"/>
                <a:gd name="T7" fmla="*/ 704 h 945"/>
                <a:gd name="T8" fmla="*/ 0 w 570"/>
                <a:gd name="T9" fmla="*/ 704 h 945"/>
                <a:gd name="T10" fmla="*/ 285 w 570"/>
                <a:gd name="T11" fmla="*/ 945 h 945"/>
                <a:gd name="T12" fmla="*/ 570 w 570"/>
                <a:gd name="T13" fmla="*/ 704 h 945"/>
                <a:gd name="T14" fmla="*/ 485 w 570"/>
                <a:gd name="T15" fmla="*/ 704 h 9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0" h="945">
                  <a:moveTo>
                    <a:pt x="485" y="704"/>
                  </a:moveTo>
                  <a:lnTo>
                    <a:pt x="485" y="0"/>
                  </a:lnTo>
                  <a:lnTo>
                    <a:pt x="92" y="0"/>
                  </a:lnTo>
                  <a:lnTo>
                    <a:pt x="92" y="704"/>
                  </a:lnTo>
                  <a:lnTo>
                    <a:pt x="0" y="704"/>
                  </a:lnTo>
                  <a:lnTo>
                    <a:pt x="285" y="945"/>
                  </a:lnTo>
                  <a:lnTo>
                    <a:pt x="570" y="704"/>
                  </a:lnTo>
                  <a:lnTo>
                    <a:pt x="485" y="704"/>
                  </a:lnTo>
                  <a:close/>
                </a:path>
              </a:pathLst>
            </a:custGeom>
            <a:solidFill>
              <a:schemeClr val="tx2"/>
            </a:solidFill>
            <a:ln>
              <a:noFill/>
            </a:ln>
            <a:extLst/>
          </p:spPr>
          <p:txBody>
            <a:bodyPr/>
            <a:lstStyle/>
            <a:p>
              <a:endParaRPr lang="zh-CN" altLang="en-US" sz="1600">
                <a:solidFill>
                  <a:schemeClr val="accent1"/>
                </a:solidFill>
              </a:endParaRPr>
            </a:p>
          </p:txBody>
        </p:sp>
        <p:sp>
          <p:nvSpPr>
            <p:cNvPr id="8" name="Freeform 10"/>
            <p:cNvSpPr>
              <a:spLocks/>
            </p:cNvSpPr>
            <p:nvPr/>
          </p:nvSpPr>
          <p:spPr bwMode="auto">
            <a:xfrm>
              <a:off x="6801127" y="1686565"/>
              <a:ext cx="705773" cy="2028012"/>
            </a:xfrm>
            <a:custGeom>
              <a:avLst/>
              <a:gdLst>
                <a:gd name="T0" fmla="*/ 484 w 569"/>
                <a:gd name="T1" fmla="*/ 1393 h 1635"/>
                <a:gd name="T2" fmla="*/ 484 w 569"/>
                <a:gd name="T3" fmla="*/ 0 h 1635"/>
                <a:gd name="T4" fmla="*/ 91 w 569"/>
                <a:gd name="T5" fmla="*/ 0 h 1635"/>
                <a:gd name="T6" fmla="*/ 91 w 569"/>
                <a:gd name="T7" fmla="*/ 1393 h 1635"/>
                <a:gd name="T8" fmla="*/ 0 w 569"/>
                <a:gd name="T9" fmla="*/ 1393 h 1635"/>
                <a:gd name="T10" fmla="*/ 285 w 569"/>
                <a:gd name="T11" fmla="*/ 1635 h 1635"/>
                <a:gd name="T12" fmla="*/ 569 w 569"/>
                <a:gd name="T13" fmla="*/ 1393 h 1635"/>
                <a:gd name="T14" fmla="*/ 484 w 569"/>
                <a:gd name="T15" fmla="*/ 1393 h 1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1635">
                  <a:moveTo>
                    <a:pt x="484" y="1393"/>
                  </a:moveTo>
                  <a:lnTo>
                    <a:pt x="484" y="0"/>
                  </a:lnTo>
                  <a:lnTo>
                    <a:pt x="91" y="0"/>
                  </a:lnTo>
                  <a:lnTo>
                    <a:pt x="91" y="1393"/>
                  </a:lnTo>
                  <a:lnTo>
                    <a:pt x="0" y="1393"/>
                  </a:lnTo>
                  <a:lnTo>
                    <a:pt x="285" y="1635"/>
                  </a:lnTo>
                  <a:lnTo>
                    <a:pt x="569" y="1393"/>
                  </a:lnTo>
                  <a:lnTo>
                    <a:pt x="484" y="1393"/>
                  </a:lnTo>
                  <a:close/>
                </a:path>
              </a:pathLst>
            </a:custGeom>
            <a:solidFill>
              <a:schemeClr val="bg1"/>
            </a:solidFill>
            <a:ln>
              <a:noFill/>
            </a:ln>
            <a:extLst/>
          </p:spPr>
          <p:txBody>
            <a:bodyPr/>
            <a:lstStyle/>
            <a:p>
              <a:endParaRPr lang="zh-CN" altLang="en-US" sz="1600">
                <a:solidFill>
                  <a:schemeClr val="accent1"/>
                </a:solidFill>
              </a:endParaRPr>
            </a:p>
          </p:txBody>
        </p:sp>
        <p:sp>
          <p:nvSpPr>
            <p:cNvPr id="9" name="Freeform 11"/>
            <p:cNvSpPr>
              <a:spLocks/>
            </p:cNvSpPr>
            <p:nvPr/>
          </p:nvSpPr>
          <p:spPr bwMode="auto">
            <a:xfrm>
              <a:off x="3107292" y="1686565"/>
              <a:ext cx="707014" cy="1638534"/>
            </a:xfrm>
            <a:custGeom>
              <a:avLst/>
              <a:gdLst>
                <a:gd name="T0" fmla="*/ 484 w 570"/>
                <a:gd name="T1" fmla="*/ 1080 h 1321"/>
                <a:gd name="T2" fmla="*/ 484 w 570"/>
                <a:gd name="T3" fmla="*/ 0 h 1321"/>
                <a:gd name="T4" fmla="*/ 91 w 570"/>
                <a:gd name="T5" fmla="*/ 0 h 1321"/>
                <a:gd name="T6" fmla="*/ 91 w 570"/>
                <a:gd name="T7" fmla="*/ 1080 h 1321"/>
                <a:gd name="T8" fmla="*/ 0 w 570"/>
                <a:gd name="T9" fmla="*/ 1080 h 1321"/>
                <a:gd name="T10" fmla="*/ 285 w 570"/>
                <a:gd name="T11" fmla="*/ 1321 h 1321"/>
                <a:gd name="T12" fmla="*/ 570 w 570"/>
                <a:gd name="T13" fmla="*/ 1080 h 1321"/>
                <a:gd name="T14" fmla="*/ 484 w 570"/>
                <a:gd name="T15" fmla="*/ 1080 h 13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0" h="1321">
                  <a:moveTo>
                    <a:pt x="484" y="1080"/>
                  </a:moveTo>
                  <a:lnTo>
                    <a:pt x="484" y="0"/>
                  </a:lnTo>
                  <a:lnTo>
                    <a:pt x="91" y="0"/>
                  </a:lnTo>
                  <a:lnTo>
                    <a:pt x="91" y="1080"/>
                  </a:lnTo>
                  <a:lnTo>
                    <a:pt x="0" y="1080"/>
                  </a:lnTo>
                  <a:lnTo>
                    <a:pt x="285" y="1321"/>
                  </a:lnTo>
                  <a:lnTo>
                    <a:pt x="570" y="1080"/>
                  </a:lnTo>
                  <a:lnTo>
                    <a:pt x="484" y="1080"/>
                  </a:lnTo>
                  <a:close/>
                </a:path>
              </a:pathLst>
            </a:custGeom>
            <a:solidFill>
              <a:schemeClr val="tx2"/>
            </a:solidFill>
            <a:ln>
              <a:noFill/>
            </a:ln>
            <a:extLst/>
          </p:spPr>
          <p:txBody>
            <a:bodyPr/>
            <a:lstStyle/>
            <a:p>
              <a:endParaRPr lang="zh-CN" altLang="en-US" sz="1600">
                <a:solidFill>
                  <a:schemeClr val="accent1"/>
                </a:solidFill>
              </a:endParaRPr>
            </a:p>
          </p:txBody>
        </p:sp>
        <p:sp>
          <p:nvSpPr>
            <p:cNvPr id="10" name="Freeform 12"/>
            <p:cNvSpPr>
              <a:spLocks/>
            </p:cNvSpPr>
            <p:nvPr/>
          </p:nvSpPr>
          <p:spPr bwMode="auto">
            <a:xfrm>
              <a:off x="853531" y="1686565"/>
              <a:ext cx="707014" cy="860820"/>
            </a:xfrm>
            <a:custGeom>
              <a:avLst/>
              <a:gdLst>
                <a:gd name="T0" fmla="*/ 484 w 570"/>
                <a:gd name="T1" fmla="*/ 453 h 694"/>
                <a:gd name="T2" fmla="*/ 484 w 570"/>
                <a:gd name="T3" fmla="*/ 0 h 694"/>
                <a:gd name="T4" fmla="*/ 91 w 570"/>
                <a:gd name="T5" fmla="*/ 0 h 694"/>
                <a:gd name="T6" fmla="*/ 91 w 570"/>
                <a:gd name="T7" fmla="*/ 453 h 694"/>
                <a:gd name="T8" fmla="*/ 0 w 570"/>
                <a:gd name="T9" fmla="*/ 453 h 694"/>
                <a:gd name="T10" fmla="*/ 285 w 570"/>
                <a:gd name="T11" fmla="*/ 694 h 694"/>
                <a:gd name="T12" fmla="*/ 570 w 570"/>
                <a:gd name="T13" fmla="*/ 453 h 694"/>
                <a:gd name="T14" fmla="*/ 484 w 570"/>
                <a:gd name="T15" fmla="*/ 453 h 6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0" h="694">
                  <a:moveTo>
                    <a:pt x="484" y="453"/>
                  </a:moveTo>
                  <a:lnTo>
                    <a:pt x="484" y="0"/>
                  </a:lnTo>
                  <a:lnTo>
                    <a:pt x="91" y="0"/>
                  </a:lnTo>
                  <a:lnTo>
                    <a:pt x="91" y="453"/>
                  </a:lnTo>
                  <a:lnTo>
                    <a:pt x="0" y="453"/>
                  </a:lnTo>
                  <a:lnTo>
                    <a:pt x="285" y="694"/>
                  </a:lnTo>
                  <a:lnTo>
                    <a:pt x="570" y="453"/>
                  </a:lnTo>
                  <a:lnTo>
                    <a:pt x="484" y="453"/>
                  </a:lnTo>
                  <a:close/>
                </a:path>
              </a:pathLst>
            </a:custGeom>
            <a:solidFill>
              <a:schemeClr val="bg1"/>
            </a:solidFill>
            <a:ln>
              <a:noFill/>
            </a:ln>
            <a:extLst/>
          </p:spPr>
          <p:txBody>
            <a:bodyPr/>
            <a:lstStyle/>
            <a:p>
              <a:endParaRPr lang="zh-CN" altLang="en-US" sz="1600">
                <a:solidFill>
                  <a:schemeClr val="accent1"/>
                </a:solidFill>
              </a:endParaRPr>
            </a:p>
          </p:txBody>
        </p:sp>
        <p:sp>
          <p:nvSpPr>
            <p:cNvPr id="11" name="Freeform 13"/>
            <p:cNvSpPr>
              <a:spLocks/>
            </p:cNvSpPr>
            <p:nvPr/>
          </p:nvSpPr>
          <p:spPr bwMode="auto">
            <a:xfrm>
              <a:off x="1587833" y="1686565"/>
              <a:ext cx="707014" cy="1172154"/>
            </a:xfrm>
            <a:custGeom>
              <a:avLst/>
              <a:gdLst>
                <a:gd name="T0" fmla="*/ 484 w 570"/>
                <a:gd name="T1" fmla="*/ 704 h 945"/>
                <a:gd name="T2" fmla="*/ 484 w 570"/>
                <a:gd name="T3" fmla="*/ 0 h 945"/>
                <a:gd name="T4" fmla="*/ 91 w 570"/>
                <a:gd name="T5" fmla="*/ 0 h 945"/>
                <a:gd name="T6" fmla="*/ 91 w 570"/>
                <a:gd name="T7" fmla="*/ 704 h 945"/>
                <a:gd name="T8" fmla="*/ 0 w 570"/>
                <a:gd name="T9" fmla="*/ 704 h 945"/>
                <a:gd name="T10" fmla="*/ 285 w 570"/>
                <a:gd name="T11" fmla="*/ 945 h 945"/>
                <a:gd name="T12" fmla="*/ 570 w 570"/>
                <a:gd name="T13" fmla="*/ 704 h 945"/>
                <a:gd name="T14" fmla="*/ 484 w 570"/>
                <a:gd name="T15" fmla="*/ 704 h 9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0" h="945">
                  <a:moveTo>
                    <a:pt x="484" y="704"/>
                  </a:moveTo>
                  <a:lnTo>
                    <a:pt x="484" y="0"/>
                  </a:lnTo>
                  <a:lnTo>
                    <a:pt x="91" y="0"/>
                  </a:lnTo>
                  <a:lnTo>
                    <a:pt x="91" y="704"/>
                  </a:lnTo>
                  <a:lnTo>
                    <a:pt x="0" y="704"/>
                  </a:lnTo>
                  <a:lnTo>
                    <a:pt x="285" y="945"/>
                  </a:lnTo>
                  <a:lnTo>
                    <a:pt x="570" y="704"/>
                  </a:lnTo>
                  <a:lnTo>
                    <a:pt x="484" y="704"/>
                  </a:lnTo>
                  <a:close/>
                </a:path>
              </a:pathLst>
            </a:custGeom>
            <a:solidFill>
              <a:schemeClr val="tx1"/>
            </a:solidFill>
            <a:ln>
              <a:noFill/>
            </a:ln>
            <a:extLst/>
          </p:spPr>
          <p:txBody>
            <a:bodyPr/>
            <a:lstStyle/>
            <a:p>
              <a:endParaRPr lang="zh-CN" altLang="en-US" sz="1600">
                <a:solidFill>
                  <a:schemeClr val="accent1"/>
                </a:solidFill>
              </a:endParaRPr>
            </a:p>
          </p:txBody>
        </p:sp>
        <p:sp>
          <p:nvSpPr>
            <p:cNvPr id="12" name="Freeform 14"/>
            <p:cNvSpPr>
              <a:spLocks/>
            </p:cNvSpPr>
            <p:nvPr/>
          </p:nvSpPr>
          <p:spPr bwMode="auto">
            <a:xfrm>
              <a:off x="2323375" y="1686565"/>
              <a:ext cx="705773" cy="2028012"/>
            </a:xfrm>
            <a:custGeom>
              <a:avLst/>
              <a:gdLst>
                <a:gd name="T0" fmla="*/ 484 w 569"/>
                <a:gd name="T1" fmla="*/ 1393 h 1635"/>
                <a:gd name="T2" fmla="*/ 484 w 569"/>
                <a:gd name="T3" fmla="*/ 0 h 1635"/>
                <a:gd name="T4" fmla="*/ 91 w 569"/>
                <a:gd name="T5" fmla="*/ 0 h 1635"/>
                <a:gd name="T6" fmla="*/ 91 w 569"/>
                <a:gd name="T7" fmla="*/ 1393 h 1635"/>
                <a:gd name="T8" fmla="*/ 0 w 569"/>
                <a:gd name="T9" fmla="*/ 1393 h 1635"/>
                <a:gd name="T10" fmla="*/ 284 w 569"/>
                <a:gd name="T11" fmla="*/ 1635 h 1635"/>
                <a:gd name="T12" fmla="*/ 569 w 569"/>
                <a:gd name="T13" fmla="*/ 1393 h 1635"/>
                <a:gd name="T14" fmla="*/ 484 w 569"/>
                <a:gd name="T15" fmla="*/ 1393 h 1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1635">
                  <a:moveTo>
                    <a:pt x="484" y="1393"/>
                  </a:moveTo>
                  <a:lnTo>
                    <a:pt x="484" y="0"/>
                  </a:lnTo>
                  <a:lnTo>
                    <a:pt x="91" y="0"/>
                  </a:lnTo>
                  <a:lnTo>
                    <a:pt x="91" y="1393"/>
                  </a:lnTo>
                  <a:lnTo>
                    <a:pt x="0" y="1393"/>
                  </a:lnTo>
                  <a:lnTo>
                    <a:pt x="284" y="1635"/>
                  </a:lnTo>
                  <a:lnTo>
                    <a:pt x="569" y="1393"/>
                  </a:lnTo>
                  <a:lnTo>
                    <a:pt x="484" y="1393"/>
                  </a:lnTo>
                  <a:close/>
                </a:path>
              </a:pathLst>
            </a:custGeom>
            <a:solidFill>
              <a:schemeClr val="bg2"/>
            </a:solidFill>
            <a:ln>
              <a:noFill/>
            </a:ln>
            <a:extLst/>
          </p:spPr>
          <p:txBody>
            <a:bodyPr/>
            <a:lstStyle/>
            <a:p>
              <a:endParaRPr lang="zh-CN" altLang="en-US" sz="1600">
                <a:solidFill>
                  <a:schemeClr val="accent1"/>
                </a:solidFill>
              </a:endParaRPr>
            </a:p>
          </p:txBody>
        </p:sp>
        <p:sp>
          <p:nvSpPr>
            <p:cNvPr id="13" name="TextBox 12"/>
            <p:cNvSpPr txBox="1"/>
            <p:nvPr/>
          </p:nvSpPr>
          <p:spPr bwMode="auto">
            <a:xfrm>
              <a:off x="871048" y="1347614"/>
              <a:ext cx="671979"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F83003"/>
                  </a:solidFill>
                  <a:latin typeface="微软雅黑" pitchFamily="34" charset="-122"/>
                  <a:ea typeface="微软雅黑" pitchFamily="34" charset="-122"/>
                  <a:cs typeface="Arial" pitchFamily="34" charset="0"/>
                </a:defRPr>
              </a:lvl1pPr>
            </a:lstStyle>
            <a:p>
              <a:r>
                <a:rPr lang="zh-CN" altLang="en-US" dirty="0" smtClean="0">
                  <a:solidFill>
                    <a:schemeClr val="accent1"/>
                  </a:solidFill>
                </a:rPr>
                <a:t>标题</a:t>
              </a:r>
              <a:endParaRPr lang="zh-CN" altLang="en-US" dirty="0">
                <a:solidFill>
                  <a:schemeClr val="accent1"/>
                </a:solidFill>
              </a:endParaRPr>
            </a:p>
          </p:txBody>
        </p:sp>
        <p:sp>
          <p:nvSpPr>
            <p:cNvPr id="14" name="TextBox 13"/>
            <p:cNvSpPr txBox="1"/>
            <p:nvPr/>
          </p:nvSpPr>
          <p:spPr bwMode="auto">
            <a:xfrm>
              <a:off x="1594948" y="1347614"/>
              <a:ext cx="671979"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EBAC07"/>
                  </a:solidFill>
                  <a:latin typeface="微软雅黑" pitchFamily="34" charset="-122"/>
                  <a:ea typeface="微软雅黑" pitchFamily="34" charset="-122"/>
                  <a:cs typeface="Arial" pitchFamily="34" charset="0"/>
                </a:defRPr>
              </a:lvl1pPr>
            </a:lstStyle>
            <a:p>
              <a:r>
                <a:rPr lang="zh-CN" altLang="en-US" dirty="0">
                  <a:solidFill>
                    <a:schemeClr val="accent1"/>
                  </a:solidFill>
                </a:rPr>
                <a:t>标题</a:t>
              </a:r>
            </a:p>
          </p:txBody>
        </p:sp>
        <p:sp>
          <p:nvSpPr>
            <p:cNvPr id="15" name="TextBox 14"/>
            <p:cNvSpPr txBox="1"/>
            <p:nvPr/>
          </p:nvSpPr>
          <p:spPr bwMode="auto">
            <a:xfrm>
              <a:off x="2325198" y="1347614"/>
              <a:ext cx="671979"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8BC925"/>
                  </a:solidFill>
                  <a:latin typeface="微软雅黑" pitchFamily="34" charset="-122"/>
                  <a:ea typeface="微软雅黑" pitchFamily="34" charset="-122"/>
                  <a:cs typeface="Arial" pitchFamily="34" charset="0"/>
                </a:defRPr>
              </a:lvl1pPr>
            </a:lstStyle>
            <a:p>
              <a:r>
                <a:rPr lang="zh-CN" altLang="en-US" dirty="0">
                  <a:solidFill>
                    <a:schemeClr val="accent1"/>
                  </a:solidFill>
                </a:rPr>
                <a:t>标题</a:t>
              </a:r>
            </a:p>
          </p:txBody>
        </p:sp>
        <p:sp>
          <p:nvSpPr>
            <p:cNvPr id="16" name="TextBox 15"/>
            <p:cNvSpPr txBox="1"/>
            <p:nvPr/>
          </p:nvSpPr>
          <p:spPr bwMode="auto">
            <a:xfrm>
              <a:off x="3112598" y="1347614"/>
              <a:ext cx="671979"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itchFamily="34" charset="-122"/>
                  <a:ea typeface="微软雅黑" pitchFamily="34" charset="-122"/>
                  <a:cs typeface="Arial" pitchFamily="34" charset="0"/>
                </a:defRPr>
              </a:lvl1pPr>
            </a:lstStyle>
            <a:p>
              <a:r>
                <a:rPr lang="zh-CN" altLang="en-US" dirty="0">
                  <a:solidFill>
                    <a:schemeClr val="accent1"/>
                  </a:solidFill>
                </a:rPr>
                <a:t>标题</a:t>
              </a:r>
            </a:p>
          </p:txBody>
        </p:sp>
        <p:sp>
          <p:nvSpPr>
            <p:cNvPr id="17" name="TextBox 16"/>
            <p:cNvSpPr txBox="1"/>
            <p:nvPr/>
          </p:nvSpPr>
          <p:spPr bwMode="auto">
            <a:xfrm>
              <a:off x="3868248" y="1347614"/>
              <a:ext cx="671979"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3D9077"/>
                  </a:solidFill>
                  <a:latin typeface="微软雅黑" pitchFamily="34" charset="-122"/>
                  <a:ea typeface="微软雅黑" pitchFamily="34" charset="-122"/>
                  <a:cs typeface="Arial" pitchFamily="34" charset="0"/>
                </a:defRPr>
              </a:lvl1pPr>
            </a:lstStyle>
            <a:p>
              <a:r>
                <a:rPr lang="zh-CN" altLang="en-US" dirty="0">
                  <a:solidFill>
                    <a:schemeClr val="accent1"/>
                  </a:solidFill>
                </a:rPr>
                <a:t>标题</a:t>
              </a:r>
            </a:p>
          </p:txBody>
        </p:sp>
        <p:sp>
          <p:nvSpPr>
            <p:cNvPr id="18" name="TextBox 17"/>
            <p:cNvSpPr txBox="1"/>
            <p:nvPr/>
          </p:nvSpPr>
          <p:spPr bwMode="auto">
            <a:xfrm>
              <a:off x="4611198" y="1347614"/>
              <a:ext cx="671979"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F83003"/>
                  </a:solidFill>
                  <a:latin typeface="微软雅黑" pitchFamily="34" charset="-122"/>
                  <a:ea typeface="微软雅黑" pitchFamily="34" charset="-122"/>
                  <a:cs typeface="Arial" pitchFamily="34" charset="0"/>
                </a:defRPr>
              </a:lvl1pPr>
            </a:lstStyle>
            <a:p>
              <a:r>
                <a:rPr lang="zh-CN" altLang="en-US" dirty="0" smtClean="0">
                  <a:solidFill>
                    <a:schemeClr val="accent1"/>
                  </a:solidFill>
                </a:rPr>
                <a:t>标题</a:t>
              </a:r>
              <a:endParaRPr lang="zh-CN" altLang="en-US" dirty="0">
                <a:solidFill>
                  <a:schemeClr val="accent1"/>
                </a:solidFill>
              </a:endParaRPr>
            </a:p>
          </p:txBody>
        </p:sp>
        <p:sp>
          <p:nvSpPr>
            <p:cNvPr id="19" name="TextBox 18"/>
            <p:cNvSpPr txBox="1"/>
            <p:nvPr/>
          </p:nvSpPr>
          <p:spPr bwMode="auto">
            <a:xfrm>
              <a:off x="5354148" y="1347614"/>
              <a:ext cx="671979"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F83003"/>
                  </a:solidFill>
                  <a:latin typeface="微软雅黑" pitchFamily="34" charset="-122"/>
                  <a:ea typeface="微软雅黑" pitchFamily="34" charset="-122"/>
                  <a:cs typeface="Arial" pitchFamily="34" charset="0"/>
                </a:defRPr>
              </a:lvl1pPr>
            </a:lstStyle>
            <a:p>
              <a:r>
                <a:rPr lang="zh-CN" altLang="en-US" dirty="0" smtClean="0">
                  <a:solidFill>
                    <a:schemeClr val="accent1"/>
                  </a:solidFill>
                </a:rPr>
                <a:t>标题</a:t>
              </a:r>
              <a:endParaRPr lang="zh-CN" altLang="en-US" dirty="0">
                <a:solidFill>
                  <a:schemeClr val="accent1"/>
                </a:solidFill>
              </a:endParaRPr>
            </a:p>
          </p:txBody>
        </p:sp>
        <p:sp>
          <p:nvSpPr>
            <p:cNvPr id="20" name="TextBox 19"/>
            <p:cNvSpPr txBox="1"/>
            <p:nvPr/>
          </p:nvSpPr>
          <p:spPr bwMode="auto">
            <a:xfrm>
              <a:off x="6084398" y="1347614"/>
              <a:ext cx="671979"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8BC925"/>
                  </a:solidFill>
                  <a:latin typeface="微软雅黑" pitchFamily="34" charset="-122"/>
                  <a:ea typeface="微软雅黑" pitchFamily="34" charset="-122"/>
                  <a:cs typeface="Arial" pitchFamily="34" charset="0"/>
                </a:defRPr>
              </a:lvl1pPr>
            </a:lstStyle>
            <a:p>
              <a:r>
                <a:rPr lang="zh-CN" altLang="en-US" dirty="0">
                  <a:solidFill>
                    <a:schemeClr val="accent1"/>
                  </a:solidFill>
                </a:rPr>
                <a:t>标题</a:t>
              </a:r>
            </a:p>
          </p:txBody>
        </p:sp>
        <p:sp>
          <p:nvSpPr>
            <p:cNvPr id="21" name="TextBox 20"/>
            <p:cNvSpPr txBox="1"/>
            <p:nvPr/>
          </p:nvSpPr>
          <p:spPr bwMode="auto">
            <a:xfrm>
              <a:off x="6801948" y="1347614"/>
              <a:ext cx="671979"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itchFamily="34" charset="-122"/>
                  <a:ea typeface="微软雅黑" pitchFamily="34" charset="-122"/>
                  <a:cs typeface="Arial" pitchFamily="34" charset="0"/>
                </a:defRPr>
              </a:lvl1pPr>
            </a:lstStyle>
            <a:p>
              <a:r>
                <a:rPr lang="zh-CN" altLang="en-US" dirty="0">
                  <a:solidFill>
                    <a:schemeClr val="accent1"/>
                  </a:solidFill>
                </a:rPr>
                <a:t>标题</a:t>
              </a:r>
            </a:p>
          </p:txBody>
        </p:sp>
        <p:sp>
          <p:nvSpPr>
            <p:cNvPr id="22" name="TextBox 21"/>
            <p:cNvSpPr txBox="1"/>
            <p:nvPr/>
          </p:nvSpPr>
          <p:spPr bwMode="auto">
            <a:xfrm>
              <a:off x="7602048" y="1347614"/>
              <a:ext cx="671979"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3D9077"/>
                  </a:solidFill>
                  <a:latin typeface="微软雅黑" pitchFamily="34" charset="-122"/>
                  <a:ea typeface="微软雅黑" pitchFamily="34" charset="-122"/>
                  <a:cs typeface="Arial" pitchFamily="34" charset="0"/>
                </a:defRPr>
              </a:lvl1pPr>
            </a:lstStyle>
            <a:p>
              <a:r>
                <a:rPr lang="zh-CN" altLang="en-US" dirty="0">
                  <a:solidFill>
                    <a:schemeClr val="accent1"/>
                  </a:solidFill>
                </a:rPr>
                <a:t>标题</a:t>
              </a:r>
            </a:p>
          </p:txBody>
        </p:sp>
        <p:sp>
          <p:nvSpPr>
            <p:cNvPr id="23" name="TextBox 682"/>
            <p:cNvSpPr txBox="1"/>
            <p:nvPr/>
          </p:nvSpPr>
          <p:spPr>
            <a:xfrm>
              <a:off x="931125" y="1916920"/>
              <a:ext cx="599844" cy="369332"/>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dirty="0" smtClean="0">
                  <a:solidFill>
                    <a:schemeClr val="accent2"/>
                  </a:solidFill>
                </a:rPr>
                <a:t>36</a:t>
              </a:r>
              <a:r>
                <a:rPr lang="en-US" altLang="zh-CN" sz="1400" dirty="0" smtClean="0">
                  <a:solidFill>
                    <a:schemeClr val="accent2"/>
                  </a:solidFill>
                </a:rPr>
                <a:t>%</a:t>
              </a:r>
              <a:endParaRPr lang="zh-CN" altLang="en-US" sz="1400" dirty="0">
                <a:solidFill>
                  <a:schemeClr val="accent2"/>
                </a:solidFill>
              </a:endParaRPr>
            </a:p>
          </p:txBody>
        </p:sp>
        <p:sp>
          <p:nvSpPr>
            <p:cNvPr id="24" name="TextBox 682"/>
            <p:cNvSpPr txBox="1"/>
            <p:nvPr/>
          </p:nvSpPr>
          <p:spPr>
            <a:xfrm>
              <a:off x="1645500" y="2190621"/>
              <a:ext cx="599844" cy="369332"/>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dirty="0" smtClean="0">
                  <a:solidFill>
                    <a:schemeClr val="accent2"/>
                  </a:solidFill>
                </a:rPr>
                <a:t>45</a:t>
              </a:r>
              <a:r>
                <a:rPr lang="en-US" altLang="zh-CN" sz="1400" dirty="0" smtClean="0">
                  <a:solidFill>
                    <a:schemeClr val="accent2"/>
                  </a:solidFill>
                </a:rPr>
                <a:t>%</a:t>
              </a:r>
              <a:endParaRPr lang="zh-CN" altLang="en-US" sz="1400" dirty="0">
                <a:solidFill>
                  <a:schemeClr val="accent2"/>
                </a:solidFill>
              </a:endParaRPr>
            </a:p>
          </p:txBody>
        </p:sp>
        <p:sp>
          <p:nvSpPr>
            <p:cNvPr id="25" name="TextBox 682"/>
            <p:cNvSpPr txBox="1"/>
            <p:nvPr/>
          </p:nvSpPr>
          <p:spPr>
            <a:xfrm>
              <a:off x="2369400" y="3022845"/>
              <a:ext cx="599844" cy="369332"/>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dirty="0" smtClean="0">
                  <a:solidFill>
                    <a:schemeClr val="accent2"/>
                  </a:solidFill>
                </a:rPr>
                <a:t>64</a:t>
              </a:r>
              <a:r>
                <a:rPr lang="en-US" altLang="zh-CN" sz="1400" dirty="0" smtClean="0">
                  <a:solidFill>
                    <a:schemeClr val="accent2"/>
                  </a:solidFill>
                </a:rPr>
                <a:t>%</a:t>
              </a:r>
              <a:endParaRPr lang="zh-CN" altLang="en-US" sz="1400" dirty="0">
                <a:solidFill>
                  <a:schemeClr val="accent2"/>
                </a:solidFill>
              </a:endParaRPr>
            </a:p>
          </p:txBody>
        </p:sp>
        <p:sp>
          <p:nvSpPr>
            <p:cNvPr id="26" name="TextBox 682"/>
            <p:cNvSpPr txBox="1"/>
            <p:nvPr/>
          </p:nvSpPr>
          <p:spPr>
            <a:xfrm>
              <a:off x="3150450" y="2660671"/>
              <a:ext cx="599844" cy="369332"/>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dirty="0" smtClean="0">
                  <a:solidFill>
                    <a:schemeClr val="accent2"/>
                  </a:solidFill>
                </a:rPr>
                <a:t>51</a:t>
              </a:r>
              <a:r>
                <a:rPr lang="en-US" altLang="zh-CN" sz="1400" dirty="0" smtClean="0">
                  <a:solidFill>
                    <a:schemeClr val="accent2"/>
                  </a:solidFill>
                </a:rPr>
                <a:t>%</a:t>
              </a:r>
              <a:endParaRPr lang="zh-CN" altLang="en-US" sz="1400" dirty="0">
                <a:solidFill>
                  <a:schemeClr val="accent2"/>
                </a:solidFill>
              </a:endParaRPr>
            </a:p>
          </p:txBody>
        </p:sp>
        <p:sp>
          <p:nvSpPr>
            <p:cNvPr id="27" name="TextBox 682"/>
            <p:cNvSpPr txBox="1"/>
            <p:nvPr/>
          </p:nvSpPr>
          <p:spPr>
            <a:xfrm>
              <a:off x="3912450" y="2206043"/>
              <a:ext cx="599844" cy="369332"/>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dirty="0" smtClean="0">
                  <a:solidFill>
                    <a:schemeClr val="accent2"/>
                  </a:solidFill>
                </a:rPr>
                <a:t>47</a:t>
              </a:r>
              <a:r>
                <a:rPr lang="en-US" altLang="zh-CN" sz="1400" dirty="0" smtClean="0">
                  <a:solidFill>
                    <a:schemeClr val="accent2"/>
                  </a:solidFill>
                </a:rPr>
                <a:t>%</a:t>
              </a:r>
              <a:endParaRPr lang="zh-CN" altLang="en-US" sz="1400" dirty="0">
                <a:solidFill>
                  <a:schemeClr val="accent2"/>
                </a:solidFill>
              </a:endParaRPr>
            </a:p>
          </p:txBody>
        </p:sp>
        <p:sp>
          <p:nvSpPr>
            <p:cNvPr id="28" name="TextBox 682"/>
            <p:cNvSpPr txBox="1"/>
            <p:nvPr/>
          </p:nvSpPr>
          <p:spPr>
            <a:xfrm>
              <a:off x="4655400" y="2693861"/>
              <a:ext cx="599844" cy="369332"/>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dirty="0" smtClean="0">
                  <a:solidFill>
                    <a:schemeClr val="accent2"/>
                  </a:solidFill>
                </a:rPr>
                <a:t>52</a:t>
              </a:r>
              <a:r>
                <a:rPr lang="en-US" altLang="zh-CN" sz="1400" dirty="0" smtClean="0">
                  <a:solidFill>
                    <a:schemeClr val="accent2"/>
                  </a:solidFill>
                </a:rPr>
                <a:t>%</a:t>
              </a:r>
              <a:endParaRPr lang="zh-CN" altLang="en-US" sz="1400" dirty="0">
                <a:solidFill>
                  <a:schemeClr val="accent2"/>
                </a:solidFill>
              </a:endParaRPr>
            </a:p>
          </p:txBody>
        </p:sp>
        <p:sp>
          <p:nvSpPr>
            <p:cNvPr id="29" name="TextBox 682"/>
            <p:cNvSpPr txBox="1"/>
            <p:nvPr/>
          </p:nvSpPr>
          <p:spPr>
            <a:xfrm>
              <a:off x="5388825" y="1916920"/>
              <a:ext cx="599844" cy="369332"/>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dirty="0" smtClean="0">
                  <a:solidFill>
                    <a:schemeClr val="accent2"/>
                  </a:solidFill>
                </a:rPr>
                <a:t>38</a:t>
              </a:r>
              <a:r>
                <a:rPr lang="en-US" altLang="zh-CN" sz="1400" dirty="0" smtClean="0">
                  <a:solidFill>
                    <a:schemeClr val="accent2"/>
                  </a:solidFill>
                </a:rPr>
                <a:t>%</a:t>
              </a:r>
              <a:endParaRPr lang="zh-CN" altLang="en-US" sz="1400" dirty="0">
                <a:solidFill>
                  <a:schemeClr val="accent2"/>
                </a:solidFill>
              </a:endParaRPr>
            </a:p>
          </p:txBody>
        </p:sp>
        <p:sp>
          <p:nvSpPr>
            <p:cNvPr id="30" name="TextBox 682"/>
            <p:cNvSpPr txBox="1"/>
            <p:nvPr/>
          </p:nvSpPr>
          <p:spPr>
            <a:xfrm>
              <a:off x="6122250" y="2208610"/>
              <a:ext cx="599844" cy="369332"/>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dirty="0" smtClean="0">
                  <a:solidFill>
                    <a:schemeClr val="accent2"/>
                  </a:solidFill>
                </a:rPr>
                <a:t>46</a:t>
              </a:r>
              <a:r>
                <a:rPr lang="en-US" altLang="zh-CN" sz="1400" dirty="0" smtClean="0">
                  <a:solidFill>
                    <a:schemeClr val="accent2"/>
                  </a:solidFill>
                </a:rPr>
                <a:t>%</a:t>
              </a:r>
              <a:endParaRPr lang="zh-CN" altLang="en-US" sz="1400" dirty="0">
                <a:solidFill>
                  <a:schemeClr val="accent2"/>
                </a:solidFill>
              </a:endParaRPr>
            </a:p>
          </p:txBody>
        </p:sp>
        <p:sp>
          <p:nvSpPr>
            <p:cNvPr id="31" name="TextBox 682"/>
            <p:cNvSpPr txBox="1"/>
            <p:nvPr/>
          </p:nvSpPr>
          <p:spPr>
            <a:xfrm>
              <a:off x="6855675" y="3051757"/>
              <a:ext cx="599844" cy="369332"/>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dirty="0" smtClean="0">
                  <a:solidFill>
                    <a:schemeClr val="accent2"/>
                  </a:solidFill>
                </a:rPr>
                <a:t>68</a:t>
              </a:r>
              <a:r>
                <a:rPr lang="en-US" altLang="zh-CN" sz="1400" dirty="0" smtClean="0">
                  <a:solidFill>
                    <a:schemeClr val="accent2"/>
                  </a:solidFill>
                </a:rPr>
                <a:t>%</a:t>
              </a:r>
              <a:endParaRPr lang="zh-CN" altLang="en-US" sz="1400" dirty="0">
                <a:solidFill>
                  <a:schemeClr val="accent2"/>
                </a:solidFill>
              </a:endParaRPr>
            </a:p>
          </p:txBody>
        </p:sp>
        <p:sp>
          <p:nvSpPr>
            <p:cNvPr id="32" name="TextBox 682"/>
            <p:cNvSpPr txBox="1"/>
            <p:nvPr/>
          </p:nvSpPr>
          <p:spPr>
            <a:xfrm>
              <a:off x="7636725" y="2656719"/>
              <a:ext cx="599844" cy="369332"/>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dirty="0" smtClean="0">
                  <a:solidFill>
                    <a:schemeClr val="accent2"/>
                  </a:solidFill>
                </a:rPr>
                <a:t>55</a:t>
              </a:r>
              <a:r>
                <a:rPr lang="en-US" altLang="zh-CN" sz="1400" dirty="0" smtClean="0">
                  <a:solidFill>
                    <a:schemeClr val="accent2"/>
                  </a:solidFill>
                </a:rPr>
                <a:t>%</a:t>
              </a:r>
              <a:endParaRPr lang="zh-CN" altLang="en-US" sz="1400" dirty="0">
                <a:solidFill>
                  <a:schemeClr val="accent2"/>
                </a:solidFill>
              </a:endParaRPr>
            </a:p>
          </p:txBody>
        </p:sp>
        <p:sp>
          <p:nvSpPr>
            <p:cNvPr id="33" name="TextBox 32"/>
            <p:cNvSpPr txBox="1"/>
            <p:nvPr/>
          </p:nvSpPr>
          <p:spPr bwMode="auto">
            <a:xfrm>
              <a:off x="2154111" y="3827441"/>
              <a:ext cx="1056700" cy="307777"/>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r>
                <a:rPr lang="zh-CN" altLang="en-US" sz="1400" dirty="0">
                  <a:solidFill>
                    <a:schemeClr val="accent1"/>
                  </a:solidFill>
                </a:rPr>
                <a:t>添加标题</a:t>
              </a:r>
            </a:p>
          </p:txBody>
        </p:sp>
        <p:sp>
          <p:nvSpPr>
            <p:cNvPr id="34" name="TextBox 33"/>
            <p:cNvSpPr txBox="1"/>
            <p:nvPr/>
          </p:nvSpPr>
          <p:spPr bwMode="auto">
            <a:xfrm>
              <a:off x="5168547" y="2610951"/>
              <a:ext cx="1056700" cy="307777"/>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r>
                <a:rPr lang="zh-CN" altLang="en-US" sz="1400" dirty="0">
                  <a:solidFill>
                    <a:schemeClr val="accent1"/>
                  </a:solidFill>
                </a:rPr>
                <a:t>添加标题</a:t>
              </a:r>
            </a:p>
          </p:txBody>
        </p:sp>
        <p:sp>
          <p:nvSpPr>
            <p:cNvPr id="35" name="TextBox 34"/>
            <p:cNvSpPr txBox="1"/>
            <p:nvPr/>
          </p:nvSpPr>
          <p:spPr bwMode="auto">
            <a:xfrm>
              <a:off x="6640110" y="3827441"/>
              <a:ext cx="1056700" cy="307777"/>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r>
                <a:rPr lang="zh-CN" altLang="en-US" sz="1400" dirty="0">
                  <a:solidFill>
                    <a:schemeClr val="accent1"/>
                  </a:solidFill>
                </a:rPr>
                <a:t>添加标题</a:t>
              </a:r>
            </a:p>
          </p:txBody>
        </p:sp>
        <p:sp>
          <p:nvSpPr>
            <p:cNvPr id="36" name="TextBox 35"/>
            <p:cNvSpPr txBox="1"/>
            <p:nvPr/>
          </p:nvSpPr>
          <p:spPr bwMode="auto">
            <a:xfrm>
              <a:off x="680429" y="2610951"/>
              <a:ext cx="1056700" cy="307777"/>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r>
                <a:rPr lang="zh-CN" altLang="en-US" sz="1400" dirty="0">
                  <a:solidFill>
                    <a:schemeClr val="accent1"/>
                  </a:solidFill>
                </a:rPr>
                <a:t>添加标题</a:t>
              </a:r>
            </a:p>
          </p:txBody>
        </p:sp>
      </p:grpSp>
      <p:sp>
        <p:nvSpPr>
          <p:cNvPr id="37" name="文本框 96"/>
          <p:cNvSpPr txBox="1"/>
          <p:nvPr/>
        </p:nvSpPr>
        <p:spPr>
          <a:xfrm>
            <a:off x="413245" y="267494"/>
            <a:ext cx="3870723" cy="338554"/>
          </a:xfrm>
          <a:prstGeom prst="rect">
            <a:avLst/>
          </a:prstGeom>
          <a:noFill/>
        </p:spPr>
        <p:txBody>
          <a:bodyPr wrap="squar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请在这输入</a:t>
            </a:r>
            <a:r>
              <a:rPr lang="zh-CN" altLang="en-US" sz="1600" dirty="0">
                <a:solidFill>
                  <a:schemeClr val="accent1"/>
                </a:solidFill>
                <a:latin typeface="微软雅黑" panose="020B0503020204020204" pitchFamily="34" charset="-122"/>
                <a:ea typeface="微软雅黑" panose="020B0503020204020204" pitchFamily="34" charset="-122"/>
              </a:rPr>
              <a:t>标题</a:t>
            </a:r>
            <a:r>
              <a:rPr lang="zh-CN" altLang="en-US" sz="1600" dirty="0" smtClean="0">
                <a:solidFill>
                  <a:schemeClr val="accent1"/>
                </a:solidFill>
                <a:latin typeface="微软雅黑" panose="020B0503020204020204" pitchFamily="34" charset="-122"/>
                <a:ea typeface="微软雅黑" panose="020B0503020204020204" pitchFamily="34" charset="-122"/>
              </a:rPr>
              <a:t>内容文字</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647808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29736" y="1043360"/>
            <a:ext cx="4376372" cy="3616081"/>
            <a:chOff x="723900" y="1421719"/>
            <a:chExt cx="5172075" cy="4273550"/>
          </a:xfrm>
          <a:solidFill>
            <a:schemeClr val="bg1">
              <a:lumMod val="25000"/>
              <a:lumOff val="75000"/>
            </a:schemeClr>
          </a:solidFill>
        </p:grpSpPr>
        <p:sp>
          <p:nvSpPr>
            <p:cNvPr id="3" name="Freeform 5"/>
            <p:cNvSpPr>
              <a:spLocks/>
            </p:cNvSpPr>
            <p:nvPr/>
          </p:nvSpPr>
          <p:spPr bwMode="auto">
            <a:xfrm>
              <a:off x="2895600" y="1469344"/>
              <a:ext cx="2266950" cy="1933575"/>
            </a:xfrm>
            <a:custGeom>
              <a:avLst/>
              <a:gdLst>
                <a:gd name="T0" fmla="*/ 1322 w 1428"/>
                <a:gd name="T1" fmla="*/ 106 h 1218"/>
                <a:gd name="T2" fmla="*/ 1262 w 1428"/>
                <a:gd name="T3" fmla="*/ 116 h 1218"/>
                <a:gd name="T4" fmla="*/ 1216 w 1428"/>
                <a:gd name="T5" fmla="*/ 60 h 1218"/>
                <a:gd name="T6" fmla="*/ 1168 w 1428"/>
                <a:gd name="T7" fmla="*/ 58 h 1218"/>
                <a:gd name="T8" fmla="*/ 1136 w 1428"/>
                <a:gd name="T9" fmla="*/ 8 h 1218"/>
                <a:gd name="T10" fmla="*/ 1142 w 1428"/>
                <a:gd name="T11" fmla="*/ 44 h 1218"/>
                <a:gd name="T12" fmla="*/ 1118 w 1428"/>
                <a:gd name="T13" fmla="*/ 154 h 1218"/>
                <a:gd name="T14" fmla="*/ 1106 w 1428"/>
                <a:gd name="T15" fmla="*/ 244 h 1218"/>
                <a:gd name="T16" fmla="*/ 1014 w 1428"/>
                <a:gd name="T17" fmla="*/ 280 h 1218"/>
                <a:gd name="T18" fmla="*/ 974 w 1428"/>
                <a:gd name="T19" fmla="*/ 430 h 1218"/>
                <a:gd name="T20" fmla="*/ 1106 w 1428"/>
                <a:gd name="T21" fmla="*/ 400 h 1218"/>
                <a:gd name="T22" fmla="*/ 1192 w 1428"/>
                <a:gd name="T23" fmla="*/ 480 h 1218"/>
                <a:gd name="T24" fmla="*/ 1084 w 1428"/>
                <a:gd name="T25" fmla="*/ 512 h 1218"/>
                <a:gd name="T26" fmla="*/ 996 w 1428"/>
                <a:gd name="T27" fmla="*/ 606 h 1218"/>
                <a:gd name="T28" fmla="*/ 910 w 1428"/>
                <a:gd name="T29" fmla="*/ 664 h 1218"/>
                <a:gd name="T30" fmla="*/ 790 w 1428"/>
                <a:gd name="T31" fmla="*/ 662 h 1218"/>
                <a:gd name="T32" fmla="*/ 794 w 1428"/>
                <a:gd name="T33" fmla="*/ 748 h 1218"/>
                <a:gd name="T34" fmla="*/ 750 w 1428"/>
                <a:gd name="T35" fmla="*/ 786 h 1218"/>
                <a:gd name="T36" fmla="*/ 688 w 1428"/>
                <a:gd name="T37" fmla="*/ 864 h 1218"/>
                <a:gd name="T38" fmla="*/ 450 w 1428"/>
                <a:gd name="T39" fmla="*/ 914 h 1218"/>
                <a:gd name="T40" fmla="*/ 350 w 1428"/>
                <a:gd name="T41" fmla="*/ 922 h 1218"/>
                <a:gd name="T42" fmla="*/ 214 w 1428"/>
                <a:gd name="T43" fmla="*/ 856 h 1218"/>
                <a:gd name="T44" fmla="*/ 0 w 1428"/>
                <a:gd name="T45" fmla="*/ 844 h 1218"/>
                <a:gd name="T46" fmla="*/ 24 w 1428"/>
                <a:gd name="T47" fmla="*/ 908 h 1218"/>
                <a:gd name="T48" fmla="*/ 54 w 1428"/>
                <a:gd name="T49" fmla="*/ 994 h 1218"/>
                <a:gd name="T50" fmla="*/ 150 w 1428"/>
                <a:gd name="T51" fmla="*/ 984 h 1218"/>
                <a:gd name="T52" fmla="*/ 148 w 1428"/>
                <a:gd name="T53" fmla="*/ 1052 h 1218"/>
                <a:gd name="T54" fmla="*/ 192 w 1428"/>
                <a:gd name="T55" fmla="*/ 1092 h 1218"/>
                <a:gd name="T56" fmla="*/ 250 w 1428"/>
                <a:gd name="T57" fmla="*/ 1124 h 1218"/>
                <a:gd name="T58" fmla="*/ 334 w 1428"/>
                <a:gd name="T59" fmla="*/ 1080 h 1218"/>
                <a:gd name="T60" fmla="*/ 378 w 1428"/>
                <a:gd name="T61" fmla="*/ 1084 h 1218"/>
                <a:gd name="T62" fmla="*/ 366 w 1428"/>
                <a:gd name="T63" fmla="*/ 1142 h 1218"/>
                <a:gd name="T64" fmla="*/ 418 w 1428"/>
                <a:gd name="T65" fmla="*/ 1210 h 1218"/>
                <a:gd name="T66" fmla="*/ 458 w 1428"/>
                <a:gd name="T67" fmla="*/ 1148 h 1218"/>
                <a:gd name="T68" fmla="*/ 536 w 1428"/>
                <a:gd name="T69" fmla="*/ 1102 h 1218"/>
                <a:gd name="T70" fmla="*/ 552 w 1428"/>
                <a:gd name="T71" fmla="*/ 1180 h 1218"/>
                <a:gd name="T72" fmla="*/ 638 w 1428"/>
                <a:gd name="T73" fmla="*/ 1204 h 1218"/>
                <a:gd name="T74" fmla="*/ 712 w 1428"/>
                <a:gd name="T75" fmla="*/ 1098 h 1218"/>
                <a:gd name="T76" fmla="*/ 754 w 1428"/>
                <a:gd name="T77" fmla="*/ 1066 h 1218"/>
                <a:gd name="T78" fmla="*/ 826 w 1428"/>
                <a:gd name="T79" fmla="*/ 1016 h 1218"/>
                <a:gd name="T80" fmla="*/ 876 w 1428"/>
                <a:gd name="T81" fmla="*/ 986 h 1218"/>
                <a:gd name="T82" fmla="*/ 914 w 1428"/>
                <a:gd name="T83" fmla="*/ 940 h 1218"/>
                <a:gd name="T84" fmla="*/ 958 w 1428"/>
                <a:gd name="T85" fmla="*/ 840 h 1218"/>
                <a:gd name="T86" fmla="*/ 990 w 1428"/>
                <a:gd name="T87" fmla="*/ 896 h 1218"/>
                <a:gd name="T88" fmla="*/ 1068 w 1428"/>
                <a:gd name="T89" fmla="*/ 848 h 1218"/>
                <a:gd name="T90" fmla="*/ 1124 w 1428"/>
                <a:gd name="T91" fmla="*/ 796 h 1218"/>
                <a:gd name="T92" fmla="*/ 1162 w 1428"/>
                <a:gd name="T93" fmla="*/ 834 h 1218"/>
                <a:gd name="T94" fmla="*/ 1208 w 1428"/>
                <a:gd name="T95" fmla="*/ 892 h 1218"/>
                <a:gd name="T96" fmla="*/ 1266 w 1428"/>
                <a:gd name="T97" fmla="*/ 832 h 1218"/>
                <a:gd name="T98" fmla="*/ 1356 w 1428"/>
                <a:gd name="T99" fmla="*/ 756 h 1218"/>
                <a:gd name="T100" fmla="*/ 1396 w 1428"/>
                <a:gd name="T101" fmla="*/ 700 h 1218"/>
                <a:gd name="T102" fmla="*/ 1362 w 1428"/>
                <a:gd name="T103" fmla="*/ 636 h 1218"/>
                <a:gd name="T104" fmla="*/ 1314 w 1428"/>
                <a:gd name="T105" fmla="*/ 588 h 1218"/>
                <a:gd name="T106" fmla="*/ 1290 w 1428"/>
                <a:gd name="T107" fmla="*/ 508 h 1218"/>
                <a:gd name="T108" fmla="*/ 1344 w 1428"/>
                <a:gd name="T109" fmla="*/ 464 h 1218"/>
                <a:gd name="T110" fmla="*/ 1314 w 1428"/>
                <a:gd name="T111" fmla="*/ 378 h 1218"/>
                <a:gd name="T112" fmla="*/ 1358 w 1428"/>
                <a:gd name="T113" fmla="*/ 320 h 1218"/>
                <a:gd name="T114" fmla="*/ 1388 w 1428"/>
                <a:gd name="T115" fmla="*/ 260 h 1218"/>
                <a:gd name="T116" fmla="*/ 1402 w 1428"/>
                <a:gd name="T117" fmla="*/ 16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6" y="102"/>
                  </a:lnTo>
                  <a:lnTo>
                    <a:pt x="1344" y="102"/>
                  </a:lnTo>
                  <a:lnTo>
                    <a:pt x="1322" y="106"/>
                  </a:lnTo>
                  <a:lnTo>
                    <a:pt x="1322" y="106"/>
                  </a:lnTo>
                  <a:lnTo>
                    <a:pt x="1318" y="108"/>
                  </a:lnTo>
                  <a:lnTo>
                    <a:pt x="1316" y="112"/>
                  </a:lnTo>
                  <a:lnTo>
                    <a:pt x="1310" y="116"/>
                  </a:lnTo>
                  <a:lnTo>
                    <a:pt x="1298" y="126"/>
                  </a:lnTo>
                  <a:lnTo>
                    <a:pt x="1296" y="128"/>
                  </a:lnTo>
                  <a:lnTo>
                    <a:pt x="1286" y="130"/>
                  </a:lnTo>
                  <a:lnTo>
                    <a:pt x="1286" y="130"/>
                  </a:lnTo>
                  <a:lnTo>
                    <a:pt x="1276" y="126"/>
                  </a:lnTo>
                  <a:lnTo>
                    <a:pt x="1264" y="118"/>
                  </a:lnTo>
                  <a:lnTo>
                    <a:pt x="1262" y="116"/>
                  </a:lnTo>
                  <a:lnTo>
                    <a:pt x="1262" y="116"/>
                  </a:lnTo>
                  <a:lnTo>
                    <a:pt x="1244" y="96"/>
                  </a:lnTo>
                  <a:lnTo>
                    <a:pt x="1240" y="90"/>
                  </a:lnTo>
                  <a:lnTo>
                    <a:pt x="1238" y="84"/>
                  </a:lnTo>
                  <a:lnTo>
                    <a:pt x="1238" y="62"/>
                  </a:lnTo>
                  <a:lnTo>
                    <a:pt x="1238" y="62"/>
                  </a:lnTo>
                  <a:lnTo>
                    <a:pt x="1238" y="60"/>
                  </a:lnTo>
                  <a:lnTo>
                    <a:pt x="1242" y="56"/>
                  </a:lnTo>
                  <a:lnTo>
                    <a:pt x="1218" y="48"/>
                  </a:lnTo>
                  <a:lnTo>
                    <a:pt x="1218" y="56"/>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8" y="58"/>
                  </a:lnTo>
                  <a:lnTo>
                    <a:pt x="1168" y="58"/>
                  </a:lnTo>
                  <a:lnTo>
                    <a:pt x="1164" y="46"/>
                  </a:lnTo>
                  <a:lnTo>
                    <a:pt x="1162" y="32"/>
                  </a:lnTo>
                  <a:lnTo>
                    <a:pt x="1162" y="32"/>
                  </a:lnTo>
                  <a:lnTo>
                    <a:pt x="1164" y="22"/>
                  </a:lnTo>
                  <a:lnTo>
                    <a:pt x="1166" y="16"/>
                  </a:lnTo>
                  <a:lnTo>
                    <a:pt x="1172" y="6"/>
                  </a:lnTo>
                  <a:lnTo>
                    <a:pt x="1170" y="0"/>
                  </a:lnTo>
                  <a:lnTo>
                    <a:pt x="1150" y="2"/>
                  </a:lnTo>
                  <a:lnTo>
                    <a:pt x="1150" y="2"/>
                  </a:lnTo>
                  <a:lnTo>
                    <a:pt x="1142" y="4"/>
                  </a:lnTo>
                  <a:lnTo>
                    <a:pt x="1136" y="8"/>
                  </a:lnTo>
                  <a:lnTo>
                    <a:pt x="1132" y="14"/>
                  </a:lnTo>
                  <a:lnTo>
                    <a:pt x="1128" y="22"/>
                  </a:lnTo>
                  <a:lnTo>
                    <a:pt x="1128" y="22"/>
                  </a:lnTo>
                  <a:lnTo>
                    <a:pt x="1128" y="22"/>
                  </a:lnTo>
                  <a:lnTo>
                    <a:pt x="1116" y="40"/>
                  </a:lnTo>
                  <a:lnTo>
                    <a:pt x="1128" y="40"/>
                  </a:lnTo>
                  <a:lnTo>
                    <a:pt x="1128" y="40"/>
                  </a:lnTo>
                  <a:lnTo>
                    <a:pt x="1130" y="40"/>
                  </a:lnTo>
                  <a:lnTo>
                    <a:pt x="1130" y="40"/>
                  </a:lnTo>
                  <a:lnTo>
                    <a:pt x="1140" y="44"/>
                  </a:lnTo>
                  <a:lnTo>
                    <a:pt x="1142" y="44"/>
                  </a:lnTo>
                  <a:lnTo>
                    <a:pt x="1142" y="46"/>
                  </a:lnTo>
                  <a:lnTo>
                    <a:pt x="1142" y="48"/>
                  </a:lnTo>
                  <a:lnTo>
                    <a:pt x="1144" y="64"/>
                  </a:lnTo>
                  <a:lnTo>
                    <a:pt x="1150" y="80"/>
                  </a:lnTo>
                  <a:lnTo>
                    <a:pt x="1150" y="82"/>
                  </a:lnTo>
                  <a:lnTo>
                    <a:pt x="1150" y="82"/>
                  </a:lnTo>
                  <a:lnTo>
                    <a:pt x="1150" y="84"/>
                  </a:lnTo>
                  <a:lnTo>
                    <a:pt x="1122" y="136"/>
                  </a:lnTo>
                  <a:lnTo>
                    <a:pt x="1122" y="136"/>
                  </a:lnTo>
                  <a:lnTo>
                    <a:pt x="1120" y="142"/>
                  </a:lnTo>
                  <a:lnTo>
                    <a:pt x="1118" y="154"/>
                  </a:lnTo>
                  <a:lnTo>
                    <a:pt x="1114" y="190"/>
                  </a:lnTo>
                  <a:lnTo>
                    <a:pt x="1114" y="192"/>
                  </a:lnTo>
                  <a:lnTo>
                    <a:pt x="1104" y="212"/>
                  </a:lnTo>
                  <a:lnTo>
                    <a:pt x="1110" y="220"/>
                  </a:lnTo>
                  <a:lnTo>
                    <a:pt x="1110" y="222"/>
                  </a:lnTo>
                  <a:lnTo>
                    <a:pt x="1110" y="222"/>
                  </a:lnTo>
                  <a:lnTo>
                    <a:pt x="1110" y="236"/>
                  </a:lnTo>
                  <a:lnTo>
                    <a:pt x="1110" y="242"/>
                  </a:lnTo>
                  <a:lnTo>
                    <a:pt x="1108" y="244"/>
                  </a:lnTo>
                  <a:lnTo>
                    <a:pt x="1106" y="244"/>
                  </a:lnTo>
                  <a:lnTo>
                    <a:pt x="1106" y="244"/>
                  </a:lnTo>
                  <a:lnTo>
                    <a:pt x="1098" y="250"/>
                  </a:lnTo>
                  <a:lnTo>
                    <a:pt x="1088" y="262"/>
                  </a:lnTo>
                  <a:lnTo>
                    <a:pt x="1052" y="302"/>
                  </a:lnTo>
                  <a:lnTo>
                    <a:pt x="1050" y="304"/>
                  </a:lnTo>
                  <a:lnTo>
                    <a:pt x="1048" y="304"/>
                  </a:lnTo>
                  <a:lnTo>
                    <a:pt x="1046" y="302"/>
                  </a:lnTo>
                  <a:lnTo>
                    <a:pt x="1046" y="302"/>
                  </a:lnTo>
                  <a:lnTo>
                    <a:pt x="1030" y="292"/>
                  </a:lnTo>
                  <a:lnTo>
                    <a:pt x="1020" y="282"/>
                  </a:lnTo>
                  <a:lnTo>
                    <a:pt x="1020" y="282"/>
                  </a:lnTo>
                  <a:lnTo>
                    <a:pt x="1014" y="280"/>
                  </a:lnTo>
                  <a:lnTo>
                    <a:pt x="1008" y="278"/>
                  </a:lnTo>
                  <a:lnTo>
                    <a:pt x="982" y="276"/>
                  </a:lnTo>
                  <a:lnTo>
                    <a:pt x="982" y="314"/>
                  </a:lnTo>
                  <a:lnTo>
                    <a:pt x="982" y="314"/>
                  </a:lnTo>
                  <a:lnTo>
                    <a:pt x="966" y="384"/>
                  </a:lnTo>
                  <a:lnTo>
                    <a:pt x="966" y="384"/>
                  </a:lnTo>
                  <a:lnTo>
                    <a:pt x="964" y="392"/>
                  </a:lnTo>
                  <a:lnTo>
                    <a:pt x="964" y="402"/>
                  </a:lnTo>
                  <a:lnTo>
                    <a:pt x="962" y="432"/>
                  </a:lnTo>
                  <a:lnTo>
                    <a:pt x="968" y="440"/>
                  </a:lnTo>
                  <a:lnTo>
                    <a:pt x="974" y="430"/>
                  </a:lnTo>
                  <a:lnTo>
                    <a:pt x="974" y="430"/>
                  </a:lnTo>
                  <a:lnTo>
                    <a:pt x="974" y="428"/>
                  </a:lnTo>
                  <a:lnTo>
                    <a:pt x="994" y="420"/>
                  </a:lnTo>
                  <a:lnTo>
                    <a:pt x="1044" y="428"/>
                  </a:lnTo>
                  <a:lnTo>
                    <a:pt x="1050" y="420"/>
                  </a:lnTo>
                  <a:lnTo>
                    <a:pt x="1058" y="408"/>
                  </a:lnTo>
                  <a:lnTo>
                    <a:pt x="1058" y="408"/>
                  </a:lnTo>
                  <a:lnTo>
                    <a:pt x="1058" y="408"/>
                  </a:lnTo>
                  <a:lnTo>
                    <a:pt x="1060" y="406"/>
                  </a:lnTo>
                  <a:lnTo>
                    <a:pt x="1080" y="402"/>
                  </a:lnTo>
                  <a:lnTo>
                    <a:pt x="1106" y="400"/>
                  </a:lnTo>
                  <a:lnTo>
                    <a:pt x="1106" y="400"/>
                  </a:lnTo>
                  <a:lnTo>
                    <a:pt x="1112" y="404"/>
                  </a:lnTo>
                  <a:lnTo>
                    <a:pt x="1120" y="410"/>
                  </a:lnTo>
                  <a:lnTo>
                    <a:pt x="1136" y="428"/>
                  </a:lnTo>
                  <a:lnTo>
                    <a:pt x="1136" y="428"/>
                  </a:lnTo>
                  <a:lnTo>
                    <a:pt x="1158" y="440"/>
                  </a:lnTo>
                  <a:lnTo>
                    <a:pt x="1174" y="452"/>
                  </a:lnTo>
                  <a:lnTo>
                    <a:pt x="1184" y="462"/>
                  </a:lnTo>
                  <a:lnTo>
                    <a:pt x="1190" y="472"/>
                  </a:lnTo>
                  <a:lnTo>
                    <a:pt x="1190" y="472"/>
                  </a:lnTo>
                  <a:lnTo>
                    <a:pt x="1192" y="480"/>
                  </a:lnTo>
                  <a:lnTo>
                    <a:pt x="1190" y="488"/>
                  </a:lnTo>
                  <a:lnTo>
                    <a:pt x="1190" y="488"/>
                  </a:lnTo>
                  <a:lnTo>
                    <a:pt x="1186" y="492"/>
                  </a:lnTo>
                  <a:lnTo>
                    <a:pt x="1184" y="496"/>
                  </a:lnTo>
                  <a:lnTo>
                    <a:pt x="1174" y="498"/>
                  </a:lnTo>
                  <a:lnTo>
                    <a:pt x="1172" y="498"/>
                  </a:lnTo>
                  <a:lnTo>
                    <a:pt x="1172" y="498"/>
                  </a:lnTo>
                  <a:lnTo>
                    <a:pt x="1126" y="498"/>
                  </a:lnTo>
                  <a:lnTo>
                    <a:pt x="1112" y="498"/>
                  </a:lnTo>
                  <a:lnTo>
                    <a:pt x="1102" y="500"/>
                  </a:lnTo>
                  <a:lnTo>
                    <a:pt x="1084" y="512"/>
                  </a:lnTo>
                  <a:lnTo>
                    <a:pt x="1084" y="512"/>
                  </a:lnTo>
                  <a:lnTo>
                    <a:pt x="1054" y="532"/>
                  </a:lnTo>
                  <a:lnTo>
                    <a:pt x="1042" y="536"/>
                  </a:lnTo>
                  <a:lnTo>
                    <a:pt x="1034" y="538"/>
                  </a:lnTo>
                  <a:lnTo>
                    <a:pt x="1018" y="540"/>
                  </a:lnTo>
                  <a:lnTo>
                    <a:pt x="1010" y="580"/>
                  </a:lnTo>
                  <a:lnTo>
                    <a:pt x="1010" y="580"/>
                  </a:lnTo>
                  <a:lnTo>
                    <a:pt x="1004" y="596"/>
                  </a:lnTo>
                  <a:lnTo>
                    <a:pt x="1000" y="602"/>
                  </a:lnTo>
                  <a:lnTo>
                    <a:pt x="996" y="606"/>
                  </a:lnTo>
                  <a:lnTo>
                    <a:pt x="996" y="606"/>
                  </a:lnTo>
                  <a:lnTo>
                    <a:pt x="990" y="610"/>
                  </a:lnTo>
                  <a:lnTo>
                    <a:pt x="984" y="614"/>
                  </a:lnTo>
                  <a:lnTo>
                    <a:pt x="966" y="620"/>
                  </a:lnTo>
                  <a:lnTo>
                    <a:pt x="966" y="620"/>
                  </a:lnTo>
                  <a:lnTo>
                    <a:pt x="956" y="622"/>
                  </a:lnTo>
                  <a:lnTo>
                    <a:pt x="946" y="626"/>
                  </a:lnTo>
                  <a:lnTo>
                    <a:pt x="926" y="634"/>
                  </a:lnTo>
                  <a:lnTo>
                    <a:pt x="914" y="664"/>
                  </a:lnTo>
                  <a:lnTo>
                    <a:pt x="912" y="664"/>
                  </a:lnTo>
                  <a:lnTo>
                    <a:pt x="912" y="664"/>
                  </a:lnTo>
                  <a:lnTo>
                    <a:pt x="910" y="664"/>
                  </a:lnTo>
                  <a:lnTo>
                    <a:pt x="874" y="680"/>
                  </a:lnTo>
                  <a:lnTo>
                    <a:pt x="872" y="680"/>
                  </a:lnTo>
                  <a:lnTo>
                    <a:pt x="854" y="676"/>
                  </a:lnTo>
                  <a:lnTo>
                    <a:pt x="854" y="676"/>
                  </a:lnTo>
                  <a:lnTo>
                    <a:pt x="834" y="670"/>
                  </a:lnTo>
                  <a:lnTo>
                    <a:pt x="820" y="664"/>
                  </a:lnTo>
                  <a:lnTo>
                    <a:pt x="820" y="664"/>
                  </a:lnTo>
                  <a:lnTo>
                    <a:pt x="814" y="662"/>
                  </a:lnTo>
                  <a:lnTo>
                    <a:pt x="806" y="660"/>
                  </a:lnTo>
                  <a:lnTo>
                    <a:pt x="798" y="660"/>
                  </a:lnTo>
                  <a:lnTo>
                    <a:pt x="790" y="662"/>
                  </a:lnTo>
                  <a:lnTo>
                    <a:pt x="790" y="662"/>
                  </a:lnTo>
                  <a:lnTo>
                    <a:pt x="784" y="672"/>
                  </a:lnTo>
                  <a:lnTo>
                    <a:pt x="778" y="684"/>
                  </a:lnTo>
                  <a:lnTo>
                    <a:pt x="776" y="698"/>
                  </a:lnTo>
                  <a:lnTo>
                    <a:pt x="776" y="710"/>
                  </a:lnTo>
                  <a:lnTo>
                    <a:pt x="776" y="710"/>
                  </a:lnTo>
                  <a:lnTo>
                    <a:pt x="778" y="722"/>
                  </a:lnTo>
                  <a:lnTo>
                    <a:pt x="782" y="728"/>
                  </a:lnTo>
                  <a:lnTo>
                    <a:pt x="786" y="728"/>
                  </a:lnTo>
                  <a:lnTo>
                    <a:pt x="794" y="724"/>
                  </a:lnTo>
                  <a:lnTo>
                    <a:pt x="794" y="748"/>
                  </a:lnTo>
                  <a:lnTo>
                    <a:pt x="794" y="748"/>
                  </a:lnTo>
                  <a:lnTo>
                    <a:pt x="794" y="756"/>
                  </a:lnTo>
                  <a:lnTo>
                    <a:pt x="792" y="760"/>
                  </a:lnTo>
                  <a:lnTo>
                    <a:pt x="790" y="764"/>
                  </a:lnTo>
                  <a:lnTo>
                    <a:pt x="786" y="768"/>
                  </a:lnTo>
                  <a:lnTo>
                    <a:pt x="786" y="768"/>
                  </a:lnTo>
                  <a:lnTo>
                    <a:pt x="776" y="774"/>
                  </a:lnTo>
                  <a:lnTo>
                    <a:pt x="764" y="778"/>
                  </a:lnTo>
                  <a:lnTo>
                    <a:pt x="758" y="780"/>
                  </a:lnTo>
                  <a:lnTo>
                    <a:pt x="758" y="780"/>
                  </a:lnTo>
                  <a:lnTo>
                    <a:pt x="750" y="786"/>
                  </a:lnTo>
                  <a:lnTo>
                    <a:pt x="738" y="798"/>
                  </a:lnTo>
                  <a:lnTo>
                    <a:pt x="724" y="818"/>
                  </a:lnTo>
                  <a:lnTo>
                    <a:pt x="708" y="844"/>
                  </a:lnTo>
                  <a:lnTo>
                    <a:pt x="708" y="844"/>
                  </a:lnTo>
                  <a:lnTo>
                    <a:pt x="706" y="844"/>
                  </a:lnTo>
                  <a:lnTo>
                    <a:pt x="682" y="860"/>
                  </a:lnTo>
                  <a:lnTo>
                    <a:pt x="682" y="860"/>
                  </a:lnTo>
                  <a:lnTo>
                    <a:pt x="688" y="860"/>
                  </a:lnTo>
                  <a:lnTo>
                    <a:pt x="688" y="862"/>
                  </a:lnTo>
                  <a:lnTo>
                    <a:pt x="688" y="864"/>
                  </a:lnTo>
                  <a:lnTo>
                    <a:pt x="688" y="864"/>
                  </a:lnTo>
                  <a:lnTo>
                    <a:pt x="686" y="868"/>
                  </a:lnTo>
                  <a:lnTo>
                    <a:pt x="678" y="868"/>
                  </a:lnTo>
                  <a:lnTo>
                    <a:pt x="610"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30" y="930"/>
                  </a:lnTo>
                  <a:lnTo>
                    <a:pt x="402" y="934"/>
                  </a:lnTo>
                  <a:lnTo>
                    <a:pt x="400" y="934"/>
                  </a:lnTo>
                  <a:lnTo>
                    <a:pt x="398" y="934"/>
                  </a:lnTo>
                  <a:lnTo>
                    <a:pt x="390" y="916"/>
                  </a:lnTo>
                  <a:lnTo>
                    <a:pt x="362" y="922"/>
                  </a:lnTo>
                  <a:lnTo>
                    <a:pt x="362" y="922"/>
                  </a:lnTo>
                  <a:lnTo>
                    <a:pt x="350" y="922"/>
                  </a:lnTo>
                  <a:lnTo>
                    <a:pt x="336" y="920"/>
                  </a:lnTo>
                  <a:lnTo>
                    <a:pt x="320" y="916"/>
                  </a:lnTo>
                  <a:lnTo>
                    <a:pt x="304" y="908"/>
                  </a:lnTo>
                  <a:lnTo>
                    <a:pt x="304" y="908"/>
                  </a:lnTo>
                  <a:lnTo>
                    <a:pt x="290" y="900"/>
                  </a:lnTo>
                  <a:lnTo>
                    <a:pt x="274" y="892"/>
                  </a:lnTo>
                  <a:lnTo>
                    <a:pt x="246" y="872"/>
                  </a:lnTo>
                  <a:lnTo>
                    <a:pt x="246" y="872"/>
                  </a:lnTo>
                  <a:lnTo>
                    <a:pt x="238" y="866"/>
                  </a:lnTo>
                  <a:lnTo>
                    <a:pt x="226" y="860"/>
                  </a:lnTo>
                  <a:lnTo>
                    <a:pt x="214" y="856"/>
                  </a:lnTo>
                  <a:lnTo>
                    <a:pt x="202" y="854"/>
                  </a:lnTo>
                  <a:lnTo>
                    <a:pt x="176" y="852"/>
                  </a:lnTo>
                  <a:lnTo>
                    <a:pt x="148" y="856"/>
                  </a:lnTo>
                  <a:lnTo>
                    <a:pt x="148" y="856"/>
                  </a:lnTo>
                  <a:lnTo>
                    <a:pt x="116" y="858"/>
                  </a:lnTo>
                  <a:lnTo>
                    <a:pt x="86" y="856"/>
                  </a:lnTo>
                  <a:lnTo>
                    <a:pt x="86" y="856"/>
                  </a:lnTo>
                  <a:lnTo>
                    <a:pt x="68" y="854"/>
                  </a:lnTo>
                  <a:lnTo>
                    <a:pt x="48" y="852"/>
                  </a:lnTo>
                  <a:lnTo>
                    <a:pt x="2" y="838"/>
                  </a:lnTo>
                  <a:lnTo>
                    <a:pt x="0" y="844"/>
                  </a:lnTo>
                  <a:lnTo>
                    <a:pt x="0" y="844"/>
                  </a:lnTo>
                  <a:lnTo>
                    <a:pt x="2" y="844"/>
                  </a:lnTo>
                  <a:lnTo>
                    <a:pt x="2" y="844"/>
                  </a:lnTo>
                  <a:lnTo>
                    <a:pt x="2" y="844"/>
                  </a:lnTo>
                  <a:lnTo>
                    <a:pt x="2" y="852"/>
                  </a:lnTo>
                  <a:lnTo>
                    <a:pt x="10" y="868"/>
                  </a:lnTo>
                  <a:lnTo>
                    <a:pt x="26" y="888"/>
                  </a:lnTo>
                  <a:lnTo>
                    <a:pt x="28" y="892"/>
                  </a:lnTo>
                  <a:lnTo>
                    <a:pt x="24" y="906"/>
                  </a:lnTo>
                  <a:lnTo>
                    <a:pt x="24" y="908"/>
                  </a:lnTo>
                  <a:lnTo>
                    <a:pt x="24" y="908"/>
                  </a:lnTo>
                  <a:lnTo>
                    <a:pt x="14" y="920"/>
                  </a:lnTo>
                  <a:lnTo>
                    <a:pt x="24" y="93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0" y="990"/>
                  </a:lnTo>
                  <a:lnTo>
                    <a:pt x="64" y="982"/>
                  </a:lnTo>
                  <a:lnTo>
                    <a:pt x="72" y="980"/>
                  </a:lnTo>
                  <a:lnTo>
                    <a:pt x="78" y="976"/>
                  </a:lnTo>
                  <a:lnTo>
                    <a:pt x="120" y="972"/>
                  </a:lnTo>
                  <a:lnTo>
                    <a:pt x="138" y="966"/>
                  </a:lnTo>
                  <a:lnTo>
                    <a:pt x="138" y="966"/>
                  </a:lnTo>
                  <a:lnTo>
                    <a:pt x="142" y="964"/>
                  </a:lnTo>
                  <a:lnTo>
                    <a:pt x="150" y="984"/>
                  </a:lnTo>
                  <a:lnTo>
                    <a:pt x="150" y="984"/>
                  </a:lnTo>
                  <a:lnTo>
                    <a:pt x="150" y="984"/>
                  </a:lnTo>
                  <a:lnTo>
                    <a:pt x="150" y="984"/>
                  </a:lnTo>
                  <a:lnTo>
                    <a:pt x="150" y="990"/>
                  </a:lnTo>
                  <a:lnTo>
                    <a:pt x="148" y="996"/>
                  </a:lnTo>
                  <a:lnTo>
                    <a:pt x="126" y="1028"/>
                  </a:lnTo>
                  <a:lnTo>
                    <a:pt x="126" y="1034"/>
                  </a:lnTo>
                  <a:lnTo>
                    <a:pt x="138" y="1044"/>
                  </a:lnTo>
                  <a:lnTo>
                    <a:pt x="148" y="1052"/>
                  </a:lnTo>
                  <a:lnTo>
                    <a:pt x="148" y="1052"/>
                  </a:lnTo>
                  <a:lnTo>
                    <a:pt x="148" y="1052"/>
                  </a:lnTo>
                  <a:lnTo>
                    <a:pt x="156" y="1060"/>
                  </a:lnTo>
                  <a:lnTo>
                    <a:pt x="162" y="1064"/>
                  </a:lnTo>
                  <a:lnTo>
                    <a:pt x="162" y="1064"/>
                  </a:lnTo>
                  <a:lnTo>
                    <a:pt x="170" y="1068"/>
                  </a:lnTo>
                  <a:lnTo>
                    <a:pt x="178" y="1076"/>
                  </a:lnTo>
                  <a:lnTo>
                    <a:pt x="178" y="1078"/>
                  </a:lnTo>
                  <a:lnTo>
                    <a:pt x="186" y="1082"/>
                  </a:lnTo>
                  <a:lnTo>
                    <a:pt x="190" y="1082"/>
                  </a:lnTo>
                  <a:lnTo>
                    <a:pt x="190" y="1082"/>
                  </a:lnTo>
                  <a:lnTo>
                    <a:pt x="192" y="1092"/>
                  </a:lnTo>
                  <a:lnTo>
                    <a:pt x="192" y="1092"/>
                  </a:lnTo>
                  <a:lnTo>
                    <a:pt x="194" y="1100"/>
                  </a:lnTo>
                  <a:lnTo>
                    <a:pt x="196" y="1112"/>
                  </a:lnTo>
                  <a:lnTo>
                    <a:pt x="216" y="1116"/>
                  </a:lnTo>
                  <a:lnTo>
                    <a:pt x="218" y="1116"/>
                  </a:lnTo>
                  <a:lnTo>
                    <a:pt x="218" y="1116"/>
                  </a:lnTo>
                  <a:lnTo>
                    <a:pt x="218" y="1118"/>
                  </a:lnTo>
                  <a:lnTo>
                    <a:pt x="220" y="1120"/>
                  </a:lnTo>
                  <a:lnTo>
                    <a:pt x="226" y="1130"/>
                  </a:lnTo>
                  <a:lnTo>
                    <a:pt x="242" y="1136"/>
                  </a:lnTo>
                  <a:lnTo>
                    <a:pt x="252" y="1130"/>
                  </a:lnTo>
                  <a:lnTo>
                    <a:pt x="250" y="1124"/>
                  </a:lnTo>
                  <a:lnTo>
                    <a:pt x="240" y="1114"/>
                  </a:lnTo>
                  <a:lnTo>
                    <a:pt x="242" y="1112"/>
                  </a:lnTo>
                  <a:lnTo>
                    <a:pt x="242" y="1112"/>
                  </a:lnTo>
                  <a:lnTo>
                    <a:pt x="250" y="1094"/>
                  </a:lnTo>
                  <a:lnTo>
                    <a:pt x="270" y="1094"/>
                  </a:lnTo>
                  <a:lnTo>
                    <a:pt x="270" y="1096"/>
                  </a:lnTo>
                  <a:lnTo>
                    <a:pt x="298" y="1104"/>
                  </a:lnTo>
                  <a:lnTo>
                    <a:pt x="314" y="1102"/>
                  </a:lnTo>
                  <a:lnTo>
                    <a:pt x="326" y="1092"/>
                  </a:lnTo>
                  <a:lnTo>
                    <a:pt x="326" y="1092"/>
                  </a:lnTo>
                  <a:lnTo>
                    <a:pt x="334" y="1080"/>
                  </a:lnTo>
                  <a:lnTo>
                    <a:pt x="342" y="1074"/>
                  </a:lnTo>
                  <a:lnTo>
                    <a:pt x="348" y="1070"/>
                  </a:lnTo>
                  <a:lnTo>
                    <a:pt x="354" y="1072"/>
                  </a:lnTo>
                  <a:lnTo>
                    <a:pt x="360" y="1070"/>
                  </a:lnTo>
                  <a:lnTo>
                    <a:pt x="360" y="1070"/>
                  </a:lnTo>
                  <a:lnTo>
                    <a:pt x="368" y="1072"/>
                  </a:lnTo>
                  <a:lnTo>
                    <a:pt x="374" y="1072"/>
                  </a:lnTo>
                  <a:lnTo>
                    <a:pt x="374" y="1072"/>
                  </a:lnTo>
                  <a:lnTo>
                    <a:pt x="374" y="1076"/>
                  </a:lnTo>
                  <a:lnTo>
                    <a:pt x="374" y="1076"/>
                  </a:lnTo>
                  <a:lnTo>
                    <a:pt x="378" y="1084"/>
                  </a:lnTo>
                  <a:lnTo>
                    <a:pt x="382" y="1096"/>
                  </a:lnTo>
                  <a:lnTo>
                    <a:pt x="382" y="1096"/>
                  </a:lnTo>
                  <a:lnTo>
                    <a:pt x="382" y="1096"/>
                  </a:lnTo>
                  <a:lnTo>
                    <a:pt x="386" y="1108"/>
                  </a:lnTo>
                  <a:lnTo>
                    <a:pt x="386" y="1110"/>
                  </a:lnTo>
                  <a:lnTo>
                    <a:pt x="382" y="1124"/>
                  </a:lnTo>
                  <a:lnTo>
                    <a:pt x="382" y="1124"/>
                  </a:lnTo>
                  <a:lnTo>
                    <a:pt x="382" y="1124"/>
                  </a:lnTo>
                  <a:lnTo>
                    <a:pt x="382" y="1124"/>
                  </a:lnTo>
                  <a:lnTo>
                    <a:pt x="368" y="1140"/>
                  </a:lnTo>
                  <a:lnTo>
                    <a:pt x="366" y="1142"/>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18" y="1210"/>
                  </a:lnTo>
                  <a:lnTo>
                    <a:pt x="424" y="1204"/>
                  </a:lnTo>
                  <a:lnTo>
                    <a:pt x="428" y="1204"/>
                  </a:lnTo>
                  <a:lnTo>
                    <a:pt x="448" y="1206"/>
                  </a:lnTo>
                  <a:lnTo>
                    <a:pt x="450" y="1204"/>
                  </a:lnTo>
                  <a:lnTo>
                    <a:pt x="450" y="1204"/>
                  </a:lnTo>
                  <a:lnTo>
                    <a:pt x="448" y="1196"/>
                  </a:lnTo>
                  <a:lnTo>
                    <a:pt x="450" y="1188"/>
                  </a:lnTo>
                  <a:lnTo>
                    <a:pt x="458" y="1174"/>
                  </a:lnTo>
                  <a:lnTo>
                    <a:pt x="458" y="1148"/>
                  </a:lnTo>
                  <a:lnTo>
                    <a:pt x="458" y="1148"/>
                  </a:lnTo>
                  <a:lnTo>
                    <a:pt x="474" y="1106"/>
                  </a:lnTo>
                  <a:lnTo>
                    <a:pt x="474" y="1106"/>
                  </a:lnTo>
                  <a:lnTo>
                    <a:pt x="474" y="1104"/>
                  </a:lnTo>
                  <a:lnTo>
                    <a:pt x="474" y="1104"/>
                  </a:lnTo>
                  <a:lnTo>
                    <a:pt x="474" y="1104"/>
                  </a:lnTo>
                  <a:lnTo>
                    <a:pt x="500" y="1084"/>
                  </a:lnTo>
                  <a:lnTo>
                    <a:pt x="502" y="1082"/>
                  </a:lnTo>
                  <a:lnTo>
                    <a:pt x="522" y="1092"/>
                  </a:lnTo>
                  <a:lnTo>
                    <a:pt x="522" y="109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2" y="1180"/>
                  </a:lnTo>
                  <a:lnTo>
                    <a:pt x="556" y="1182"/>
                  </a:lnTo>
                  <a:lnTo>
                    <a:pt x="560" y="1186"/>
                  </a:lnTo>
                  <a:lnTo>
                    <a:pt x="566" y="1196"/>
                  </a:lnTo>
                  <a:lnTo>
                    <a:pt x="572" y="1200"/>
                  </a:lnTo>
                  <a:lnTo>
                    <a:pt x="574" y="1200"/>
                  </a:lnTo>
                  <a:lnTo>
                    <a:pt x="574" y="1200"/>
                  </a:lnTo>
                  <a:lnTo>
                    <a:pt x="574" y="1200"/>
                  </a:lnTo>
                  <a:lnTo>
                    <a:pt x="602" y="1212"/>
                  </a:lnTo>
                  <a:lnTo>
                    <a:pt x="614" y="1216"/>
                  </a:lnTo>
                  <a:lnTo>
                    <a:pt x="630" y="1214"/>
                  </a:lnTo>
                  <a:lnTo>
                    <a:pt x="638" y="1204"/>
                  </a:lnTo>
                  <a:lnTo>
                    <a:pt x="646" y="1164"/>
                  </a:lnTo>
                  <a:lnTo>
                    <a:pt x="648" y="1144"/>
                  </a:lnTo>
                  <a:lnTo>
                    <a:pt x="648" y="1142"/>
                  </a:lnTo>
                  <a:lnTo>
                    <a:pt x="650" y="1140"/>
                  </a:lnTo>
                  <a:lnTo>
                    <a:pt x="650" y="1140"/>
                  </a:lnTo>
                  <a:lnTo>
                    <a:pt x="666" y="1128"/>
                  </a:lnTo>
                  <a:lnTo>
                    <a:pt x="674" y="1116"/>
                  </a:lnTo>
                  <a:lnTo>
                    <a:pt x="674" y="1116"/>
                  </a:lnTo>
                  <a:lnTo>
                    <a:pt x="690" y="1108"/>
                  </a:lnTo>
                  <a:lnTo>
                    <a:pt x="700" y="1102"/>
                  </a:lnTo>
                  <a:lnTo>
                    <a:pt x="712" y="1098"/>
                  </a:lnTo>
                  <a:lnTo>
                    <a:pt x="706" y="1074"/>
                  </a:lnTo>
                  <a:lnTo>
                    <a:pt x="734" y="1076"/>
                  </a:lnTo>
                  <a:lnTo>
                    <a:pt x="734" y="1076"/>
                  </a:lnTo>
                  <a:lnTo>
                    <a:pt x="734" y="1078"/>
                  </a:lnTo>
                  <a:lnTo>
                    <a:pt x="734" y="1078"/>
                  </a:lnTo>
                  <a:lnTo>
                    <a:pt x="748" y="1084"/>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6" y="1016"/>
                  </a:lnTo>
                  <a:lnTo>
                    <a:pt x="828" y="1010"/>
                  </a:lnTo>
                  <a:lnTo>
                    <a:pt x="834" y="1004"/>
                  </a:lnTo>
                  <a:lnTo>
                    <a:pt x="834" y="1004"/>
                  </a:lnTo>
                  <a:lnTo>
                    <a:pt x="834" y="1004"/>
                  </a:lnTo>
                  <a:lnTo>
                    <a:pt x="836" y="1004"/>
                  </a:lnTo>
                  <a:lnTo>
                    <a:pt x="850" y="1006"/>
                  </a:lnTo>
                  <a:lnTo>
                    <a:pt x="858" y="1002"/>
                  </a:lnTo>
                  <a:lnTo>
                    <a:pt x="860" y="992"/>
                  </a:lnTo>
                  <a:lnTo>
                    <a:pt x="876" y="986"/>
                  </a:lnTo>
                  <a:lnTo>
                    <a:pt x="876" y="986"/>
                  </a:lnTo>
                  <a:lnTo>
                    <a:pt x="878" y="986"/>
                  </a:lnTo>
                  <a:lnTo>
                    <a:pt x="878" y="986"/>
                  </a:lnTo>
                  <a:lnTo>
                    <a:pt x="898" y="988"/>
                  </a:lnTo>
                  <a:lnTo>
                    <a:pt x="914" y="984"/>
                  </a:lnTo>
                  <a:lnTo>
                    <a:pt x="922" y="976"/>
                  </a:lnTo>
                  <a:lnTo>
                    <a:pt x="930" y="962"/>
                  </a:lnTo>
                  <a:lnTo>
                    <a:pt x="918" y="950"/>
                  </a:lnTo>
                  <a:lnTo>
                    <a:pt x="918" y="948"/>
                  </a:lnTo>
                  <a:lnTo>
                    <a:pt x="918" y="948"/>
                  </a:lnTo>
                  <a:lnTo>
                    <a:pt x="914" y="940"/>
                  </a:lnTo>
                  <a:lnTo>
                    <a:pt x="914" y="940"/>
                  </a:lnTo>
                  <a:lnTo>
                    <a:pt x="912" y="924"/>
                  </a:lnTo>
                  <a:lnTo>
                    <a:pt x="912" y="924"/>
                  </a:lnTo>
                  <a:lnTo>
                    <a:pt x="918" y="912"/>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4" y="874"/>
                  </a:lnTo>
                  <a:lnTo>
                    <a:pt x="976" y="890"/>
                  </a:lnTo>
                  <a:lnTo>
                    <a:pt x="986" y="896"/>
                  </a:lnTo>
                  <a:lnTo>
                    <a:pt x="988" y="896"/>
                  </a:lnTo>
                  <a:lnTo>
                    <a:pt x="988" y="896"/>
                  </a:lnTo>
                  <a:lnTo>
                    <a:pt x="988" y="896"/>
                  </a:lnTo>
                  <a:lnTo>
                    <a:pt x="990" y="896"/>
                  </a:lnTo>
                  <a:lnTo>
                    <a:pt x="992" y="896"/>
                  </a:lnTo>
                  <a:lnTo>
                    <a:pt x="1002" y="880"/>
                  </a:lnTo>
                  <a:lnTo>
                    <a:pt x="1006" y="864"/>
                  </a:lnTo>
                  <a:lnTo>
                    <a:pt x="1010" y="864"/>
                  </a:lnTo>
                  <a:lnTo>
                    <a:pt x="1012" y="864"/>
                  </a:lnTo>
                  <a:lnTo>
                    <a:pt x="1034" y="872"/>
                  </a:lnTo>
                  <a:lnTo>
                    <a:pt x="1046" y="864"/>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4" y="796"/>
                  </a:lnTo>
                  <a:lnTo>
                    <a:pt x="1126" y="796"/>
                  </a:lnTo>
                  <a:lnTo>
                    <a:pt x="1134" y="808"/>
                  </a:lnTo>
                  <a:lnTo>
                    <a:pt x="1134" y="808"/>
                  </a:lnTo>
                  <a:lnTo>
                    <a:pt x="1134" y="810"/>
                  </a:lnTo>
                  <a:lnTo>
                    <a:pt x="1134" y="812"/>
                  </a:lnTo>
                  <a:lnTo>
                    <a:pt x="1136" y="828"/>
                  </a:lnTo>
                  <a:lnTo>
                    <a:pt x="1144" y="834"/>
                  </a:lnTo>
                  <a:lnTo>
                    <a:pt x="1154" y="824"/>
                  </a:lnTo>
                  <a:lnTo>
                    <a:pt x="1158" y="828"/>
                  </a:lnTo>
                  <a:lnTo>
                    <a:pt x="1158" y="828"/>
                  </a:lnTo>
                  <a:lnTo>
                    <a:pt x="1162" y="834"/>
                  </a:lnTo>
                  <a:lnTo>
                    <a:pt x="1162" y="840"/>
                  </a:lnTo>
                  <a:lnTo>
                    <a:pt x="1162" y="854"/>
                  </a:lnTo>
                  <a:lnTo>
                    <a:pt x="1158" y="868"/>
                  </a:lnTo>
                  <a:lnTo>
                    <a:pt x="1162" y="876"/>
                  </a:lnTo>
                  <a:lnTo>
                    <a:pt x="1170" y="884"/>
                  </a:lnTo>
                  <a:lnTo>
                    <a:pt x="1202" y="888"/>
                  </a:lnTo>
                  <a:lnTo>
                    <a:pt x="1204" y="890"/>
                  </a:lnTo>
                  <a:lnTo>
                    <a:pt x="1204" y="890"/>
                  </a:lnTo>
                  <a:lnTo>
                    <a:pt x="1206" y="890"/>
                  </a:lnTo>
                  <a:lnTo>
                    <a:pt x="1206" y="890"/>
                  </a:lnTo>
                  <a:lnTo>
                    <a:pt x="1208" y="892"/>
                  </a:lnTo>
                  <a:lnTo>
                    <a:pt x="1218" y="880"/>
                  </a:lnTo>
                  <a:lnTo>
                    <a:pt x="1218" y="880"/>
                  </a:lnTo>
                  <a:lnTo>
                    <a:pt x="1226" y="872"/>
                  </a:lnTo>
                  <a:lnTo>
                    <a:pt x="1222" y="860"/>
                  </a:lnTo>
                  <a:lnTo>
                    <a:pt x="1214" y="808"/>
                  </a:lnTo>
                  <a:lnTo>
                    <a:pt x="1238" y="820"/>
                  </a:lnTo>
                  <a:lnTo>
                    <a:pt x="1238" y="820"/>
                  </a:lnTo>
                  <a:lnTo>
                    <a:pt x="1238" y="820"/>
                  </a:lnTo>
                  <a:lnTo>
                    <a:pt x="1250" y="832"/>
                  </a:lnTo>
                  <a:lnTo>
                    <a:pt x="1256" y="838"/>
                  </a:lnTo>
                  <a:lnTo>
                    <a:pt x="1266" y="832"/>
                  </a:lnTo>
                  <a:lnTo>
                    <a:pt x="1298" y="796"/>
                  </a:lnTo>
                  <a:lnTo>
                    <a:pt x="1298" y="796"/>
                  </a:lnTo>
                  <a:lnTo>
                    <a:pt x="1300" y="796"/>
                  </a:lnTo>
                  <a:lnTo>
                    <a:pt x="1312" y="786"/>
                  </a:lnTo>
                  <a:lnTo>
                    <a:pt x="1326" y="768"/>
                  </a:lnTo>
                  <a:lnTo>
                    <a:pt x="1326" y="766"/>
                  </a:lnTo>
                  <a:lnTo>
                    <a:pt x="1344" y="770"/>
                  </a:lnTo>
                  <a:lnTo>
                    <a:pt x="135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8" y="606"/>
                  </a:lnTo>
                  <a:lnTo>
                    <a:pt x="1314" y="590"/>
                  </a:lnTo>
                  <a:lnTo>
                    <a:pt x="1314" y="588"/>
                  </a:lnTo>
                  <a:lnTo>
                    <a:pt x="1314" y="588"/>
                  </a:lnTo>
                  <a:lnTo>
                    <a:pt x="1314" y="564"/>
                  </a:lnTo>
                  <a:lnTo>
                    <a:pt x="1312" y="550"/>
                  </a:lnTo>
                  <a:lnTo>
                    <a:pt x="1300" y="546"/>
                  </a:lnTo>
                  <a:lnTo>
                    <a:pt x="1300" y="546"/>
                  </a:lnTo>
                  <a:lnTo>
                    <a:pt x="1300" y="546"/>
                  </a:lnTo>
                  <a:lnTo>
                    <a:pt x="1274" y="526"/>
                  </a:lnTo>
                  <a:lnTo>
                    <a:pt x="1276" y="524"/>
                  </a:lnTo>
                  <a:lnTo>
                    <a:pt x="1288" y="510"/>
                  </a:lnTo>
                  <a:lnTo>
                    <a:pt x="1288" y="510"/>
                  </a:lnTo>
                  <a:lnTo>
                    <a:pt x="1288" y="508"/>
                  </a:lnTo>
                  <a:lnTo>
                    <a:pt x="1290" y="508"/>
                  </a:lnTo>
                  <a:lnTo>
                    <a:pt x="1290" y="508"/>
                  </a:lnTo>
                  <a:lnTo>
                    <a:pt x="1302" y="508"/>
                  </a:lnTo>
                  <a:lnTo>
                    <a:pt x="1304"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298" y="402"/>
                  </a:lnTo>
                  <a:lnTo>
                    <a:pt x="1314" y="380"/>
                  </a:lnTo>
                  <a:lnTo>
                    <a:pt x="1314" y="378"/>
                  </a:lnTo>
                  <a:lnTo>
                    <a:pt x="1316" y="378"/>
                  </a:lnTo>
                  <a:lnTo>
                    <a:pt x="1316" y="376"/>
                  </a:lnTo>
                  <a:lnTo>
                    <a:pt x="1318" y="376"/>
                  </a:lnTo>
                  <a:lnTo>
                    <a:pt x="1324" y="376"/>
                  </a:lnTo>
                  <a:lnTo>
                    <a:pt x="1334" y="368"/>
                  </a:lnTo>
                  <a:lnTo>
                    <a:pt x="1344" y="336"/>
                  </a:lnTo>
                  <a:lnTo>
                    <a:pt x="1344" y="336"/>
                  </a:lnTo>
                  <a:lnTo>
                    <a:pt x="1344" y="336"/>
                  </a:lnTo>
                  <a:lnTo>
                    <a:pt x="1358" y="322"/>
                  </a:lnTo>
                  <a:lnTo>
                    <a:pt x="1358" y="320"/>
                  </a:lnTo>
                  <a:lnTo>
                    <a:pt x="1358" y="320"/>
                  </a:lnTo>
                  <a:lnTo>
                    <a:pt x="1358" y="320"/>
                  </a:lnTo>
                  <a:lnTo>
                    <a:pt x="1374" y="316"/>
                  </a:lnTo>
                  <a:lnTo>
                    <a:pt x="1374" y="318"/>
                  </a:lnTo>
                  <a:lnTo>
                    <a:pt x="1382" y="326"/>
                  </a:lnTo>
                  <a:lnTo>
                    <a:pt x="1386" y="328"/>
                  </a:lnTo>
                  <a:lnTo>
                    <a:pt x="1392" y="302"/>
                  </a:lnTo>
                  <a:lnTo>
                    <a:pt x="1386" y="284"/>
                  </a:lnTo>
                  <a:lnTo>
                    <a:pt x="1386" y="284"/>
                  </a:lnTo>
                  <a:lnTo>
                    <a:pt x="1386" y="282"/>
                  </a:lnTo>
                  <a:lnTo>
                    <a:pt x="1388" y="262"/>
                  </a:lnTo>
                  <a:lnTo>
                    <a:pt x="1388" y="260"/>
                  </a:lnTo>
                  <a:lnTo>
                    <a:pt x="1398" y="250"/>
                  </a:lnTo>
                  <a:lnTo>
                    <a:pt x="1404" y="240"/>
                  </a:lnTo>
                  <a:lnTo>
                    <a:pt x="1404" y="230"/>
                  </a:lnTo>
                  <a:lnTo>
                    <a:pt x="1404" y="230"/>
                  </a:lnTo>
                  <a:lnTo>
                    <a:pt x="1402" y="220"/>
                  </a:lnTo>
                  <a:lnTo>
                    <a:pt x="1398" y="204"/>
                  </a:lnTo>
                  <a:lnTo>
                    <a:pt x="1398" y="204"/>
                  </a:lnTo>
                  <a:lnTo>
                    <a:pt x="1398" y="204"/>
                  </a:lnTo>
                  <a:lnTo>
                    <a:pt x="1398" y="186"/>
                  </a:lnTo>
                  <a:lnTo>
                    <a:pt x="1398" y="184"/>
                  </a:lnTo>
                  <a:lnTo>
                    <a:pt x="1402" y="168"/>
                  </a:lnTo>
                  <a:lnTo>
                    <a:pt x="1402" y="168"/>
                  </a:lnTo>
                  <a:lnTo>
                    <a:pt x="1398" y="158"/>
                  </a:lnTo>
                  <a:lnTo>
                    <a:pt x="1396" y="152"/>
                  </a:lnTo>
                  <a:lnTo>
                    <a:pt x="1398" y="12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 name="Freeform 6"/>
            <p:cNvSpPr>
              <a:spLocks/>
            </p:cNvSpPr>
            <p:nvPr/>
          </p:nvSpPr>
          <p:spPr bwMode="auto">
            <a:xfrm>
              <a:off x="2460625" y="2777444"/>
              <a:ext cx="1447800" cy="1225550"/>
            </a:xfrm>
            <a:custGeom>
              <a:avLst/>
              <a:gdLst>
                <a:gd name="T0" fmla="*/ 536 w 912"/>
                <a:gd name="T1" fmla="*/ 308 h 772"/>
                <a:gd name="T2" fmla="*/ 516 w 912"/>
                <a:gd name="T3" fmla="*/ 320 h 772"/>
                <a:gd name="T4" fmla="*/ 456 w 912"/>
                <a:gd name="T5" fmla="*/ 264 h 772"/>
                <a:gd name="T6" fmla="*/ 424 w 912"/>
                <a:gd name="T7" fmla="*/ 242 h 772"/>
                <a:gd name="T8" fmla="*/ 390 w 912"/>
                <a:gd name="T9" fmla="*/ 204 h 772"/>
                <a:gd name="T10" fmla="*/ 396 w 912"/>
                <a:gd name="T11" fmla="*/ 156 h 772"/>
                <a:gd name="T12" fmla="*/ 334 w 912"/>
                <a:gd name="T13" fmla="*/ 178 h 772"/>
                <a:gd name="T14" fmla="*/ 304 w 912"/>
                <a:gd name="T15" fmla="*/ 142 h 772"/>
                <a:gd name="T16" fmla="*/ 276 w 912"/>
                <a:gd name="T17" fmla="*/ 48 h 772"/>
                <a:gd name="T18" fmla="*/ 256 w 912"/>
                <a:gd name="T19" fmla="*/ 14 h 772"/>
                <a:gd name="T20" fmla="*/ 210 w 912"/>
                <a:gd name="T21" fmla="*/ 56 h 772"/>
                <a:gd name="T22" fmla="*/ 168 w 912"/>
                <a:gd name="T23" fmla="*/ 70 h 772"/>
                <a:gd name="T24" fmla="*/ 108 w 912"/>
                <a:gd name="T25" fmla="*/ 86 h 772"/>
                <a:gd name="T26" fmla="*/ 60 w 912"/>
                <a:gd name="T27" fmla="*/ 132 h 772"/>
                <a:gd name="T28" fmla="*/ 8 w 912"/>
                <a:gd name="T29" fmla="*/ 158 h 772"/>
                <a:gd name="T30" fmla="*/ 40 w 912"/>
                <a:gd name="T31" fmla="*/ 236 h 772"/>
                <a:gd name="T32" fmla="*/ 112 w 912"/>
                <a:gd name="T33" fmla="*/ 254 h 772"/>
                <a:gd name="T34" fmla="*/ 220 w 912"/>
                <a:gd name="T35" fmla="*/ 278 h 772"/>
                <a:gd name="T36" fmla="*/ 302 w 912"/>
                <a:gd name="T37" fmla="*/ 284 h 772"/>
                <a:gd name="T38" fmla="*/ 372 w 912"/>
                <a:gd name="T39" fmla="*/ 312 h 772"/>
                <a:gd name="T40" fmla="*/ 430 w 912"/>
                <a:gd name="T41" fmla="*/ 336 h 772"/>
                <a:gd name="T42" fmla="*/ 524 w 912"/>
                <a:gd name="T43" fmla="*/ 406 h 772"/>
                <a:gd name="T44" fmla="*/ 560 w 912"/>
                <a:gd name="T45" fmla="*/ 494 h 772"/>
                <a:gd name="T46" fmla="*/ 528 w 912"/>
                <a:gd name="T47" fmla="*/ 598 h 772"/>
                <a:gd name="T48" fmla="*/ 508 w 912"/>
                <a:gd name="T49" fmla="*/ 630 h 772"/>
                <a:gd name="T50" fmla="*/ 488 w 912"/>
                <a:gd name="T51" fmla="*/ 658 h 772"/>
                <a:gd name="T52" fmla="*/ 498 w 912"/>
                <a:gd name="T53" fmla="*/ 706 h 772"/>
                <a:gd name="T54" fmla="*/ 524 w 912"/>
                <a:gd name="T55" fmla="*/ 696 h 772"/>
                <a:gd name="T56" fmla="*/ 528 w 912"/>
                <a:gd name="T57" fmla="*/ 668 h 772"/>
                <a:gd name="T58" fmla="*/ 554 w 912"/>
                <a:gd name="T59" fmla="*/ 642 h 772"/>
                <a:gd name="T60" fmla="*/ 596 w 912"/>
                <a:gd name="T61" fmla="*/ 684 h 772"/>
                <a:gd name="T62" fmla="*/ 666 w 912"/>
                <a:gd name="T63" fmla="*/ 724 h 772"/>
                <a:gd name="T64" fmla="*/ 670 w 912"/>
                <a:gd name="T65" fmla="*/ 760 h 772"/>
                <a:gd name="T66" fmla="*/ 730 w 912"/>
                <a:gd name="T67" fmla="*/ 744 h 772"/>
                <a:gd name="T68" fmla="*/ 728 w 912"/>
                <a:gd name="T69" fmla="*/ 712 h 772"/>
                <a:gd name="T70" fmla="*/ 780 w 912"/>
                <a:gd name="T71" fmla="*/ 688 h 772"/>
                <a:gd name="T72" fmla="*/ 766 w 912"/>
                <a:gd name="T73" fmla="*/ 626 h 772"/>
                <a:gd name="T74" fmla="*/ 796 w 912"/>
                <a:gd name="T75" fmla="*/ 580 h 772"/>
                <a:gd name="T76" fmla="*/ 838 w 912"/>
                <a:gd name="T77" fmla="*/ 586 h 772"/>
                <a:gd name="T78" fmla="*/ 876 w 912"/>
                <a:gd name="T79" fmla="*/ 556 h 772"/>
                <a:gd name="T80" fmla="*/ 906 w 912"/>
                <a:gd name="T81" fmla="*/ 512 h 772"/>
                <a:gd name="T82" fmla="*/ 868 w 912"/>
                <a:gd name="T83" fmla="*/ 472 h 772"/>
                <a:gd name="T84" fmla="*/ 810 w 912"/>
                <a:gd name="T85" fmla="*/ 436 h 772"/>
                <a:gd name="T86" fmla="*/ 808 w 912"/>
                <a:gd name="T87" fmla="*/ 496 h 772"/>
                <a:gd name="T88" fmla="*/ 812 w 912"/>
                <a:gd name="T89" fmla="*/ 538 h 772"/>
                <a:gd name="T90" fmla="*/ 792 w 912"/>
                <a:gd name="T91" fmla="*/ 544 h 772"/>
                <a:gd name="T92" fmla="*/ 776 w 912"/>
                <a:gd name="T93" fmla="*/ 580 h 772"/>
                <a:gd name="T94" fmla="*/ 746 w 912"/>
                <a:gd name="T95" fmla="*/ 566 h 772"/>
                <a:gd name="T96" fmla="*/ 712 w 912"/>
                <a:gd name="T97" fmla="*/ 538 h 772"/>
                <a:gd name="T98" fmla="*/ 716 w 912"/>
                <a:gd name="T99" fmla="*/ 506 h 772"/>
                <a:gd name="T100" fmla="*/ 688 w 912"/>
                <a:gd name="T101" fmla="*/ 434 h 772"/>
                <a:gd name="T102" fmla="*/ 624 w 912"/>
                <a:gd name="T103" fmla="*/ 402 h 772"/>
                <a:gd name="T104" fmla="*/ 598 w 912"/>
                <a:gd name="T105" fmla="*/ 376 h 772"/>
                <a:gd name="T106" fmla="*/ 604 w 912"/>
                <a:gd name="T107" fmla="*/ 324 h 772"/>
                <a:gd name="T108" fmla="*/ 648 w 912"/>
                <a:gd name="T109" fmla="*/ 276 h 772"/>
                <a:gd name="T110" fmla="*/ 592 w 912"/>
                <a:gd name="T111" fmla="*/ 286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2" h="772">
                  <a:moveTo>
                    <a:pt x="542" y="280"/>
                  </a:moveTo>
                  <a:lnTo>
                    <a:pt x="530" y="280"/>
                  </a:lnTo>
                  <a:lnTo>
                    <a:pt x="526" y="288"/>
                  </a:lnTo>
                  <a:lnTo>
                    <a:pt x="532" y="296"/>
                  </a:lnTo>
                  <a:lnTo>
                    <a:pt x="532" y="296"/>
                  </a:lnTo>
                  <a:lnTo>
                    <a:pt x="532" y="296"/>
                  </a:lnTo>
                  <a:lnTo>
                    <a:pt x="536" y="308"/>
                  </a:lnTo>
                  <a:lnTo>
                    <a:pt x="536" y="308"/>
                  </a:lnTo>
                  <a:lnTo>
                    <a:pt x="536" y="310"/>
                  </a:lnTo>
                  <a:lnTo>
                    <a:pt x="536" y="312"/>
                  </a:lnTo>
                  <a:lnTo>
                    <a:pt x="518" y="320"/>
                  </a:lnTo>
                  <a:lnTo>
                    <a:pt x="516" y="320"/>
                  </a:lnTo>
                  <a:lnTo>
                    <a:pt x="516" y="320"/>
                  </a:lnTo>
                  <a:lnTo>
                    <a:pt x="516" y="320"/>
                  </a:lnTo>
                  <a:lnTo>
                    <a:pt x="516" y="320"/>
                  </a:lnTo>
                  <a:lnTo>
                    <a:pt x="516" y="320"/>
                  </a:lnTo>
                  <a:lnTo>
                    <a:pt x="506" y="320"/>
                  </a:lnTo>
                  <a:lnTo>
                    <a:pt x="500" y="316"/>
                  </a:lnTo>
                  <a:lnTo>
                    <a:pt x="494" y="314"/>
                  </a:lnTo>
                  <a:lnTo>
                    <a:pt x="492" y="310"/>
                  </a:lnTo>
                  <a:lnTo>
                    <a:pt x="488" y="300"/>
                  </a:lnTo>
                  <a:lnTo>
                    <a:pt x="464" y="296"/>
                  </a:lnTo>
                  <a:lnTo>
                    <a:pt x="456" y="264"/>
                  </a:lnTo>
                  <a:lnTo>
                    <a:pt x="456" y="264"/>
                  </a:lnTo>
                  <a:lnTo>
                    <a:pt x="450" y="262"/>
                  </a:lnTo>
                  <a:lnTo>
                    <a:pt x="446" y="258"/>
                  </a:lnTo>
                  <a:lnTo>
                    <a:pt x="444" y="256"/>
                  </a:lnTo>
                  <a:lnTo>
                    <a:pt x="444" y="256"/>
                  </a:lnTo>
                  <a:lnTo>
                    <a:pt x="440" y="250"/>
                  </a:lnTo>
                  <a:lnTo>
                    <a:pt x="432" y="248"/>
                  </a:lnTo>
                  <a:lnTo>
                    <a:pt x="432" y="248"/>
                  </a:lnTo>
                  <a:lnTo>
                    <a:pt x="424" y="242"/>
                  </a:lnTo>
                  <a:lnTo>
                    <a:pt x="416" y="232"/>
                  </a:lnTo>
                  <a:lnTo>
                    <a:pt x="406" y="228"/>
                  </a:lnTo>
                  <a:lnTo>
                    <a:pt x="406" y="228"/>
                  </a:lnTo>
                  <a:lnTo>
                    <a:pt x="406" y="228"/>
                  </a:lnTo>
                  <a:lnTo>
                    <a:pt x="406" y="228"/>
                  </a:lnTo>
                  <a:lnTo>
                    <a:pt x="392" y="214"/>
                  </a:lnTo>
                  <a:lnTo>
                    <a:pt x="392" y="214"/>
                  </a:lnTo>
                  <a:lnTo>
                    <a:pt x="390" y="204"/>
                  </a:lnTo>
                  <a:lnTo>
                    <a:pt x="390" y="202"/>
                  </a:lnTo>
                  <a:lnTo>
                    <a:pt x="416" y="168"/>
                  </a:lnTo>
                  <a:lnTo>
                    <a:pt x="416" y="168"/>
                  </a:lnTo>
                  <a:lnTo>
                    <a:pt x="416" y="164"/>
                  </a:lnTo>
                  <a:lnTo>
                    <a:pt x="416" y="162"/>
                  </a:lnTo>
                  <a:lnTo>
                    <a:pt x="412" y="152"/>
                  </a:lnTo>
                  <a:lnTo>
                    <a:pt x="398" y="156"/>
                  </a:lnTo>
                  <a:lnTo>
                    <a:pt x="396" y="156"/>
                  </a:lnTo>
                  <a:lnTo>
                    <a:pt x="396" y="158"/>
                  </a:lnTo>
                  <a:lnTo>
                    <a:pt x="396" y="158"/>
                  </a:lnTo>
                  <a:lnTo>
                    <a:pt x="360" y="160"/>
                  </a:lnTo>
                  <a:lnTo>
                    <a:pt x="348" y="164"/>
                  </a:lnTo>
                  <a:lnTo>
                    <a:pt x="342" y="168"/>
                  </a:lnTo>
                  <a:lnTo>
                    <a:pt x="340" y="172"/>
                  </a:lnTo>
                  <a:lnTo>
                    <a:pt x="340" y="172"/>
                  </a:lnTo>
                  <a:lnTo>
                    <a:pt x="334" y="178"/>
                  </a:lnTo>
                  <a:lnTo>
                    <a:pt x="330" y="178"/>
                  </a:lnTo>
                  <a:lnTo>
                    <a:pt x="324" y="178"/>
                  </a:lnTo>
                  <a:lnTo>
                    <a:pt x="324" y="178"/>
                  </a:lnTo>
                  <a:lnTo>
                    <a:pt x="324" y="176"/>
                  </a:lnTo>
                  <a:lnTo>
                    <a:pt x="312" y="168"/>
                  </a:lnTo>
                  <a:lnTo>
                    <a:pt x="312" y="148"/>
                  </a:lnTo>
                  <a:lnTo>
                    <a:pt x="312" y="148"/>
                  </a:lnTo>
                  <a:lnTo>
                    <a:pt x="304" y="142"/>
                  </a:lnTo>
                  <a:lnTo>
                    <a:pt x="300" y="134"/>
                  </a:lnTo>
                  <a:lnTo>
                    <a:pt x="296" y="116"/>
                  </a:lnTo>
                  <a:lnTo>
                    <a:pt x="288" y="108"/>
                  </a:lnTo>
                  <a:lnTo>
                    <a:pt x="280" y="100"/>
                  </a:lnTo>
                  <a:lnTo>
                    <a:pt x="276" y="98"/>
                  </a:lnTo>
                  <a:lnTo>
                    <a:pt x="290" y="80"/>
                  </a:lnTo>
                  <a:lnTo>
                    <a:pt x="292" y="68"/>
                  </a:lnTo>
                  <a:lnTo>
                    <a:pt x="276" y="48"/>
                  </a:lnTo>
                  <a:lnTo>
                    <a:pt x="276" y="48"/>
                  </a:lnTo>
                  <a:lnTo>
                    <a:pt x="276" y="48"/>
                  </a:lnTo>
                  <a:lnTo>
                    <a:pt x="268" y="32"/>
                  </a:lnTo>
                  <a:lnTo>
                    <a:pt x="268" y="32"/>
                  </a:lnTo>
                  <a:lnTo>
                    <a:pt x="268" y="32"/>
                  </a:lnTo>
                  <a:lnTo>
                    <a:pt x="268" y="24"/>
                  </a:lnTo>
                  <a:lnTo>
                    <a:pt x="256" y="16"/>
                  </a:lnTo>
                  <a:lnTo>
                    <a:pt x="256" y="14"/>
                  </a:lnTo>
                  <a:lnTo>
                    <a:pt x="256" y="14"/>
                  </a:lnTo>
                  <a:lnTo>
                    <a:pt x="256" y="14"/>
                  </a:lnTo>
                  <a:lnTo>
                    <a:pt x="246" y="2"/>
                  </a:lnTo>
                  <a:lnTo>
                    <a:pt x="232" y="0"/>
                  </a:lnTo>
                  <a:lnTo>
                    <a:pt x="216" y="4"/>
                  </a:lnTo>
                  <a:lnTo>
                    <a:pt x="212" y="8"/>
                  </a:lnTo>
                  <a:lnTo>
                    <a:pt x="210" y="30"/>
                  </a:lnTo>
                  <a:lnTo>
                    <a:pt x="210" y="56"/>
                  </a:lnTo>
                  <a:lnTo>
                    <a:pt x="208" y="56"/>
                  </a:lnTo>
                  <a:lnTo>
                    <a:pt x="192" y="62"/>
                  </a:lnTo>
                  <a:lnTo>
                    <a:pt x="192" y="62"/>
                  </a:lnTo>
                  <a:lnTo>
                    <a:pt x="192" y="62"/>
                  </a:lnTo>
                  <a:lnTo>
                    <a:pt x="192" y="62"/>
                  </a:lnTo>
                  <a:lnTo>
                    <a:pt x="178" y="64"/>
                  </a:lnTo>
                  <a:lnTo>
                    <a:pt x="178" y="64"/>
                  </a:lnTo>
                  <a:lnTo>
                    <a:pt x="168" y="70"/>
                  </a:lnTo>
                  <a:lnTo>
                    <a:pt x="154" y="74"/>
                  </a:lnTo>
                  <a:lnTo>
                    <a:pt x="152" y="76"/>
                  </a:lnTo>
                  <a:lnTo>
                    <a:pt x="152" y="76"/>
                  </a:lnTo>
                  <a:lnTo>
                    <a:pt x="152" y="76"/>
                  </a:lnTo>
                  <a:lnTo>
                    <a:pt x="124" y="68"/>
                  </a:lnTo>
                  <a:lnTo>
                    <a:pt x="114" y="80"/>
                  </a:lnTo>
                  <a:lnTo>
                    <a:pt x="114" y="80"/>
                  </a:lnTo>
                  <a:lnTo>
                    <a:pt x="108" y="86"/>
                  </a:lnTo>
                  <a:lnTo>
                    <a:pt x="98" y="88"/>
                  </a:lnTo>
                  <a:lnTo>
                    <a:pt x="82" y="102"/>
                  </a:lnTo>
                  <a:lnTo>
                    <a:pt x="72" y="116"/>
                  </a:lnTo>
                  <a:lnTo>
                    <a:pt x="72" y="116"/>
                  </a:lnTo>
                  <a:lnTo>
                    <a:pt x="72" y="118"/>
                  </a:lnTo>
                  <a:lnTo>
                    <a:pt x="72" y="118"/>
                  </a:lnTo>
                  <a:lnTo>
                    <a:pt x="66" y="128"/>
                  </a:lnTo>
                  <a:lnTo>
                    <a:pt x="60" y="132"/>
                  </a:lnTo>
                  <a:lnTo>
                    <a:pt x="50" y="144"/>
                  </a:lnTo>
                  <a:lnTo>
                    <a:pt x="50" y="146"/>
                  </a:lnTo>
                  <a:lnTo>
                    <a:pt x="50" y="146"/>
                  </a:lnTo>
                  <a:lnTo>
                    <a:pt x="44" y="150"/>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72" y="312"/>
                  </a:lnTo>
                  <a:lnTo>
                    <a:pt x="380" y="320"/>
                  </a:lnTo>
                  <a:lnTo>
                    <a:pt x="388" y="330"/>
                  </a:lnTo>
                  <a:lnTo>
                    <a:pt x="398" y="340"/>
                  </a:lnTo>
                  <a:lnTo>
                    <a:pt x="404" y="338"/>
                  </a:lnTo>
                  <a:lnTo>
                    <a:pt x="412" y="324"/>
                  </a:lnTo>
                  <a:lnTo>
                    <a:pt x="430" y="336"/>
                  </a:lnTo>
                  <a:lnTo>
                    <a:pt x="430" y="336"/>
                  </a:lnTo>
                  <a:lnTo>
                    <a:pt x="432" y="336"/>
                  </a:lnTo>
                  <a:lnTo>
                    <a:pt x="432" y="336"/>
                  </a:lnTo>
                  <a:lnTo>
                    <a:pt x="444" y="352"/>
                  </a:lnTo>
                  <a:lnTo>
                    <a:pt x="480" y="380"/>
                  </a:lnTo>
                  <a:lnTo>
                    <a:pt x="480" y="380"/>
                  </a:lnTo>
                  <a:lnTo>
                    <a:pt x="492" y="392"/>
                  </a:lnTo>
                  <a:lnTo>
                    <a:pt x="522" y="382"/>
                  </a:lnTo>
                  <a:lnTo>
                    <a:pt x="524" y="406"/>
                  </a:lnTo>
                  <a:lnTo>
                    <a:pt x="538" y="420"/>
                  </a:lnTo>
                  <a:lnTo>
                    <a:pt x="538" y="420"/>
                  </a:lnTo>
                  <a:lnTo>
                    <a:pt x="538" y="420"/>
                  </a:lnTo>
                  <a:lnTo>
                    <a:pt x="548" y="436"/>
                  </a:lnTo>
                  <a:lnTo>
                    <a:pt x="548" y="438"/>
                  </a:lnTo>
                  <a:lnTo>
                    <a:pt x="548" y="438"/>
                  </a:lnTo>
                  <a:lnTo>
                    <a:pt x="548" y="440"/>
                  </a:lnTo>
                  <a:lnTo>
                    <a:pt x="560" y="494"/>
                  </a:lnTo>
                  <a:lnTo>
                    <a:pt x="572" y="516"/>
                  </a:lnTo>
                  <a:lnTo>
                    <a:pt x="556" y="558"/>
                  </a:lnTo>
                  <a:lnTo>
                    <a:pt x="556" y="560"/>
                  </a:lnTo>
                  <a:lnTo>
                    <a:pt x="544" y="564"/>
                  </a:lnTo>
                  <a:lnTo>
                    <a:pt x="544" y="576"/>
                  </a:lnTo>
                  <a:lnTo>
                    <a:pt x="542" y="576"/>
                  </a:lnTo>
                  <a:lnTo>
                    <a:pt x="528" y="598"/>
                  </a:lnTo>
                  <a:lnTo>
                    <a:pt x="528" y="598"/>
                  </a:lnTo>
                  <a:lnTo>
                    <a:pt x="508" y="600"/>
                  </a:lnTo>
                  <a:lnTo>
                    <a:pt x="488" y="616"/>
                  </a:lnTo>
                  <a:lnTo>
                    <a:pt x="488" y="616"/>
                  </a:lnTo>
                  <a:lnTo>
                    <a:pt x="494" y="620"/>
                  </a:lnTo>
                  <a:lnTo>
                    <a:pt x="500" y="622"/>
                  </a:lnTo>
                  <a:lnTo>
                    <a:pt x="500" y="622"/>
                  </a:lnTo>
                  <a:lnTo>
                    <a:pt x="504" y="626"/>
                  </a:lnTo>
                  <a:lnTo>
                    <a:pt x="508" y="630"/>
                  </a:lnTo>
                  <a:lnTo>
                    <a:pt x="508" y="634"/>
                  </a:lnTo>
                  <a:lnTo>
                    <a:pt x="504" y="642"/>
                  </a:lnTo>
                  <a:lnTo>
                    <a:pt x="504" y="644"/>
                  </a:lnTo>
                  <a:lnTo>
                    <a:pt x="492" y="656"/>
                  </a:lnTo>
                  <a:lnTo>
                    <a:pt x="490" y="656"/>
                  </a:lnTo>
                  <a:lnTo>
                    <a:pt x="490" y="658"/>
                  </a:lnTo>
                  <a:lnTo>
                    <a:pt x="488" y="658"/>
                  </a:lnTo>
                  <a:lnTo>
                    <a:pt x="488" y="658"/>
                  </a:lnTo>
                  <a:lnTo>
                    <a:pt x="450" y="652"/>
                  </a:lnTo>
                  <a:lnTo>
                    <a:pt x="448" y="666"/>
                  </a:lnTo>
                  <a:lnTo>
                    <a:pt x="452" y="696"/>
                  </a:lnTo>
                  <a:lnTo>
                    <a:pt x="484" y="708"/>
                  </a:lnTo>
                  <a:lnTo>
                    <a:pt x="484" y="710"/>
                  </a:lnTo>
                  <a:lnTo>
                    <a:pt x="484" y="710"/>
                  </a:lnTo>
                  <a:lnTo>
                    <a:pt x="496" y="706"/>
                  </a:lnTo>
                  <a:lnTo>
                    <a:pt x="498" y="706"/>
                  </a:lnTo>
                  <a:lnTo>
                    <a:pt x="500" y="704"/>
                  </a:lnTo>
                  <a:lnTo>
                    <a:pt x="500" y="706"/>
                  </a:lnTo>
                  <a:lnTo>
                    <a:pt x="500" y="706"/>
                  </a:lnTo>
                  <a:lnTo>
                    <a:pt x="510" y="712"/>
                  </a:lnTo>
                  <a:lnTo>
                    <a:pt x="524" y="712"/>
                  </a:lnTo>
                  <a:lnTo>
                    <a:pt x="528" y="710"/>
                  </a:lnTo>
                  <a:lnTo>
                    <a:pt x="524" y="696"/>
                  </a:lnTo>
                  <a:lnTo>
                    <a:pt x="524" y="696"/>
                  </a:lnTo>
                  <a:lnTo>
                    <a:pt x="524" y="696"/>
                  </a:lnTo>
                  <a:lnTo>
                    <a:pt x="520" y="680"/>
                  </a:lnTo>
                  <a:lnTo>
                    <a:pt x="520" y="678"/>
                  </a:lnTo>
                  <a:lnTo>
                    <a:pt x="520" y="676"/>
                  </a:lnTo>
                  <a:lnTo>
                    <a:pt x="520" y="676"/>
                  </a:lnTo>
                  <a:lnTo>
                    <a:pt x="520" y="676"/>
                  </a:lnTo>
                  <a:lnTo>
                    <a:pt x="526" y="670"/>
                  </a:lnTo>
                  <a:lnTo>
                    <a:pt x="528" y="668"/>
                  </a:lnTo>
                  <a:lnTo>
                    <a:pt x="528" y="668"/>
                  </a:lnTo>
                  <a:lnTo>
                    <a:pt x="528" y="668"/>
                  </a:lnTo>
                  <a:lnTo>
                    <a:pt x="536" y="656"/>
                  </a:lnTo>
                  <a:lnTo>
                    <a:pt x="538" y="654"/>
                  </a:lnTo>
                  <a:lnTo>
                    <a:pt x="552" y="644"/>
                  </a:lnTo>
                  <a:lnTo>
                    <a:pt x="552" y="644"/>
                  </a:lnTo>
                  <a:lnTo>
                    <a:pt x="552" y="642"/>
                  </a:lnTo>
                  <a:lnTo>
                    <a:pt x="554" y="642"/>
                  </a:lnTo>
                  <a:lnTo>
                    <a:pt x="554" y="642"/>
                  </a:lnTo>
                  <a:lnTo>
                    <a:pt x="572" y="640"/>
                  </a:lnTo>
                  <a:lnTo>
                    <a:pt x="572" y="644"/>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4"/>
                  </a:lnTo>
                  <a:lnTo>
                    <a:pt x="668" y="726"/>
                  </a:lnTo>
                  <a:lnTo>
                    <a:pt x="668" y="732"/>
                  </a:lnTo>
                  <a:lnTo>
                    <a:pt x="668" y="740"/>
                  </a:lnTo>
                  <a:lnTo>
                    <a:pt x="664" y="756"/>
                  </a:lnTo>
                  <a:lnTo>
                    <a:pt x="670" y="760"/>
                  </a:lnTo>
                  <a:lnTo>
                    <a:pt x="670" y="760"/>
                  </a:lnTo>
                  <a:lnTo>
                    <a:pt x="678" y="760"/>
                  </a:lnTo>
                  <a:lnTo>
                    <a:pt x="684" y="762"/>
                  </a:lnTo>
                  <a:lnTo>
                    <a:pt x="688" y="764"/>
                  </a:lnTo>
                  <a:lnTo>
                    <a:pt x="706" y="772"/>
                  </a:lnTo>
                  <a:lnTo>
                    <a:pt x="716" y="764"/>
                  </a:lnTo>
                  <a:lnTo>
                    <a:pt x="728" y="750"/>
                  </a:lnTo>
                  <a:lnTo>
                    <a:pt x="730" y="744"/>
                  </a:lnTo>
                  <a:lnTo>
                    <a:pt x="730" y="744"/>
                  </a:lnTo>
                  <a:lnTo>
                    <a:pt x="732" y="742"/>
                  </a:lnTo>
                  <a:lnTo>
                    <a:pt x="734" y="740"/>
                  </a:lnTo>
                  <a:lnTo>
                    <a:pt x="734" y="740"/>
                  </a:lnTo>
                  <a:lnTo>
                    <a:pt x="730" y="722"/>
                  </a:lnTo>
                  <a:lnTo>
                    <a:pt x="728" y="714"/>
                  </a:lnTo>
                  <a:lnTo>
                    <a:pt x="728" y="712"/>
                  </a:lnTo>
                  <a:lnTo>
                    <a:pt x="728" y="712"/>
                  </a:lnTo>
                  <a:lnTo>
                    <a:pt x="728" y="712"/>
                  </a:lnTo>
                  <a:lnTo>
                    <a:pt x="728" y="710"/>
                  </a:lnTo>
                  <a:lnTo>
                    <a:pt x="736" y="700"/>
                  </a:lnTo>
                  <a:lnTo>
                    <a:pt x="736" y="700"/>
                  </a:lnTo>
                  <a:lnTo>
                    <a:pt x="736" y="700"/>
                  </a:lnTo>
                  <a:lnTo>
                    <a:pt x="748" y="690"/>
                  </a:lnTo>
                  <a:lnTo>
                    <a:pt x="750" y="690"/>
                  </a:lnTo>
                  <a:lnTo>
                    <a:pt x="776" y="690"/>
                  </a:lnTo>
                  <a:lnTo>
                    <a:pt x="780" y="688"/>
                  </a:lnTo>
                  <a:lnTo>
                    <a:pt x="780" y="676"/>
                  </a:lnTo>
                  <a:lnTo>
                    <a:pt x="776" y="664"/>
                  </a:lnTo>
                  <a:lnTo>
                    <a:pt x="766" y="648"/>
                  </a:lnTo>
                  <a:lnTo>
                    <a:pt x="766" y="648"/>
                  </a:lnTo>
                  <a:lnTo>
                    <a:pt x="766" y="648"/>
                  </a:lnTo>
                  <a:lnTo>
                    <a:pt x="766" y="628"/>
                  </a:lnTo>
                  <a:lnTo>
                    <a:pt x="766" y="626"/>
                  </a:lnTo>
                  <a:lnTo>
                    <a:pt x="766" y="626"/>
                  </a:lnTo>
                  <a:lnTo>
                    <a:pt x="770" y="614"/>
                  </a:lnTo>
                  <a:lnTo>
                    <a:pt x="770" y="614"/>
                  </a:lnTo>
                  <a:lnTo>
                    <a:pt x="772" y="614"/>
                  </a:lnTo>
                  <a:lnTo>
                    <a:pt x="772" y="614"/>
                  </a:lnTo>
                  <a:lnTo>
                    <a:pt x="792" y="582"/>
                  </a:lnTo>
                  <a:lnTo>
                    <a:pt x="794" y="582"/>
                  </a:lnTo>
                  <a:lnTo>
                    <a:pt x="794" y="582"/>
                  </a:lnTo>
                  <a:lnTo>
                    <a:pt x="796" y="580"/>
                  </a:lnTo>
                  <a:lnTo>
                    <a:pt x="800" y="580"/>
                  </a:lnTo>
                  <a:lnTo>
                    <a:pt x="808" y="582"/>
                  </a:lnTo>
                  <a:lnTo>
                    <a:pt x="828" y="592"/>
                  </a:lnTo>
                  <a:lnTo>
                    <a:pt x="840" y="596"/>
                  </a:lnTo>
                  <a:lnTo>
                    <a:pt x="840" y="590"/>
                  </a:lnTo>
                  <a:lnTo>
                    <a:pt x="838" y="588"/>
                  </a:lnTo>
                  <a:lnTo>
                    <a:pt x="838" y="586"/>
                  </a:lnTo>
                  <a:lnTo>
                    <a:pt x="838" y="586"/>
                  </a:lnTo>
                  <a:lnTo>
                    <a:pt x="840" y="580"/>
                  </a:lnTo>
                  <a:lnTo>
                    <a:pt x="846" y="572"/>
                  </a:lnTo>
                  <a:lnTo>
                    <a:pt x="860" y="562"/>
                  </a:lnTo>
                  <a:lnTo>
                    <a:pt x="860" y="562"/>
                  </a:lnTo>
                  <a:lnTo>
                    <a:pt x="860" y="562"/>
                  </a:lnTo>
                  <a:lnTo>
                    <a:pt x="860" y="560"/>
                  </a:lnTo>
                  <a:lnTo>
                    <a:pt x="860" y="560"/>
                  </a:lnTo>
                  <a:lnTo>
                    <a:pt x="876" y="556"/>
                  </a:lnTo>
                  <a:lnTo>
                    <a:pt x="890" y="556"/>
                  </a:lnTo>
                  <a:lnTo>
                    <a:pt x="892" y="556"/>
                  </a:lnTo>
                  <a:lnTo>
                    <a:pt x="892" y="556"/>
                  </a:lnTo>
                  <a:lnTo>
                    <a:pt x="900" y="556"/>
                  </a:lnTo>
                  <a:lnTo>
                    <a:pt x="904" y="536"/>
                  </a:lnTo>
                  <a:lnTo>
                    <a:pt x="904" y="524"/>
                  </a:lnTo>
                  <a:lnTo>
                    <a:pt x="904" y="524"/>
                  </a:lnTo>
                  <a:lnTo>
                    <a:pt x="906" y="512"/>
                  </a:lnTo>
                  <a:lnTo>
                    <a:pt x="906" y="510"/>
                  </a:lnTo>
                  <a:lnTo>
                    <a:pt x="908" y="508"/>
                  </a:lnTo>
                  <a:lnTo>
                    <a:pt x="912" y="496"/>
                  </a:lnTo>
                  <a:lnTo>
                    <a:pt x="906" y="488"/>
                  </a:lnTo>
                  <a:lnTo>
                    <a:pt x="896" y="480"/>
                  </a:lnTo>
                  <a:lnTo>
                    <a:pt x="876" y="476"/>
                  </a:lnTo>
                  <a:lnTo>
                    <a:pt x="876" y="476"/>
                  </a:lnTo>
                  <a:lnTo>
                    <a:pt x="868" y="472"/>
                  </a:lnTo>
                  <a:lnTo>
                    <a:pt x="852" y="460"/>
                  </a:lnTo>
                  <a:lnTo>
                    <a:pt x="840" y="456"/>
                  </a:lnTo>
                  <a:lnTo>
                    <a:pt x="840" y="456"/>
                  </a:lnTo>
                  <a:lnTo>
                    <a:pt x="840" y="454"/>
                  </a:lnTo>
                  <a:lnTo>
                    <a:pt x="824" y="436"/>
                  </a:lnTo>
                  <a:lnTo>
                    <a:pt x="812" y="436"/>
                  </a:lnTo>
                  <a:lnTo>
                    <a:pt x="810" y="436"/>
                  </a:lnTo>
                  <a:lnTo>
                    <a:pt x="810" y="436"/>
                  </a:lnTo>
                  <a:lnTo>
                    <a:pt x="798" y="430"/>
                  </a:lnTo>
                  <a:lnTo>
                    <a:pt x="790" y="440"/>
                  </a:lnTo>
                  <a:lnTo>
                    <a:pt x="788" y="476"/>
                  </a:lnTo>
                  <a:lnTo>
                    <a:pt x="792" y="492"/>
                  </a:lnTo>
                  <a:lnTo>
                    <a:pt x="796" y="492"/>
                  </a:lnTo>
                  <a:lnTo>
                    <a:pt x="798" y="492"/>
                  </a:lnTo>
                  <a:lnTo>
                    <a:pt x="808" y="496"/>
                  </a:lnTo>
                  <a:lnTo>
                    <a:pt x="808" y="496"/>
                  </a:lnTo>
                  <a:lnTo>
                    <a:pt x="808" y="496"/>
                  </a:lnTo>
                  <a:lnTo>
                    <a:pt x="814" y="510"/>
                  </a:lnTo>
                  <a:lnTo>
                    <a:pt x="816" y="510"/>
                  </a:lnTo>
                  <a:lnTo>
                    <a:pt x="816" y="512"/>
                  </a:lnTo>
                  <a:lnTo>
                    <a:pt x="816" y="512"/>
                  </a:lnTo>
                  <a:lnTo>
                    <a:pt x="816" y="512"/>
                  </a:lnTo>
                  <a:lnTo>
                    <a:pt x="812" y="536"/>
                  </a:lnTo>
                  <a:lnTo>
                    <a:pt x="812" y="538"/>
                  </a:lnTo>
                  <a:lnTo>
                    <a:pt x="812" y="540"/>
                  </a:lnTo>
                  <a:lnTo>
                    <a:pt x="812" y="540"/>
                  </a:lnTo>
                  <a:lnTo>
                    <a:pt x="812" y="540"/>
                  </a:lnTo>
                  <a:lnTo>
                    <a:pt x="800" y="546"/>
                  </a:lnTo>
                  <a:lnTo>
                    <a:pt x="798" y="548"/>
                  </a:lnTo>
                  <a:lnTo>
                    <a:pt x="798" y="546"/>
                  </a:lnTo>
                  <a:lnTo>
                    <a:pt x="796" y="546"/>
                  </a:lnTo>
                  <a:lnTo>
                    <a:pt x="792" y="544"/>
                  </a:lnTo>
                  <a:lnTo>
                    <a:pt x="778" y="550"/>
                  </a:lnTo>
                  <a:lnTo>
                    <a:pt x="778" y="550"/>
                  </a:lnTo>
                  <a:lnTo>
                    <a:pt x="778" y="552"/>
                  </a:lnTo>
                  <a:lnTo>
                    <a:pt x="780" y="552"/>
                  </a:lnTo>
                  <a:lnTo>
                    <a:pt x="782" y="574"/>
                  </a:lnTo>
                  <a:lnTo>
                    <a:pt x="782" y="574"/>
                  </a:lnTo>
                  <a:lnTo>
                    <a:pt x="780" y="578"/>
                  </a:lnTo>
                  <a:lnTo>
                    <a:pt x="776" y="580"/>
                  </a:lnTo>
                  <a:lnTo>
                    <a:pt x="768" y="580"/>
                  </a:lnTo>
                  <a:lnTo>
                    <a:pt x="768" y="580"/>
                  </a:lnTo>
                  <a:lnTo>
                    <a:pt x="762" y="578"/>
                  </a:lnTo>
                  <a:lnTo>
                    <a:pt x="758" y="576"/>
                  </a:lnTo>
                  <a:lnTo>
                    <a:pt x="748" y="568"/>
                  </a:lnTo>
                  <a:lnTo>
                    <a:pt x="748" y="568"/>
                  </a:lnTo>
                  <a:lnTo>
                    <a:pt x="746" y="568"/>
                  </a:lnTo>
                  <a:lnTo>
                    <a:pt x="746" y="566"/>
                  </a:lnTo>
                  <a:lnTo>
                    <a:pt x="740" y="552"/>
                  </a:lnTo>
                  <a:lnTo>
                    <a:pt x="740" y="552"/>
                  </a:lnTo>
                  <a:lnTo>
                    <a:pt x="736" y="550"/>
                  </a:lnTo>
                  <a:lnTo>
                    <a:pt x="728" y="546"/>
                  </a:lnTo>
                  <a:lnTo>
                    <a:pt x="726" y="546"/>
                  </a:lnTo>
                  <a:lnTo>
                    <a:pt x="726" y="546"/>
                  </a:lnTo>
                  <a:lnTo>
                    <a:pt x="714" y="538"/>
                  </a:lnTo>
                  <a:lnTo>
                    <a:pt x="712" y="538"/>
                  </a:lnTo>
                  <a:lnTo>
                    <a:pt x="712" y="536"/>
                  </a:lnTo>
                  <a:lnTo>
                    <a:pt x="712" y="536"/>
                  </a:lnTo>
                  <a:lnTo>
                    <a:pt x="710" y="524"/>
                  </a:lnTo>
                  <a:lnTo>
                    <a:pt x="712" y="512"/>
                  </a:lnTo>
                  <a:lnTo>
                    <a:pt x="712" y="512"/>
                  </a:lnTo>
                  <a:lnTo>
                    <a:pt x="712" y="512"/>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8" y="434"/>
                  </a:lnTo>
                  <a:lnTo>
                    <a:pt x="682" y="420"/>
                  </a:lnTo>
                  <a:lnTo>
                    <a:pt x="652" y="416"/>
                  </a:lnTo>
                  <a:lnTo>
                    <a:pt x="652" y="416"/>
                  </a:lnTo>
                  <a:lnTo>
                    <a:pt x="644" y="410"/>
                  </a:lnTo>
                  <a:lnTo>
                    <a:pt x="638" y="402"/>
                  </a:lnTo>
                  <a:lnTo>
                    <a:pt x="624" y="402"/>
                  </a:lnTo>
                  <a:lnTo>
                    <a:pt x="624" y="402"/>
                  </a:lnTo>
                  <a:lnTo>
                    <a:pt x="618" y="398"/>
                  </a:lnTo>
                  <a:lnTo>
                    <a:pt x="610" y="392"/>
                  </a:lnTo>
                  <a:lnTo>
                    <a:pt x="608" y="390"/>
                  </a:lnTo>
                  <a:lnTo>
                    <a:pt x="608" y="390"/>
                  </a:lnTo>
                  <a:lnTo>
                    <a:pt x="604" y="384"/>
                  </a:lnTo>
                  <a:lnTo>
                    <a:pt x="598" y="376"/>
                  </a:lnTo>
                  <a:lnTo>
                    <a:pt x="598" y="376"/>
                  </a:lnTo>
                  <a:lnTo>
                    <a:pt x="598" y="376"/>
                  </a:lnTo>
                  <a:lnTo>
                    <a:pt x="596" y="362"/>
                  </a:lnTo>
                  <a:lnTo>
                    <a:pt x="596" y="362"/>
                  </a:lnTo>
                  <a:lnTo>
                    <a:pt x="596" y="362"/>
                  </a:lnTo>
                  <a:lnTo>
                    <a:pt x="596" y="360"/>
                  </a:lnTo>
                  <a:lnTo>
                    <a:pt x="596" y="360"/>
                  </a:lnTo>
                  <a:lnTo>
                    <a:pt x="600" y="336"/>
                  </a:lnTo>
                  <a:lnTo>
                    <a:pt x="600" y="336"/>
                  </a:lnTo>
                  <a:lnTo>
                    <a:pt x="604" y="324"/>
                  </a:lnTo>
                  <a:lnTo>
                    <a:pt x="604" y="324"/>
                  </a:lnTo>
                  <a:lnTo>
                    <a:pt x="604" y="324"/>
                  </a:lnTo>
                  <a:lnTo>
                    <a:pt x="606" y="324"/>
                  </a:lnTo>
                  <a:lnTo>
                    <a:pt x="636" y="310"/>
                  </a:lnTo>
                  <a:lnTo>
                    <a:pt x="648" y="296"/>
                  </a:lnTo>
                  <a:lnTo>
                    <a:pt x="650" y="284"/>
                  </a:lnTo>
                  <a:lnTo>
                    <a:pt x="648" y="276"/>
                  </a:lnTo>
                  <a:lnTo>
                    <a:pt x="648" y="276"/>
                  </a:lnTo>
                  <a:lnTo>
                    <a:pt x="644" y="262"/>
                  </a:lnTo>
                  <a:lnTo>
                    <a:pt x="640" y="254"/>
                  </a:lnTo>
                  <a:lnTo>
                    <a:pt x="634" y="256"/>
                  </a:lnTo>
                  <a:lnTo>
                    <a:pt x="624" y="254"/>
                  </a:lnTo>
                  <a:lnTo>
                    <a:pt x="624" y="254"/>
                  </a:lnTo>
                  <a:lnTo>
                    <a:pt x="616" y="260"/>
                  </a:lnTo>
                  <a:lnTo>
                    <a:pt x="606" y="272"/>
                  </a:lnTo>
                  <a:lnTo>
                    <a:pt x="592" y="286"/>
                  </a:lnTo>
                  <a:lnTo>
                    <a:pt x="592" y="286"/>
                  </a:lnTo>
                  <a:lnTo>
                    <a:pt x="590" y="286"/>
                  </a:lnTo>
                  <a:lnTo>
                    <a:pt x="590" y="286"/>
                  </a:lnTo>
                  <a:lnTo>
                    <a:pt x="578" y="290"/>
                  </a:lnTo>
                  <a:lnTo>
                    <a:pt x="568" y="288"/>
                  </a:lnTo>
                  <a:lnTo>
                    <a:pt x="542" y="28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 name="Freeform 7"/>
            <p:cNvSpPr>
              <a:spLocks/>
            </p:cNvSpPr>
            <p:nvPr/>
          </p:nvSpPr>
          <p:spPr bwMode="auto">
            <a:xfrm>
              <a:off x="3489325" y="3202894"/>
              <a:ext cx="292100" cy="482600"/>
            </a:xfrm>
            <a:custGeom>
              <a:avLst/>
              <a:gdLst>
                <a:gd name="T0" fmla="*/ 92 w 184"/>
                <a:gd name="T1" fmla="*/ 58 h 304"/>
                <a:gd name="T2" fmla="*/ 92 w 184"/>
                <a:gd name="T3" fmla="*/ 86 h 304"/>
                <a:gd name="T4" fmla="*/ 84 w 184"/>
                <a:gd name="T5" fmla="*/ 108 h 304"/>
                <a:gd name="T6" fmla="*/ 84 w 184"/>
                <a:gd name="T7" fmla="*/ 112 h 304"/>
                <a:gd name="T8" fmla="*/ 80 w 184"/>
                <a:gd name="T9" fmla="*/ 120 h 304"/>
                <a:gd name="T10" fmla="*/ 76 w 184"/>
                <a:gd name="T11" fmla="*/ 124 h 304"/>
                <a:gd name="T12" fmla="*/ 74 w 184"/>
                <a:gd name="T13" fmla="*/ 122 h 304"/>
                <a:gd name="T14" fmla="*/ 44 w 184"/>
                <a:gd name="T15" fmla="*/ 130 h 304"/>
                <a:gd name="T16" fmla="*/ 12 w 184"/>
                <a:gd name="T17" fmla="*/ 134 h 304"/>
                <a:gd name="T18" fmla="*/ 8 w 184"/>
                <a:gd name="T19" fmla="*/ 140 h 304"/>
                <a:gd name="T20" fmla="*/ 38 w 184"/>
                <a:gd name="T21" fmla="*/ 144 h 304"/>
                <a:gd name="T22" fmla="*/ 40 w 184"/>
                <a:gd name="T23" fmla="*/ 144 h 304"/>
                <a:gd name="T24" fmla="*/ 48 w 184"/>
                <a:gd name="T25" fmla="*/ 162 h 304"/>
                <a:gd name="T26" fmla="*/ 56 w 184"/>
                <a:gd name="T27" fmla="*/ 168 h 304"/>
                <a:gd name="T28" fmla="*/ 60 w 184"/>
                <a:gd name="T29" fmla="*/ 184 h 304"/>
                <a:gd name="T30" fmla="*/ 70 w 184"/>
                <a:gd name="T31" fmla="*/ 216 h 304"/>
                <a:gd name="T32" fmla="*/ 72 w 184"/>
                <a:gd name="T33" fmla="*/ 216 h 304"/>
                <a:gd name="T34" fmla="*/ 76 w 184"/>
                <a:gd name="T35" fmla="*/ 232 h 304"/>
                <a:gd name="T36" fmla="*/ 72 w 184"/>
                <a:gd name="T37" fmla="*/ 248 h 304"/>
                <a:gd name="T38" fmla="*/ 72 w 184"/>
                <a:gd name="T39" fmla="*/ 264 h 304"/>
                <a:gd name="T40" fmla="*/ 82 w 184"/>
                <a:gd name="T41" fmla="*/ 270 h 304"/>
                <a:gd name="T42" fmla="*/ 100 w 184"/>
                <a:gd name="T43" fmla="*/ 280 h 304"/>
                <a:gd name="T44" fmla="*/ 106 w 184"/>
                <a:gd name="T45" fmla="*/ 292 h 304"/>
                <a:gd name="T46" fmla="*/ 116 w 184"/>
                <a:gd name="T47" fmla="*/ 302 h 304"/>
                <a:gd name="T48" fmla="*/ 124 w 184"/>
                <a:gd name="T49" fmla="*/ 304 h 304"/>
                <a:gd name="T50" fmla="*/ 122 w 184"/>
                <a:gd name="T51" fmla="*/ 288 h 304"/>
                <a:gd name="T52" fmla="*/ 122 w 184"/>
                <a:gd name="T53" fmla="*/ 278 h 304"/>
                <a:gd name="T54" fmla="*/ 126 w 184"/>
                <a:gd name="T55" fmla="*/ 274 h 304"/>
                <a:gd name="T56" fmla="*/ 140 w 184"/>
                <a:gd name="T57" fmla="*/ 268 h 304"/>
                <a:gd name="T58" fmla="*/ 142 w 184"/>
                <a:gd name="T59" fmla="*/ 268 h 304"/>
                <a:gd name="T60" fmla="*/ 144 w 184"/>
                <a:gd name="T61" fmla="*/ 268 h 304"/>
                <a:gd name="T62" fmla="*/ 156 w 184"/>
                <a:gd name="T63" fmla="*/ 266 h 304"/>
                <a:gd name="T64" fmla="*/ 158 w 184"/>
                <a:gd name="T65" fmla="*/ 244 h 304"/>
                <a:gd name="T66" fmla="*/ 148 w 184"/>
                <a:gd name="T67" fmla="*/ 232 h 304"/>
                <a:gd name="T68" fmla="*/ 138 w 184"/>
                <a:gd name="T69" fmla="*/ 232 h 304"/>
                <a:gd name="T70" fmla="*/ 132 w 184"/>
                <a:gd name="T71" fmla="*/ 210 h 304"/>
                <a:gd name="T72" fmla="*/ 136 w 184"/>
                <a:gd name="T73" fmla="*/ 168 h 304"/>
                <a:gd name="T74" fmla="*/ 164 w 184"/>
                <a:gd name="T75" fmla="*/ 160 h 304"/>
                <a:gd name="T76" fmla="*/ 184 w 184"/>
                <a:gd name="T77" fmla="*/ 108 h 304"/>
                <a:gd name="T78" fmla="*/ 180 w 184"/>
                <a:gd name="T79" fmla="*/ 100 h 304"/>
                <a:gd name="T80" fmla="*/ 168 w 184"/>
                <a:gd name="T81" fmla="*/ 96 h 304"/>
                <a:gd name="T82" fmla="*/ 166 w 184"/>
                <a:gd name="T83" fmla="*/ 96 h 304"/>
                <a:gd name="T84" fmla="*/ 152 w 184"/>
                <a:gd name="T85" fmla="*/ 96 h 304"/>
                <a:gd name="T86" fmla="*/ 144 w 184"/>
                <a:gd name="T87" fmla="*/ 84 h 304"/>
                <a:gd name="T88" fmla="*/ 142 w 184"/>
                <a:gd name="T89" fmla="*/ 84 h 304"/>
                <a:gd name="T90" fmla="*/ 146 w 184"/>
                <a:gd name="T91" fmla="*/ 52 h 304"/>
                <a:gd name="T92" fmla="*/ 148 w 184"/>
                <a:gd name="T93" fmla="*/ 48 h 304"/>
                <a:gd name="T94" fmla="*/ 152 w 184"/>
                <a:gd name="T95" fmla="*/ 36 h 304"/>
                <a:gd name="T96" fmla="*/ 156 w 184"/>
                <a:gd name="T97" fmla="*/ 20 h 304"/>
                <a:gd name="T98" fmla="*/ 128 w 184"/>
                <a:gd name="T99"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4" h="304">
                  <a:moveTo>
                    <a:pt x="108" y="18"/>
                  </a:moveTo>
                  <a:lnTo>
                    <a:pt x="92" y="58"/>
                  </a:lnTo>
                  <a:lnTo>
                    <a:pt x="92" y="84"/>
                  </a:lnTo>
                  <a:lnTo>
                    <a:pt x="92" y="86"/>
                  </a:lnTo>
                  <a:lnTo>
                    <a:pt x="84" y="100"/>
                  </a:lnTo>
                  <a:lnTo>
                    <a:pt x="84" y="108"/>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12" y="134"/>
                  </a:lnTo>
                  <a:lnTo>
                    <a:pt x="0" y="134"/>
                  </a:lnTo>
                  <a:lnTo>
                    <a:pt x="8" y="140"/>
                  </a:lnTo>
                  <a:lnTo>
                    <a:pt x="36" y="144"/>
                  </a:lnTo>
                  <a:lnTo>
                    <a:pt x="38" y="144"/>
                  </a:lnTo>
                  <a:lnTo>
                    <a:pt x="40" y="144"/>
                  </a:lnTo>
                  <a:lnTo>
                    <a:pt x="40" y="144"/>
                  </a:lnTo>
                  <a:lnTo>
                    <a:pt x="40" y="144"/>
                  </a:lnTo>
                  <a:lnTo>
                    <a:pt x="48" y="162"/>
                  </a:lnTo>
                  <a:lnTo>
                    <a:pt x="56" y="168"/>
                  </a:lnTo>
                  <a:lnTo>
                    <a:pt x="56" y="168"/>
                  </a:lnTo>
                  <a:lnTo>
                    <a:pt x="60" y="174"/>
                  </a:lnTo>
                  <a:lnTo>
                    <a:pt x="60" y="184"/>
                  </a:lnTo>
                  <a:lnTo>
                    <a:pt x="60" y="206"/>
                  </a:lnTo>
                  <a:lnTo>
                    <a:pt x="70" y="216"/>
                  </a:lnTo>
                  <a:lnTo>
                    <a:pt x="72" y="216"/>
                  </a:lnTo>
                  <a:lnTo>
                    <a:pt x="72" y="216"/>
                  </a:lnTo>
                  <a:lnTo>
                    <a:pt x="72" y="216"/>
                  </a:lnTo>
                  <a:lnTo>
                    <a:pt x="76" y="232"/>
                  </a:lnTo>
                  <a:lnTo>
                    <a:pt x="76" y="240"/>
                  </a:lnTo>
                  <a:lnTo>
                    <a:pt x="72" y="248"/>
                  </a:lnTo>
                  <a:lnTo>
                    <a:pt x="70" y="256"/>
                  </a:lnTo>
                  <a:lnTo>
                    <a:pt x="72" y="264"/>
                  </a:lnTo>
                  <a:lnTo>
                    <a:pt x="82" y="270"/>
                  </a:lnTo>
                  <a:lnTo>
                    <a:pt x="82" y="270"/>
                  </a:lnTo>
                  <a:lnTo>
                    <a:pt x="94" y="276"/>
                  </a:lnTo>
                  <a:lnTo>
                    <a:pt x="100" y="280"/>
                  </a:lnTo>
                  <a:lnTo>
                    <a:pt x="106" y="292"/>
                  </a:lnTo>
                  <a:lnTo>
                    <a:pt x="106" y="292"/>
                  </a:lnTo>
                  <a:lnTo>
                    <a:pt x="114" y="298"/>
                  </a:lnTo>
                  <a:lnTo>
                    <a:pt x="116" y="302"/>
                  </a:lnTo>
                  <a:lnTo>
                    <a:pt x="124" y="304"/>
                  </a:lnTo>
                  <a:lnTo>
                    <a:pt x="124" y="304"/>
                  </a:lnTo>
                  <a:lnTo>
                    <a:pt x="122" y="288"/>
                  </a:lnTo>
                  <a:lnTo>
                    <a:pt x="122" y="288"/>
                  </a:lnTo>
                  <a:lnTo>
                    <a:pt x="122" y="282"/>
                  </a:lnTo>
                  <a:lnTo>
                    <a:pt x="122" y="278"/>
                  </a:lnTo>
                  <a:lnTo>
                    <a:pt x="122" y="278"/>
                  </a:lnTo>
                  <a:lnTo>
                    <a:pt x="126" y="274"/>
                  </a:lnTo>
                  <a:lnTo>
                    <a:pt x="128" y="272"/>
                  </a:lnTo>
                  <a:lnTo>
                    <a:pt x="140" y="268"/>
                  </a:lnTo>
                  <a:lnTo>
                    <a:pt x="140" y="268"/>
                  </a:lnTo>
                  <a:lnTo>
                    <a:pt x="142"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4" y="108"/>
                  </a:lnTo>
                  <a:lnTo>
                    <a:pt x="180" y="100"/>
                  </a:lnTo>
                  <a:lnTo>
                    <a:pt x="174" y="96"/>
                  </a:lnTo>
                  <a:lnTo>
                    <a:pt x="168" y="96"/>
                  </a:lnTo>
                  <a:lnTo>
                    <a:pt x="168" y="96"/>
                  </a:lnTo>
                  <a:lnTo>
                    <a:pt x="166" y="96"/>
                  </a:lnTo>
                  <a:lnTo>
                    <a:pt x="154" y="98"/>
                  </a:lnTo>
                  <a:lnTo>
                    <a:pt x="152" y="96"/>
                  </a:lnTo>
                  <a:lnTo>
                    <a:pt x="152" y="96"/>
                  </a:lnTo>
                  <a:lnTo>
                    <a:pt x="144" y="84"/>
                  </a:lnTo>
                  <a:lnTo>
                    <a:pt x="144" y="84"/>
                  </a:lnTo>
                  <a:lnTo>
                    <a:pt x="142" y="84"/>
                  </a:lnTo>
                  <a:lnTo>
                    <a:pt x="142" y="64"/>
                  </a:lnTo>
                  <a:lnTo>
                    <a:pt x="146" y="52"/>
                  </a:lnTo>
                  <a:lnTo>
                    <a:pt x="148" y="48"/>
                  </a:lnTo>
                  <a:lnTo>
                    <a:pt x="148" y="48"/>
                  </a:lnTo>
                  <a:lnTo>
                    <a:pt x="150" y="42"/>
                  </a:lnTo>
                  <a:lnTo>
                    <a:pt x="152" y="36"/>
                  </a:lnTo>
                  <a:lnTo>
                    <a:pt x="156" y="32"/>
                  </a:lnTo>
                  <a:lnTo>
                    <a:pt x="156" y="20"/>
                  </a:lnTo>
                  <a:lnTo>
                    <a:pt x="144" y="8"/>
                  </a:lnTo>
                  <a:lnTo>
                    <a:pt x="128" y="0"/>
                  </a:lnTo>
                  <a:lnTo>
                    <a:pt x="108" y="1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6" name="Freeform 8"/>
            <p:cNvSpPr>
              <a:spLocks/>
            </p:cNvSpPr>
            <p:nvPr/>
          </p:nvSpPr>
          <p:spPr bwMode="auto">
            <a:xfrm>
              <a:off x="723900" y="1932894"/>
              <a:ext cx="2070100" cy="1565275"/>
            </a:xfrm>
            <a:custGeom>
              <a:avLst/>
              <a:gdLst>
                <a:gd name="T0" fmla="*/ 1262 w 1304"/>
                <a:gd name="T1" fmla="*/ 442 h 986"/>
                <a:gd name="T2" fmla="*/ 1222 w 1304"/>
                <a:gd name="T3" fmla="*/ 404 h 986"/>
                <a:gd name="T4" fmla="*/ 1178 w 1304"/>
                <a:gd name="T5" fmla="*/ 360 h 986"/>
                <a:gd name="T6" fmla="*/ 1084 w 1304"/>
                <a:gd name="T7" fmla="*/ 334 h 986"/>
                <a:gd name="T8" fmla="*/ 1026 w 1304"/>
                <a:gd name="T9" fmla="*/ 300 h 986"/>
                <a:gd name="T10" fmla="*/ 1048 w 1304"/>
                <a:gd name="T11" fmla="*/ 180 h 986"/>
                <a:gd name="T12" fmla="*/ 996 w 1304"/>
                <a:gd name="T13" fmla="*/ 100 h 986"/>
                <a:gd name="T14" fmla="*/ 964 w 1304"/>
                <a:gd name="T15" fmla="*/ 74 h 986"/>
                <a:gd name="T16" fmla="*/ 938 w 1304"/>
                <a:gd name="T17" fmla="*/ 48 h 986"/>
                <a:gd name="T18" fmla="*/ 876 w 1304"/>
                <a:gd name="T19" fmla="*/ 36 h 986"/>
                <a:gd name="T20" fmla="*/ 816 w 1304"/>
                <a:gd name="T21" fmla="*/ 66 h 986"/>
                <a:gd name="T22" fmla="*/ 798 w 1304"/>
                <a:gd name="T23" fmla="*/ 130 h 986"/>
                <a:gd name="T24" fmla="*/ 750 w 1304"/>
                <a:gd name="T25" fmla="*/ 144 h 986"/>
                <a:gd name="T26" fmla="*/ 618 w 1304"/>
                <a:gd name="T27" fmla="*/ 224 h 986"/>
                <a:gd name="T28" fmla="*/ 602 w 1304"/>
                <a:gd name="T29" fmla="*/ 236 h 986"/>
                <a:gd name="T30" fmla="*/ 548 w 1304"/>
                <a:gd name="T31" fmla="*/ 220 h 986"/>
                <a:gd name="T32" fmla="*/ 482 w 1304"/>
                <a:gd name="T33" fmla="*/ 234 h 986"/>
                <a:gd name="T34" fmla="*/ 490 w 1304"/>
                <a:gd name="T35" fmla="*/ 336 h 986"/>
                <a:gd name="T36" fmla="*/ 466 w 1304"/>
                <a:gd name="T37" fmla="*/ 396 h 986"/>
                <a:gd name="T38" fmla="*/ 458 w 1304"/>
                <a:gd name="T39" fmla="*/ 382 h 986"/>
                <a:gd name="T40" fmla="*/ 426 w 1304"/>
                <a:gd name="T41" fmla="*/ 432 h 986"/>
                <a:gd name="T42" fmla="*/ 332 w 1304"/>
                <a:gd name="T43" fmla="*/ 468 h 986"/>
                <a:gd name="T44" fmla="*/ 254 w 1304"/>
                <a:gd name="T45" fmla="*/ 470 h 986"/>
                <a:gd name="T46" fmla="*/ 184 w 1304"/>
                <a:gd name="T47" fmla="*/ 506 h 986"/>
                <a:gd name="T48" fmla="*/ 104 w 1304"/>
                <a:gd name="T49" fmla="*/ 494 h 986"/>
                <a:gd name="T50" fmla="*/ 60 w 1304"/>
                <a:gd name="T51" fmla="*/ 482 h 986"/>
                <a:gd name="T52" fmla="*/ 10 w 1304"/>
                <a:gd name="T53" fmla="*/ 528 h 986"/>
                <a:gd name="T54" fmla="*/ 14 w 1304"/>
                <a:gd name="T55" fmla="*/ 562 h 986"/>
                <a:gd name="T56" fmla="*/ 30 w 1304"/>
                <a:gd name="T57" fmla="*/ 580 h 986"/>
                <a:gd name="T58" fmla="*/ 42 w 1304"/>
                <a:gd name="T59" fmla="*/ 712 h 986"/>
                <a:gd name="T60" fmla="*/ 12 w 1304"/>
                <a:gd name="T61" fmla="*/ 724 h 986"/>
                <a:gd name="T62" fmla="*/ 72 w 1304"/>
                <a:gd name="T63" fmla="*/ 764 h 986"/>
                <a:gd name="T64" fmla="*/ 120 w 1304"/>
                <a:gd name="T65" fmla="*/ 834 h 986"/>
                <a:gd name="T66" fmla="*/ 174 w 1304"/>
                <a:gd name="T67" fmla="*/ 888 h 986"/>
                <a:gd name="T68" fmla="*/ 210 w 1304"/>
                <a:gd name="T69" fmla="*/ 980 h 986"/>
                <a:gd name="T70" fmla="*/ 260 w 1304"/>
                <a:gd name="T71" fmla="*/ 984 h 986"/>
                <a:gd name="T72" fmla="*/ 278 w 1304"/>
                <a:gd name="T73" fmla="*/ 948 h 986"/>
                <a:gd name="T74" fmla="*/ 298 w 1304"/>
                <a:gd name="T75" fmla="*/ 926 h 986"/>
                <a:gd name="T76" fmla="*/ 412 w 1304"/>
                <a:gd name="T77" fmla="*/ 944 h 986"/>
                <a:gd name="T78" fmla="*/ 460 w 1304"/>
                <a:gd name="T79" fmla="*/ 930 h 986"/>
                <a:gd name="T80" fmla="*/ 502 w 1304"/>
                <a:gd name="T81" fmla="*/ 960 h 986"/>
                <a:gd name="T82" fmla="*/ 634 w 1304"/>
                <a:gd name="T83" fmla="*/ 958 h 986"/>
                <a:gd name="T84" fmla="*/ 736 w 1304"/>
                <a:gd name="T85" fmla="*/ 934 h 986"/>
                <a:gd name="T86" fmla="*/ 830 w 1304"/>
                <a:gd name="T87" fmla="*/ 944 h 986"/>
                <a:gd name="T88" fmla="*/ 892 w 1304"/>
                <a:gd name="T89" fmla="*/ 968 h 986"/>
                <a:gd name="T90" fmla="*/ 940 w 1304"/>
                <a:gd name="T91" fmla="*/ 940 h 986"/>
                <a:gd name="T92" fmla="*/ 954 w 1304"/>
                <a:gd name="T93" fmla="*/ 920 h 986"/>
                <a:gd name="T94" fmla="*/ 956 w 1304"/>
                <a:gd name="T95" fmla="*/ 888 h 986"/>
                <a:gd name="T96" fmla="*/ 922 w 1304"/>
                <a:gd name="T97" fmla="*/ 856 h 986"/>
                <a:gd name="T98" fmla="*/ 966 w 1304"/>
                <a:gd name="T99" fmla="*/ 796 h 986"/>
                <a:gd name="T100" fmla="*/ 1056 w 1304"/>
                <a:gd name="T101" fmla="*/ 780 h 986"/>
                <a:gd name="T102" fmla="*/ 1086 w 1304"/>
                <a:gd name="T103" fmla="*/ 748 h 986"/>
                <a:gd name="T104" fmla="*/ 1094 w 1304"/>
                <a:gd name="T105" fmla="*/ 686 h 986"/>
                <a:gd name="T106" fmla="*/ 1132 w 1304"/>
                <a:gd name="T107" fmla="*/ 676 h 986"/>
                <a:gd name="T108" fmla="*/ 1188 w 1304"/>
                <a:gd name="T109" fmla="*/ 612 h 986"/>
                <a:gd name="T110" fmla="*/ 1246 w 1304"/>
                <a:gd name="T111" fmla="*/ 598 h 986"/>
                <a:gd name="T112" fmla="*/ 1296 w 1304"/>
                <a:gd name="T113" fmla="*/ 580 h 986"/>
                <a:gd name="T114" fmla="*/ 1302 w 1304"/>
                <a:gd name="T115" fmla="*/ 53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04" h="986">
                  <a:moveTo>
                    <a:pt x="1302" y="530"/>
                  </a:moveTo>
                  <a:lnTo>
                    <a:pt x="1304" y="530"/>
                  </a:ln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22" y="404"/>
                  </a:lnTo>
                  <a:lnTo>
                    <a:pt x="1222" y="404"/>
                  </a:lnTo>
                  <a:lnTo>
                    <a:pt x="1218" y="396"/>
                  </a:lnTo>
                  <a:lnTo>
                    <a:pt x="1212" y="386"/>
                  </a:lnTo>
                  <a:lnTo>
                    <a:pt x="1202" y="378"/>
                  </a:lnTo>
                  <a:lnTo>
                    <a:pt x="1192" y="368"/>
                  </a:lnTo>
                  <a:lnTo>
                    <a:pt x="1192" y="368"/>
                  </a:lnTo>
                  <a:lnTo>
                    <a:pt x="1178" y="360"/>
                  </a:lnTo>
                  <a:lnTo>
                    <a:pt x="1166" y="354"/>
                  </a:lnTo>
                  <a:lnTo>
                    <a:pt x="1166" y="354"/>
                  </a:lnTo>
                  <a:lnTo>
                    <a:pt x="1152" y="346"/>
                  </a:lnTo>
                  <a:lnTo>
                    <a:pt x="1152" y="346"/>
                  </a:lnTo>
                  <a:lnTo>
                    <a:pt x="1140" y="340"/>
                  </a:lnTo>
                  <a:lnTo>
                    <a:pt x="1116" y="336"/>
                  </a:lnTo>
                  <a:lnTo>
                    <a:pt x="1084" y="334"/>
                  </a:lnTo>
                  <a:lnTo>
                    <a:pt x="1042" y="332"/>
                  </a:lnTo>
                  <a:lnTo>
                    <a:pt x="1040" y="332"/>
                  </a:lnTo>
                  <a:lnTo>
                    <a:pt x="1040" y="332"/>
                  </a:lnTo>
                  <a:lnTo>
                    <a:pt x="1032" y="320"/>
                  </a:lnTo>
                  <a:lnTo>
                    <a:pt x="1032" y="320"/>
                  </a:lnTo>
                  <a:lnTo>
                    <a:pt x="1028" y="310"/>
                  </a:lnTo>
                  <a:lnTo>
                    <a:pt x="1026" y="300"/>
                  </a:lnTo>
                  <a:lnTo>
                    <a:pt x="1026" y="300"/>
                  </a:lnTo>
                  <a:lnTo>
                    <a:pt x="1028" y="288"/>
                  </a:lnTo>
                  <a:lnTo>
                    <a:pt x="1034" y="272"/>
                  </a:lnTo>
                  <a:lnTo>
                    <a:pt x="1044" y="246"/>
                  </a:lnTo>
                  <a:lnTo>
                    <a:pt x="1058" y="214"/>
                  </a:lnTo>
                  <a:lnTo>
                    <a:pt x="1048" y="180"/>
                  </a:lnTo>
                  <a:lnTo>
                    <a:pt x="1048" y="180"/>
                  </a:lnTo>
                  <a:lnTo>
                    <a:pt x="1036" y="124"/>
                  </a:lnTo>
                  <a:lnTo>
                    <a:pt x="1036" y="124"/>
                  </a:lnTo>
                  <a:lnTo>
                    <a:pt x="1032" y="118"/>
                  </a:lnTo>
                  <a:lnTo>
                    <a:pt x="1024" y="112"/>
                  </a:lnTo>
                  <a:lnTo>
                    <a:pt x="1012" y="106"/>
                  </a:lnTo>
                  <a:lnTo>
                    <a:pt x="996" y="100"/>
                  </a:lnTo>
                  <a:lnTo>
                    <a:pt x="996" y="100"/>
                  </a:lnTo>
                  <a:lnTo>
                    <a:pt x="990" y="98"/>
                  </a:lnTo>
                  <a:lnTo>
                    <a:pt x="982" y="94"/>
                  </a:lnTo>
                  <a:lnTo>
                    <a:pt x="982" y="94"/>
                  </a:lnTo>
                  <a:lnTo>
                    <a:pt x="976" y="90"/>
                  </a:lnTo>
                  <a:lnTo>
                    <a:pt x="970" y="86"/>
                  </a:lnTo>
                  <a:lnTo>
                    <a:pt x="966" y="80"/>
                  </a:lnTo>
                  <a:lnTo>
                    <a:pt x="964" y="74"/>
                  </a:lnTo>
                  <a:lnTo>
                    <a:pt x="964" y="74"/>
                  </a:lnTo>
                  <a:lnTo>
                    <a:pt x="960" y="68"/>
                  </a:lnTo>
                  <a:lnTo>
                    <a:pt x="954" y="60"/>
                  </a:lnTo>
                  <a:lnTo>
                    <a:pt x="948" y="54"/>
                  </a:lnTo>
                  <a:lnTo>
                    <a:pt x="940" y="50"/>
                  </a:lnTo>
                  <a:lnTo>
                    <a:pt x="938" y="50"/>
                  </a:lnTo>
                  <a:lnTo>
                    <a:pt x="938" y="48"/>
                  </a:lnTo>
                  <a:lnTo>
                    <a:pt x="928" y="0"/>
                  </a:lnTo>
                  <a:lnTo>
                    <a:pt x="890" y="4"/>
                  </a:lnTo>
                  <a:lnTo>
                    <a:pt x="886" y="14"/>
                  </a:lnTo>
                  <a:lnTo>
                    <a:pt x="886" y="14"/>
                  </a:lnTo>
                  <a:lnTo>
                    <a:pt x="882" y="24"/>
                  </a:lnTo>
                  <a:lnTo>
                    <a:pt x="878" y="32"/>
                  </a:lnTo>
                  <a:lnTo>
                    <a:pt x="876" y="36"/>
                  </a:lnTo>
                  <a:lnTo>
                    <a:pt x="870" y="38"/>
                  </a:lnTo>
                  <a:lnTo>
                    <a:pt x="846" y="46"/>
                  </a:lnTo>
                  <a:lnTo>
                    <a:pt x="846" y="46"/>
                  </a:lnTo>
                  <a:lnTo>
                    <a:pt x="828" y="56"/>
                  </a:lnTo>
                  <a:lnTo>
                    <a:pt x="822" y="60"/>
                  </a:lnTo>
                  <a:lnTo>
                    <a:pt x="816" y="66"/>
                  </a:lnTo>
                  <a:lnTo>
                    <a:pt x="816" y="66"/>
                  </a:lnTo>
                  <a:lnTo>
                    <a:pt x="814" y="74"/>
                  </a:lnTo>
                  <a:lnTo>
                    <a:pt x="810" y="92"/>
                  </a:lnTo>
                  <a:lnTo>
                    <a:pt x="810" y="92"/>
                  </a:lnTo>
                  <a:lnTo>
                    <a:pt x="806" y="110"/>
                  </a:lnTo>
                  <a:lnTo>
                    <a:pt x="802" y="122"/>
                  </a:lnTo>
                  <a:lnTo>
                    <a:pt x="802" y="122"/>
                  </a:lnTo>
                  <a:lnTo>
                    <a:pt x="798" y="130"/>
                  </a:lnTo>
                  <a:lnTo>
                    <a:pt x="792" y="136"/>
                  </a:lnTo>
                  <a:lnTo>
                    <a:pt x="786" y="142"/>
                  </a:lnTo>
                  <a:lnTo>
                    <a:pt x="778" y="144"/>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8" y="224"/>
                  </a:lnTo>
                  <a:lnTo>
                    <a:pt x="616" y="226"/>
                  </a:lnTo>
                  <a:lnTo>
                    <a:pt x="616" y="226"/>
                  </a:lnTo>
                  <a:lnTo>
                    <a:pt x="616" y="226"/>
                  </a:lnTo>
                  <a:lnTo>
                    <a:pt x="610" y="232"/>
                  </a:lnTo>
                  <a:lnTo>
                    <a:pt x="602" y="236"/>
                  </a:lnTo>
                  <a:lnTo>
                    <a:pt x="602" y="236"/>
                  </a:lnTo>
                  <a:lnTo>
                    <a:pt x="598" y="236"/>
                  </a:lnTo>
                  <a:lnTo>
                    <a:pt x="594" y="234"/>
                  </a:lnTo>
                  <a:lnTo>
                    <a:pt x="582" y="230"/>
                  </a:lnTo>
                  <a:lnTo>
                    <a:pt x="582" y="230"/>
                  </a:lnTo>
                  <a:lnTo>
                    <a:pt x="576" y="226"/>
                  </a:lnTo>
                  <a:lnTo>
                    <a:pt x="564" y="224"/>
                  </a:lnTo>
                  <a:lnTo>
                    <a:pt x="548" y="220"/>
                  </a:lnTo>
                  <a:lnTo>
                    <a:pt x="528" y="220"/>
                  </a:lnTo>
                  <a:lnTo>
                    <a:pt x="514" y="218"/>
                  </a:lnTo>
                  <a:lnTo>
                    <a:pt x="514" y="218"/>
                  </a:lnTo>
                  <a:lnTo>
                    <a:pt x="494" y="216"/>
                  </a:lnTo>
                  <a:lnTo>
                    <a:pt x="474" y="220"/>
                  </a:lnTo>
                  <a:lnTo>
                    <a:pt x="482" y="234"/>
                  </a:lnTo>
                  <a:lnTo>
                    <a:pt x="482" y="234"/>
                  </a:lnTo>
                  <a:lnTo>
                    <a:pt x="492" y="248"/>
                  </a:lnTo>
                  <a:lnTo>
                    <a:pt x="494" y="252"/>
                  </a:lnTo>
                  <a:lnTo>
                    <a:pt x="494" y="256"/>
                  </a:lnTo>
                  <a:lnTo>
                    <a:pt x="484" y="308"/>
                  </a:lnTo>
                  <a:lnTo>
                    <a:pt x="488" y="336"/>
                  </a:lnTo>
                  <a:lnTo>
                    <a:pt x="490" y="336"/>
                  </a:lnTo>
                  <a:lnTo>
                    <a:pt x="490" y="336"/>
                  </a:lnTo>
                  <a:lnTo>
                    <a:pt x="488" y="336"/>
                  </a:lnTo>
                  <a:lnTo>
                    <a:pt x="488" y="336"/>
                  </a:lnTo>
                  <a:lnTo>
                    <a:pt x="472" y="388"/>
                  </a:lnTo>
                  <a:lnTo>
                    <a:pt x="472" y="388"/>
                  </a:lnTo>
                  <a:lnTo>
                    <a:pt x="470" y="394"/>
                  </a:lnTo>
                  <a:lnTo>
                    <a:pt x="468" y="396"/>
                  </a:lnTo>
                  <a:lnTo>
                    <a:pt x="466" y="396"/>
                  </a:lnTo>
                  <a:lnTo>
                    <a:pt x="466" y="394"/>
                  </a:lnTo>
                  <a:lnTo>
                    <a:pt x="464" y="390"/>
                  </a:lnTo>
                  <a:lnTo>
                    <a:pt x="464" y="390"/>
                  </a:lnTo>
                  <a:lnTo>
                    <a:pt x="460" y="384"/>
                  </a:lnTo>
                  <a:lnTo>
                    <a:pt x="460" y="382"/>
                  </a:lnTo>
                  <a:lnTo>
                    <a:pt x="458" y="382"/>
                  </a:lnTo>
                  <a:lnTo>
                    <a:pt x="458" y="382"/>
                  </a:lnTo>
                  <a:lnTo>
                    <a:pt x="454" y="384"/>
                  </a:lnTo>
                  <a:lnTo>
                    <a:pt x="452" y="392"/>
                  </a:lnTo>
                  <a:lnTo>
                    <a:pt x="452" y="392"/>
                  </a:lnTo>
                  <a:lnTo>
                    <a:pt x="450" y="404"/>
                  </a:lnTo>
                  <a:lnTo>
                    <a:pt x="444" y="414"/>
                  </a:lnTo>
                  <a:lnTo>
                    <a:pt x="436" y="422"/>
                  </a:lnTo>
                  <a:lnTo>
                    <a:pt x="426" y="432"/>
                  </a:lnTo>
                  <a:lnTo>
                    <a:pt x="412" y="444"/>
                  </a:lnTo>
                  <a:lnTo>
                    <a:pt x="406" y="448"/>
                  </a:lnTo>
                  <a:lnTo>
                    <a:pt x="406" y="448"/>
                  </a:lnTo>
                  <a:lnTo>
                    <a:pt x="404" y="448"/>
                  </a:lnTo>
                  <a:lnTo>
                    <a:pt x="352" y="448"/>
                  </a:lnTo>
                  <a:lnTo>
                    <a:pt x="332" y="468"/>
                  </a:lnTo>
                  <a:lnTo>
                    <a:pt x="332" y="468"/>
                  </a:lnTo>
                  <a:lnTo>
                    <a:pt x="330" y="468"/>
                  </a:lnTo>
                  <a:lnTo>
                    <a:pt x="330" y="468"/>
                  </a:lnTo>
                  <a:lnTo>
                    <a:pt x="274" y="460"/>
                  </a:lnTo>
                  <a:lnTo>
                    <a:pt x="274" y="460"/>
                  </a:lnTo>
                  <a:lnTo>
                    <a:pt x="268" y="466"/>
                  </a:lnTo>
                  <a:lnTo>
                    <a:pt x="260" y="470"/>
                  </a:lnTo>
                  <a:lnTo>
                    <a:pt x="254" y="470"/>
                  </a:lnTo>
                  <a:lnTo>
                    <a:pt x="248"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4" y="494"/>
                  </a:lnTo>
                  <a:lnTo>
                    <a:pt x="102" y="494"/>
                  </a:lnTo>
                  <a:lnTo>
                    <a:pt x="102" y="494"/>
                  </a:lnTo>
                  <a:lnTo>
                    <a:pt x="102" y="494"/>
                  </a:lnTo>
                  <a:lnTo>
                    <a:pt x="86" y="486"/>
                  </a:lnTo>
                  <a:lnTo>
                    <a:pt x="66" y="480"/>
                  </a:lnTo>
                  <a:lnTo>
                    <a:pt x="66" y="480"/>
                  </a:lnTo>
                  <a:lnTo>
                    <a:pt x="60" y="482"/>
                  </a:lnTo>
                  <a:lnTo>
                    <a:pt x="54" y="484"/>
                  </a:lnTo>
                  <a:lnTo>
                    <a:pt x="38" y="496"/>
                  </a:lnTo>
                  <a:lnTo>
                    <a:pt x="38" y="496"/>
                  </a:lnTo>
                  <a:lnTo>
                    <a:pt x="20" y="512"/>
                  </a:lnTo>
                  <a:lnTo>
                    <a:pt x="14" y="520"/>
                  </a:lnTo>
                  <a:lnTo>
                    <a:pt x="10" y="528"/>
                  </a:lnTo>
                  <a:lnTo>
                    <a:pt x="10" y="528"/>
                  </a:lnTo>
                  <a:lnTo>
                    <a:pt x="12" y="530"/>
                  </a:lnTo>
                  <a:lnTo>
                    <a:pt x="14" y="536"/>
                  </a:lnTo>
                  <a:lnTo>
                    <a:pt x="14" y="536"/>
                  </a:lnTo>
                  <a:lnTo>
                    <a:pt x="16" y="546"/>
                  </a:lnTo>
                  <a:lnTo>
                    <a:pt x="16" y="554"/>
                  </a:lnTo>
                  <a:lnTo>
                    <a:pt x="16" y="554"/>
                  </a:lnTo>
                  <a:lnTo>
                    <a:pt x="14" y="562"/>
                  </a:lnTo>
                  <a:lnTo>
                    <a:pt x="10" y="568"/>
                  </a:lnTo>
                  <a:lnTo>
                    <a:pt x="10" y="568"/>
                  </a:lnTo>
                  <a:lnTo>
                    <a:pt x="6" y="570"/>
                  </a:lnTo>
                  <a:lnTo>
                    <a:pt x="4" y="574"/>
                  </a:lnTo>
                  <a:lnTo>
                    <a:pt x="0" y="590"/>
                  </a:lnTo>
                  <a:lnTo>
                    <a:pt x="14" y="598"/>
                  </a:lnTo>
                  <a:lnTo>
                    <a:pt x="30" y="580"/>
                  </a:lnTo>
                  <a:lnTo>
                    <a:pt x="54" y="604"/>
                  </a:lnTo>
                  <a:lnTo>
                    <a:pt x="54" y="606"/>
                  </a:lnTo>
                  <a:lnTo>
                    <a:pt x="58" y="650"/>
                  </a:lnTo>
                  <a:lnTo>
                    <a:pt x="58" y="652"/>
                  </a:lnTo>
                  <a:lnTo>
                    <a:pt x="58" y="652"/>
                  </a:lnTo>
                  <a:lnTo>
                    <a:pt x="44" y="712"/>
                  </a:lnTo>
                  <a:lnTo>
                    <a:pt x="42" y="712"/>
                  </a:lnTo>
                  <a:lnTo>
                    <a:pt x="42" y="712"/>
                  </a:lnTo>
                  <a:lnTo>
                    <a:pt x="18" y="712"/>
                  </a:lnTo>
                  <a:lnTo>
                    <a:pt x="12" y="714"/>
                  </a:lnTo>
                  <a:lnTo>
                    <a:pt x="6" y="716"/>
                  </a:lnTo>
                  <a:lnTo>
                    <a:pt x="6" y="716"/>
                  </a:lnTo>
                  <a:lnTo>
                    <a:pt x="8" y="720"/>
                  </a:lnTo>
                  <a:lnTo>
                    <a:pt x="12" y="724"/>
                  </a:lnTo>
                  <a:lnTo>
                    <a:pt x="28" y="736"/>
                  </a:lnTo>
                  <a:lnTo>
                    <a:pt x="40" y="734"/>
                  </a:lnTo>
                  <a:lnTo>
                    <a:pt x="42" y="734"/>
                  </a:lnTo>
                  <a:lnTo>
                    <a:pt x="42" y="734"/>
                  </a:lnTo>
                  <a:lnTo>
                    <a:pt x="70" y="760"/>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12" y="860"/>
                  </a:lnTo>
                  <a:lnTo>
                    <a:pt x="128" y="868"/>
                  </a:lnTo>
                  <a:lnTo>
                    <a:pt x="170" y="886"/>
                  </a:lnTo>
                  <a:lnTo>
                    <a:pt x="172" y="888"/>
                  </a:lnTo>
                  <a:lnTo>
                    <a:pt x="174" y="888"/>
                  </a:lnTo>
                  <a:lnTo>
                    <a:pt x="178" y="952"/>
                  </a:lnTo>
                  <a:lnTo>
                    <a:pt x="178" y="952"/>
                  </a:lnTo>
                  <a:lnTo>
                    <a:pt x="180" y="962"/>
                  </a:lnTo>
                  <a:lnTo>
                    <a:pt x="186" y="970"/>
                  </a:lnTo>
                  <a:lnTo>
                    <a:pt x="194" y="976"/>
                  </a:lnTo>
                  <a:lnTo>
                    <a:pt x="206" y="982"/>
                  </a:lnTo>
                  <a:lnTo>
                    <a:pt x="210" y="980"/>
                  </a:lnTo>
                  <a:lnTo>
                    <a:pt x="210" y="980"/>
                  </a:lnTo>
                  <a:lnTo>
                    <a:pt x="212" y="980"/>
                  </a:lnTo>
                  <a:lnTo>
                    <a:pt x="256" y="986"/>
                  </a:lnTo>
                  <a:lnTo>
                    <a:pt x="260" y="986"/>
                  </a:lnTo>
                  <a:lnTo>
                    <a:pt x="260" y="986"/>
                  </a:lnTo>
                  <a:lnTo>
                    <a:pt x="260" y="984"/>
                  </a:lnTo>
                  <a:lnTo>
                    <a:pt x="260" y="984"/>
                  </a:lnTo>
                  <a:lnTo>
                    <a:pt x="268" y="968"/>
                  </a:lnTo>
                  <a:lnTo>
                    <a:pt x="268" y="966"/>
                  </a:lnTo>
                  <a:lnTo>
                    <a:pt x="268" y="966"/>
                  </a:lnTo>
                  <a:lnTo>
                    <a:pt x="268" y="960"/>
                  </a:lnTo>
                  <a:lnTo>
                    <a:pt x="270" y="956"/>
                  </a:lnTo>
                  <a:lnTo>
                    <a:pt x="274" y="952"/>
                  </a:lnTo>
                  <a:lnTo>
                    <a:pt x="278" y="948"/>
                  </a:lnTo>
                  <a:lnTo>
                    <a:pt x="278" y="948"/>
                  </a:lnTo>
                  <a:lnTo>
                    <a:pt x="286" y="940"/>
                  </a:lnTo>
                  <a:lnTo>
                    <a:pt x="290" y="932"/>
                  </a:lnTo>
                  <a:lnTo>
                    <a:pt x="290" y="932"/>
                  </a:lnTo>
                  <a:lnTo>
                    <a:pt x="290" y="932"/>
                  </a:lnTo>
                  <a:lnTo>
                    <a:pt x="294" y="928"/>
                  </a:lnTo>
                  <a:lnTo>
                    <a:pt x="298" y="926"/>
                  </a:lnTo>
                  <a:lnTo>
                    <a:pt x="306" y="926"/>
                  </a:lnTo>
                  <a:lnTo>
                    <a:pt x="314" y="928"/>
                  </a:lnTo>
                  <a:lnTo>
                    <a:pt x="316" y="928"/>
                  </a:lnTo>
                  <a:lnTo>
                    <a:pt x="316" y="928"/>
                  </a:lnTo>
                  <a:lnTo>
                    <a:pt x="330" y="936"/>
                  </a:lnTo>
                  <a:lnTo>
                    <a:pt x="382" y="946"/>
                  </a:lnTo>
                  <a:lnTo>
                    <a:pt x="412" y="944"/>
                  </a:lnTo>
                  <a:lnTo>
                    <a:pt x="434" y="934"/>
                  </a:lnTo>
                  <a:lnTo>
                    <a:pt x="434" y="934"/>
                  </a:lnTo>
                  <a:lnTo>
                    <a:pt x="440" y="928"/>
                  </a:lnTo>
                  <a:lnTo>
                    <a:pt x="444" y="924"/>
                  </a:lnTo>
                  <a:lnTo>
                    <a:pt x="444" y="924"/>
                  </a:lnTo>
                  <a:lnTo>
                    <a:pt x="452" y="924"/>
                  </a:lnTo>
                  <a:lnTo>
                    <a:pt x="460" y="930"/>
                  </a:lnTo>
                  <a:lnTo>
                    <a:pt x="464" y="932"/>
                  </a:lnTo>
                  <a:lnTo>
                    <a:pt x="464" y="932"/>
                  </a:lnTo>
                  <a:lnTo>
                    <a:pt x="468" y="938"/>
                  </a:lnTo>
                  <a:lnTo>
                    <a:pt x="472" y="948"/>
                  </a:lnTo>
                  <a:lnTo>
                    <a:pt x="488" y="960"/>
                  </a:lnTo>
                  <a:lnTo>
                    <a:pt x="500" y="960"/>
                  </a:lnTo>
                  <a:lnTo>
                    <a:pt x="502" y="960"/>
                  </a:lnTo>
                  <a:lnTo>
                    <a:pt x="502" y="960"/>
                  </a:lnTo>
                  <a:lnTo>
                    <a:pt x="504" y="960"/>
                  </a:lnTo>
                  <a:lnTo>
                    <a:pt x="520" y="968"/>
                  </a:lnTo>
                  <a:lnTo>
                    <a:pt x="552" y="964"/>
                  </a:lnTo>
                  <a:lnTo>
                    <a:pt x="570" y="960"/>
                  </a:lnTo>
                  <a:lnTo>
                    <a:pt x="614" y="964"/>
                  </a:lnTo>
                  <a:lnTo>
                    <a:pt x="634" y="958"/>
                  </a:lnTo>
                  <a:lnTo>
                    <a:pt x="658" y="948"/>
                  </a:lnTo>
                  <a:lnTo>
                    <a:pt x="658" y="948"/>
                  </a:lnTo>
                  <a:lnTo>
                    <a:pt x="666" y="944"/>
                  </a:lnTo>
                  <a:lnTo>
                    <a:pt x="676" y="940"/>
                  </a:lnTo>
                  <a:lnTo>
                    <a:pt x="720" y="940"/>
                  </a:lnTo>
                  <a:lnTo>
                    <a:pt x="736" y="934"/>
                  </a:lnTo>
                  <a:lnTo>
                    <a:pt x="736" y="934"/>
                  </a:lnTo>
                  <a:lnTo>
                    <a:pt x="746" y="930"/>
                  </a:lnTo>
                  <a:lnTo>
                    <a:pt x="754" y="928"/>
                  </a:lnTo>
                  <a:lnTo>
                    <a:pt x="778" y="928"/>
                  </a:lnTo>
                  <a:lnTo>
                    <a:pt x="790" y="936"/>
                  </a:lnTo>
                  <a:lnTo>
                    <a:pt x="826" y="944"/>
                  </a:lnTo>
                  <a:lnTo>
                    <a:pt x="826" y="944"/>
                  </a:lnTo>
                  <a:lnTo>
                    <a:pt x="830" y="944"/>
                  </a:lnTo>
                  <a:lnTo>
                    <a:pt x="832" y="948"/>
                  </a:lnTo>
                  <a:lnTo>
                    <a:pt x="842" y="956"/>
                  </a:lnTo>
                  <a:lnTo>
                    <a:pt x="858" y="964"/>
                  </a:lnTo>
                  <a:lnTo>
                    <a:pt x="858" y="966"/>
                  </a:lnTo>
                  <a:lnTo>
                    <a:pt x="892" y="968"/>
                  </a:lnTo>
                  <a:lnTo>
                    <a:pt x="892" y="968"/>
                  </a:lnTo>
                  <a:lnTo>
                    <a:pt x="892" y="968"/>
                  </a:lnTo>
                  <a:lnTo>
                    <a:pt x="908" y="976"/>
                  </a:lnTo>
                  <a:lnTo>
                    <a:pt x="928" y="980"/>
                  </a:lnTo>
                  <a:lnTo>
                    <a:pt x="928" y="980"/>
                  </a:lnTo>
                  <a:lnTo>
                    <a:pt x="946" y="982"/>
                  </a:lnTo>
                  <a:lnTo>
                    <a:pt x="950" y="972"/>
                  </a:lnTo>
                  <a:lnTo>
                    <a:pt x="942" y="956"/>
                  </a:lnTo>
                  <a:lnTo>
                    <a:pt x="940" y="940"/>
                  </a:lnTo>
                  <a:lnTo>
                    <a:pt x="940" y="940"/>
                  </a:lnTo>
                  <a:lnTo>
                    <a:pt x="938" y="940"/>
                  </a:lnTo>
                  <a:lnTo>
                    <a:pt x="942" y="936"/>
                  </a:lnTo>
                  <a:lnTo>
                    <a:pt x="952" y="922"/>
                  </a:lnTo>
                  <a:lnTo>
                    <a:pt x="952" y="920"/>
                  </a:lnTo>
                  <a:lnTo>
                    <a:pt x="952" y="920"/>
                  </a:lnTo>
                  <a:lnTo>
                    <a:pt x="954" y="920"/>
                  </a:lnTo>
                  <a:lnTo>
                    <a:pt x="954" y="920"/>
                  </a:lnTo>
                  <a:lnTo>
                    <a:pt x="964" y="912"/>
                  </a:lnTo>
                  <a:lnTo>
                    <a:pt x="964" y="912"/>
                  </a:lnTo>
                  <a:lnTo>
                    <a:pt x="962" y="908"/>
                  </a:lnTo>
                  <a:lnTo>
                    <a:pt x="958" y="892"/>
                  </a:lnTo>
                  <a:lnTo>
                    <a:pt x="958" y="892"/>
                  </a:lnTo>
                  <a:lnTo>
                    <a:pt x="956" y="888"/>
                  </a:lnTo>
                  <a:lnTo>
                    <a:pt x="950" y="884"/>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6" y="748"/>
                  </a:lnTo>
                  <a:lnTo>
                    <a:pt x="1088" y="736"/>
                  </a:lnTo>
                  <a:lnTo>
                    <a:pt x="1090" y="734"/>
                  </a:lnTo>
                  <a:lnTo>
                    <a:pt x="1090" y="718"/>
                  </a:lnTo>
                  <a:lnTo>
                    <a:pt x="1086" y="704"/>
                  </a:lnTo>
                  <a:lnTo>
                    <a:pt x="1086" y="704"/>
                  </a:lnTo>
                  <a:lnTo>
                    <a:pt x="1086" y="702"/>
                  </a:lnTo>
                  <a:lnTo>
                    <a:pt x="1094" y="686"/>
                  </a:lnTo>
                  <a:lnTo>
                    <a:pt x="1094" y="686"/>
                  </a:lnTo>
                  <a:lnTo>
                    <a:pt x="1100" y="678"/>
                  </a:lnTo>
                  <a:lnTo>
                    <a:pt x="1102" y="676"/>
                  </a:lnTo>
                  <a:lnTo>
                    <a:pt x="1106" y="676"/>
                  </a:lnTo>
                  <a:lnTo>
                    <a:pt x="1126" y="676"/>
                  </a:lnTo>
                  <a:lnTo>
                    <a:pt x="1126" y="676"/>
                  </a:lnTo>
                  <a:lnTo>
                    <a:pt x="1132" y="676"/>
                  </a:lnTo>
                  <a:lnTo>
                    <a:pt x="1138" y="672"/>
                  </a:lnTo>
                  <a:lnTo>
                    <a:pt x="1170" y="630"/>
                  </a:lnTo>
                  <a:lnTo>
                    <a:pt x="1170" y="628"/>
                  </a:lnTo>
                  <a:lnTo>
                    <a:pt x="1170" y="628"/>
                  </a:lnTo>
                  <a:lnTo>
                    <a:pt x="1186" y="614"/>
                  </a:lnTo>
                  <a:lnTo>
                    <a:pt x="1188" y="612"/>
                  </a:lnTo>
                  <a:lnTo>
                    <a:pt x="1188" y="612"/>
                  </a:lnTo>
                  <a:lnTo>
                    <a:pt x="1196" y="610"/>
                  </a:lnTo>
                  <a:lnTo>
                    <a:pt x="1202" y="608"/>
                  </a:lnTo>
                  <a:lnTo>
                    <a:pt x="1206" y="604"/>
                  </a:lnTo>
                  <a:lnTo>
                    <a:pt x="1206" y="604"/>
                  </a:lnTo>
                  <a:lnTo>
                    <a:pt x="1214" y="596"/>
                  </a:lnTo>
                  <a:lnTo>
                    <a:pt x="1218" y="592"/>
                  </a:lnTo>
                  <a:lnTo>
                    <a:pt x="1246" y="598"/>
                  </a:lnTo>
                  <a:lnTo>
                    <a:pt x="1270" y="588"/>
                  </a:lnTo>
                  <a:lnTo>
                    <a:pt x="1270" y="588"/>
                  </a:lnTo>
                  <a:lnTo>
                    <a:pt x="1270" y="588"/>
                  </a:lnTo>
                  <a:lnTo>
                    <a:pt x="1270" y="588"/>
                  </a:lnTo>
                  <a:lnTo>
                    <a:pt x="1270" y="588"/>
                  </a:lnTo>
                  <a:lnTo>
                    <a:pt x="1284" y="586"/>
                  </a:lnTo>
                  <a:lnTo>
                    <a:pt x="1296" y="580"/>
                  </a:lnTo>
                  <a:lnTo>
                    <a:pt x="1296" y="562"/>
                  </a:lnTo>
                  <a:lnTo>
                    <a:pt x="1298" y="540"/>
                  </a:lnTo>
                  <a:lnTo>
                    <a:pt x="1298" y="538"/>
                  </a:lnTo>
                  <a:lnTo>
                    <a:pt x="1298" y="538"/>
                  </a:lnTo>
                  <a:lnTo>
                    <a:pt x="1298" y="538"/>
                  </a:lnTo>
                  <a:lnTo>
                    <a:pt x="1302" y="532"/>
                  </a:lnTo>
                  <a:lnTo>
                    <a:pt x="1302" y="5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7" name="Freeform 9"/>
            <p:cNvSpPr>
              <a:spLocks/>
            </p:cNvSpPr>
            <p:nvPr/>
          </p:nvSpPr>
          <p:spPr bwMode="auto">
            <a:xfrm>
              <a:off x="2066925" y="3161619"/>
              <a:ext cx="1289050" cy="923925"/>
            </a:xfrm>
            <a:custGeom>
              <a:avLst/>
              <a:gdLst>
                <a:gd name="T0" fmla="*/ 482 w 812"/>
                <a:gd name="T1" fmla="*/ 58 h 582"/>
                <a:gd name="T2" fmla="*/ 436 w 812"/>
                <a:gd name="T3" fmla="*/ 74 h 582"/>
                <a:gd name="T4" fmla="*/ 356 w 812"/>
                <a:gd name="T5" fmla="*/ 18 h 582"/>
                <a:gd name="T6" fmla="*/ 314 w 812"/>
                <a:gd name="T7" fmla="*/ 6 h 582"/>
                <a:gd name="T8" fmla="*/ 248 w 812"/>
                <a:gd name="T9" fmla="*/ 6 h 582"/>
                <a:gd name="T10" fmla="*/ 196 w 812"/>
                <a:gd name="T11" fmla="*/ 20 h 582"/>
                <a:gd name="T12" fmla="*/ 158 w 812"/>
                <a:gd name="T13" fmla="*/ 28 h 582"/>
                <a:gd name="T14" fmla="*/ 82 w 812"/>
                <a:gd name="T15" fmla="*/ 40 h 582"/>
                <a:gd name="T16" fmla="*/ 98 w 812"/>
                <a:gd name="T17" fmla="*/ 90 h 582"/>
                <a:gd name="T18" fmla="*/ 120 w 812"/>
                <a:gd name="T19" fmla="*/ 118 h 582"/>
                <a:gd name="T20" fmla="*/ 102 w 812"/>
                <a:gd name="T21" fmla="*/ 166 h 582"/>
                <a:gd name="T22" fmla="*/ 112 w 812"/>
                <a:gd name="T23" fmla="*/ 204 h 582"/>
                <a:gd name="T24" fmla="*/ 96 w 812"/>
                <a:gd name="T25" fmla="*/ 216 h 582"/>
                <a:gd name="T26" fmla="*/ 44 w 812"/>
                <a:gd name="T27" fmla="*/ 202 h 582"/>
                <a:gd name="T28" fmla="*/ 16 w 812"/>
                <a:gd name="T29" fmla="*/ 248 h 582"/>
                <a:gd name="T30" fmla="*/ 4 w 812"/>
                <a:gd name="T31" fmla="*/ 262 h 582"/>
                <a:gd name="T32" fmla="*/ 18 w 812"/>
                <a:gd name="T33" fmla="*/ 310 h 582"/>
                <a:gd name="T34" fmla="*/ 0 w 812"/>
                <a:gd name="T35" fmla="*/ 370 h 582"/>
                <a:gd name="T36" fmla="*/ 40 w 812"/>
                <a:gd name="T37" fmla="*/ 422 h 582"/>
                <a:gd name="T38" fmla="*/ 76 w 812"/>
                <a:gd name="T39" fmla="*/ 418 h 582"/>
                <a:gd name="T40" fmla="*/ 92 w 812"/>
                <a:gd name="T41" fmla="*/ 426 h 582"/>
                <a:gd name="T42" fmla="*/ 126 w 812"/>
                <a:gd name="T43" fmla="*/ 458 h 582"/>
                <a:gd name="T44" fmla="*/ 160 w 812"/>
                <a:gd name="T45" fmla="*/ 474 h 582"/>
                <a:gd name="T46" fmla="*/ 232 w 812"/>
                <a:gd name="T47" fmla="*/ 498 h 582"/>
                <a:gd name="T48" fmla="*/ 304 w 812"/>
                <a:gd name="T49" fmla="*/ 496 h 582"/>
                <a:gd name="T50" fmla="*/ 340 w 812"/>
                <a:gd name="T51" fmla="*/ 536 h 582"/>
                <a:gd name="T52" fmla="*/ 350 w 812"/>
                <a:gd name="T53" fmla="*/ 554 h 582"/>
                <a:gd name="T54" fmla="*/ 366 w 812"/>
                <a:gd name="T55" fmla="*/ 578 h 582"/>
                <a:gd name="T56" fmla="*/ 404 w 812"/>
                <a:gd name="T57" fmla="*/ 554 h 582"/>
                <a:gd name="T58" fmla="*/ 444 w 812"/>
                <a:gd name="T59" fmla="*/ 554 h 582"/>
                <a:gd name="T60" fmla="*/ 452 w 812"/>
                <a:gd name="T61" fmla="*/ 522 h 582"/>
                <a:gd name="T62" fmla="*/ 484 w 812"/>
                <a:gd name="T63" fmla="*/ 458 h 582"/>
                <a:gd name="T64" fmla="*/ 480 w 812"/>
                <a:gd name="T65" fmla="*/ 418 h 582"/>
                <a:gd name="T66" fmla="*/ 532 w 812"/>
                <a:gd name="T67" fmla="*/ 414 h 582"/>
                <a:gd name="T68" fmla="*/ 560 w 812"/>
                <a:gd name="T69" fmla="*/ 452 h 582"/>
                <a:gd name="T70" fmla="*/ 580 w 812"/>
                <a:gd name="T71" fmla="*/ 468 h 582"/>
                <a:gd name="T72" fmla="*/ 598 w 812"/>
                <a:gd name="T73" fmla="*/ 498 h 582"/>
                <a:gd name="T74" fmla="*/ 650 w 812"/>
                <a:gd name="T75" fmla="*/ 518 h 582"/>
                <a:gd name="T76" fmla="*/ 664 w 812"/>
                <a:gd name="T77" fmla="*/ 522 h 582"/>
                <a:gd name="T78" fmla="*/ 700 w 812"/>
                <a:gd name="T79" fmla="*/ 508 h 582"/>
                <a:gd name="T80" fmla="*/ 698 w 812"/>
                <a:gd name="T81" fmla="*/ 480 h 582"/>
                <a:gd name="T82" fmla="*/ 696 w 812"/>
                <a:gd name="T83" fmla="*/ 460 h 582"/>
                <a:gd name="T84" fmla="*/ 690 w 812"/>
                <a:gd name="T85" fmla="*/ 406 h 582"/>
                <a:gd name="T86" fmla="*/ 746 w 812"/>
                <a:gd name="T87" fmla="*/ 392 h 582"/>
                <a:gd name="T88" fmla="*/ 728 w 812"/>
                <a:gd name="T89" fmla="*/ 374 h 582"/>
                <a:gd name="T90" fmla="*/ 782 w 812"/>
                <a:gd name="T91" fmla="*/ 314 h 582"/>
                <a:gd name="T92" fmla="*/ 800 w 812"/>
                <a:gd name="T93" fmla="*/ 256 h 582"/>
                <a:gd name="T94" fmla="*/ 778 w 812"/>
                <a:gd name="T95" fmla="*/ 182 h 582"/>
                <a:gd name="T96" fmla="*/ 736 w 812"/>
                <a:gd name="T97" fmla="*/ 158 h 582"/>
                <a:gd name="T98" fmla="*/ 664 w 812"/>
                <a:gd name="T99" fmla="*/ 94 h 582"/>
                <a:gd name="T100" fmla="*/ 644 w 812"/>
                <a:gd name="T101" fmla="*/ 106 h 582"/>
                <a:gd name="T102" fmla="*/ 596 w 812"/>
                <a:gd name="T103" fmla="*/ 62 h 582"/>
                <a:gd name="T104" fmla="*/ 560 w 812"/>
                <a:gd name="T105" fmla="*/ 52 h 582"/>
                <a:gd name="T106" fmla="*/ 542 w 812"/>
                <a:gd name="T107" fmla="*/ 56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2" h="582">
                  <a:moveTo>
                    <a:pt x="484" y="30"/>
                  </a:moveTo>
                  <a:lnTo>
                    <a:pt x="476" y="36"/>
                  </a:lnTo>
                  <a:lnTo>
                    <a:pt x="476" y="36"/>
                  </a:lnTo>
                  <a:lnTo>
                    <a:pt x="480" y="56"/>
                  </a:lnTo>
                  <a:lnTo>
                    <a:pt x="480" y="58"/>
                  </a:lnTo>
                  <a:lnTo>
                    <a:pt x="482" y="58"/>
                  </a:lnTo>
                  <a:lnTo>
                    <a:pt x="480" y="58"/>
                  </a:lnTo>
                  <a:lnTo>
                    <a:pt x="472" y="78"/>
                  </a:lnTo>
                  <a:lnTo>
                    <a:pt x="460" y="82"/>
                  </a:lnTo>
                  <a:lnTo>
                    <a:pt x="458" y="84"/>
                  </a:lnTo>
                  <a:lnTo>
                    <a:pt x="456" y="84"/>
                  </a:lnTo>
                  <a:lnTo>
                    <a:pt x="436" y="74"/>
                  </a:lnTo>
                  <a:lnTo>
                    <a:pt x="436" y="74"/>
                  </a:lnTo>
                  <a:lnTo>
                    <a:pt x="436" y="74"/>
                  </a:lnTo>
                  <a:lnTo>
                    <a:pt x="396" y="38"/>
                  </a:lnTo>
                  <a:lnTo>
                    <a:pt x="380" y="28"/>
                  </a:lnTo>
                  <a:lnTo>
                    <a:pt x="356" y="20"/>
                  </a:lnTo>
                  <a:lnTo>
                    <a:pt x="356" y="18"/>
                  </a:lnTo>
                  <a:lnTo>
                    <a:pt x="356" y="18"/>
                  </a:lnTo>
                  <a:lnTo>
                    <a:pt x="356" y="18"/>
                  </a:lnTo>
                  <a:lnTo>
                    <a:pt x="356" y="18"/>
                  </a:lnTo>
                  <a:lnTo>
                    <a:pt x="344" y="10"/>
                  </a:lnTo>
                  <a:lnTo>
                    <a:pt x="324" y="4"/>
                  </a:lnTo>
                  <a:lnTo>
                    <a:pt x="314" y="6"/>
                  </a:lnTo>
                  <a:lnTo>
                    <a:pt x="312" y="6"/>
                  </a:lnTo>
                  <a:lnTo>
                    <a:pt x="288" y="4"/>
                  </a:lnTo>
                  <a:lnTo>
                    <a:pt x="286" y="4"/>
                  </a:lnTo>
                  <a:lnTo>
                    <a:pt x="268" y="0"/>
                  </a:lnTo>
                  <a:lnTo>
                    <a:pt x="256" y="0"/>
                  </a:lnTo>
                  <a:lnTo>
                    <a:pt x="248" y="6"/>
                  </a:lnTo>
                  <a:lnTo>
                    <a:pt x="248" y="6"/>
                  </a:lnTo>
                  <a:lnTo>
                    <a:pt x="240" y="8"/>
                  </a:lnTo>
                  <a:lnTo>
                    <a:pt x="228" y="10"/>
                  </a:lnTo>
                  <a:lnTo>
                    <a:pt x="212" y="14"/>
                  </a:lnTo>
                  <a:lnTo>
                    <a:pt x="198" y="18"/>
                  </a:lnTo>
                  <a:lnTo>
                    <a:pt x="196" y="20"/>
                  </a:lnTo>
                  <a:lnTo>
                    <a:pt x="196" y="20"/>
                  </a:lnTo>
                  <a:lnTo>
                    <a:pt x="196" y="20"/>
                  </a:lnTo>
                  <a:lnTo>
                    <a:pt x="180" y="22"/>
                  </a:lnTo>
                  <a:lnTo>
                    <a:pt x="160" y="28"/>
                  </a:lnTo>
                  <a:lnTo>
                    <a:pt x="160" y="28"/>
                  </a:lnTo>
                  <a:lnTo>
                    <a:pt x="158" y="28"/>
                  </a:lnTo>
                  <a:lnTo>
                    <a:pt x="144" y="26"/>
                  </a:lnTo>
                  <a:lnTo>
                    <a:pt x="120" y="30"/>
                  </a:lnTo>
                  <a:lnTo>
                    <a:pt x="100" y="30"/>
                  </a:lnTo>
                  <a:lnTo>
                    <a:pt x="92" y="38"/>
                  </a:lnTo>
                  <a:lnTo>
                    <a:pt x="92" y="38"/>
                  </a:lnTo>
                  <a:lnTo>
                    <a:pt x="82" y="40"/>
                  </a:lnTo>
                  <a:lnTo>
                    <a:pt x="86" y="50"/>
                  </a:lnTo>
                  <a:lnTo>
                    <a:pt x="86" y="66"/>
                  </a:lnTo>
                  <a:lnTo>
                    <a:pt x="84" y="78"/>
                  </a:lnTo>
                  <a:lnTo>
                    <a:pt x="98" y="90"/>
                  </a:lnTo>
                  <a:lnTo>
                    <a:pt x="98" y="90"/>
                  </a:lnTo>
                  <a:lnTo>
                    <a:pt x="98" y="90"/>
                  </a:lnTo>
                  <a:lnTo>
                    <a:pt x="98" y="90"/>
                  </a:lnTo>
                  <a:lnTo>
                    <a:pt x="110" y="102"/>
                  </a:lnTo>
                  <a:lnTo>
                    <a:pt x="110" y="102"/>
                  </a:lnTo>
                  <a:lnTo>
                    <a:pt x="118" y="110"/>
                  </a:lnTo>
                  <a:lnTo>
                    <a:pt x="120" y="114"/>
                  </a:lnTo>
                  <a:lnTo>
                    <a:pt x="120" y="118"/>
                  </a:lnTo>
                  <a:lnTo>
                    <a:pt x="124" y="130"/>
                  </a:lnTo>
                  <a:lnTo>
                    <a:pt x="130" y="142"/>
                  </a:lnTo>
                  <a:lnTo>
                    <a:pt x="130" y="142"/>
                  </a:lnTo>
                  <a:lnTo>
                    <a:pt x="128" y="142"/>
                  </a:lnTo>
                  <a:lnTo>
                    <a:pt x="112" y="154"/>
                  </a:lnTo>
                  <a:lnTo>
                    <a:pt x="102" y="166"/>
                  </a:lnTo>
                  <a:lnTo>
                    <a:pt x="104" y="178"/>
                  </a:lnTo>
                  <a:lnTo>
                    <a:pt x="112" y="196"/>
                  </a:lnTo>
                  <a:lnTo>
                    <a:pt x="112" y="198"/>
                  </a:lnTo>
                  <a:lnTo>
                    <a:pt x="112" y="198"/>
                  </a:lnTo>
                  <a:lnTo>
                    <a:pt x="112" y="198"/>
                  </a:lnTo>
                  <a:lnTo>
                    <a:pt x="112" y="204"/>
                  </a:lnTo>
                  <a:lnTo>
                    <a:pt x="112" y="204"/>
                  </a:lnTo>
                  <a:lnTo>
                    <a:pt x="108" y="210"/>
                  </a:lnTo>
                  <a:lnTo>
                    <a:pt x="106" y="214"/>
                  </a:lnTo>
                  <a:lnTo>
                    <a:pt x="106" y="214"/>
                  </a:lnTo>
                  <a:lnTo>
                    <a:pt x="102" y="216"/>
                  </a:lnTo>
                  <a:lnTo>
                    <a:pt x="96" y="216"/>
                  </a:lnTo>
                  <a:lnTo>
                    <a:pt x="80" y="214"/>
                  </a:lnTo>
                  <a:lnTo>
                    <a:pt x="60" y="210"/>
                  </a:lnTo>
                  <a:lnTo>
                    <a:pt x="60" y="210"/>
                  </a:lnTo>
                  <a:lnTo>
                    <a:pt x="60" y="210"/>
                  </a:lnTo>
                  <a:lnTo>
                    <a:pt x="58" y="210"/>
                  </a:lnTo>
                  <a:lnTo>
                    <a:pt x="44" y="202"/>
                  </a:lnTo>
                  <a:lnTo>
                    <a:pt x="20" y="202"/>
                  </a:lnTo>
                  <a:lnTo>
                    <a:pt x="22" y="202"/>
                  </a:lnTo>
                  <a:lnTo>
                    <a:pt x="20" y="242"/>
                  </a:lnTo>
                  <a:lnTo>
                    <a:pt x="20" y="242"/>
                  </a:lnTo>
                  <a:lnTo>
                    <a:pt x="18" y="246"/>
                  </a:lnTo>
                  <a:lnTo>
                    <a:pt x="16" y="248"/>
                  </a:lnTo>
                  <a:lnTo>
                    <a:pt x="8" y="250"/>
                  </a:lnTo>
                  <a:lnTo>
                    <a:pt x="8" y="250"/>
                  </a:lnTo>
                  <a:lnTo>
                    <a:pt x="6" y="254"/>
                  </a:lnTo>
                  <a:lnTo>
                    <a:pt x="6" y="262"/>
                  </a:lnTo>
                  <a:lnTo>
                    <a:pt x="6" y="262"/>
                  </a:lnTo>
                  <a:lnTo>
                    <a:pt x="4" y="262"/>
                  </a:lnTo>
                  <a:lnTo>
                    <a:pt x="4" y="272"/>
                  </a:lnTo>
                  <a:lnTo>
                    <a:pt x="4" y="272"/>
                  </a:lnTo>
                  <a:lnTo>
                    <a:pt x="10" y="280"/>
                  </a:lnTo>
                  <a:lnTo>
                    <a:pt x="14" y="284"/>
                  </a:lnTo>
                  <a:lnTo>
                    <a:pt x="18" y="304"/>
                  </a:lnTo>
                  <a:lnTo>
                    <a:pt x="18" y="310"/>
                  </a:lnTo>
                  <a:lnTo>
                    <a:pt x="18" y="310"/>
                  </a:lnTo>
                  <a:lnTo>
                    <a:pt x="16" y="322"/>
                  </a:lnTo>
                  <a:lnTo>
                    <a:pt x="10" y="338"/>
                  </a:lnTo>
                  <a:lnTo>
                    <a:pt x="0" y="358"/>
                  </a:lnTo>
                  <a:lnTo>
                    <a:pt x="0" y="362"/>
                  </a:lnTo>
                  <a:lnTo>
                    <a:pt x="0" y="370"/>
                  </a:lnTo>
                  <a:lnTo>
                    <a:pt x="12" y="384"/>
                  </a:lnTo>
                  <a:lnTo>
                    <a:pt x="12" y="384"/>
                  </a:lnTo>
                  <a:lnTo>
                    <a:pt x="16" y="394"/>
                  </a:lnTo>
                  <a:lnTo>
                    <a:pt x="26" y="406"/>
                  </a:lnTo>
                  <a:lnTo>
                    <a:pt x="40" y="422"/>
                  </a:lnTo>
                  <a:lnTo>
                    <a:pt x="40" y="422"/>
                  </a:lnTo>
                  <a:lnTo>
                    <a:pt x="48" y="430"/>
                  </a:lnTo>
                  <a:lnTo>
                    <a:pt x="52" y="430"/>
                  </a:lnTo>
                  <a:lnTo>
                    <a:pt x="68" y="422"/>
                  </a:lnTo>
                  <a:lnTo>
                    <a:pt x="68" y="422"/>
                  </a:lnTo>
                  <a:lnTo>
                    <a:pt x="72" y="418"/>
                  </a:lnTo>
                  <a:lnTo>
                    <a:pt x="76" y="418"/>
                  </a:lnTo>
                  <a:lnTo>
                    <a:pt x="76" y="418"/>
                  </a:lnTo>
                  <a:lnTo>
                    <a:pt x="84" y="420"/>
                  </a:lnTo>
                  <a:lnTo>
                    <a:pt x="92" y="424"/>
                  </a:lnTo>
                  <a:lnTo>
                    <a:pt x="92" y="424"/>
                  </a:lnTo>
                  <a:lnTo>
                    <a:pt x="92" y="424"/>
                  </a:lnTo>
                  <a:lnTo>
                    <a:pt x="92" y="426"/>
                  </a:lnTo>
                  <a:lnTo>
                    <a:pt x="100" y="434"/>
                  </a:lnTo>
                  <a:lnTo>
                    <a:pt x="104" y="444"/>
                  </a:lnTo>
                  <a:lnTo>
                    <a:pt x="108" y="448"/>
                  </a:lnTo>
                  <a:lnTo>
                    <a:pt x="110" y="450"/>
                  </a:lnTo>
                  <a:lnTo>
                    <a:pt x="120" y="458"/>
                  </a:lnTo>
                  <a:lnTo>
                    <a:pt x="126" y="458"/>
                  </a:lnTo>
                  <a:lnTo>
                    <a:pt x="126" y="458"/>
                  </a:lnTo>
                  <a:lnTo>
                    <a:pt x="132" y="460"/>
                  </a:lnTo>
                  <a:lnTo>
                    <a:pt x="136" y="464"/>
                  </a:lnTo>
                  <a:lnTo>
                    <a:pt x="136" y="464"/>
                  </a:lnTo>
                  <a:lnTo>
                    <a:pt x="144" y="468"/>
                  </a:lnTo>
                  <a:lnTo>
                    <a:pt x="160" y="474"/>
                  </a:lnTo>
                  <a:lnTo>
                    <a:pt x="162" y="474"/>
                  </a:lnTo>
                  <a:lnTo>
                    <a:pt x="186" y="482"/>
                  </a:lnTo>
                  <a:lnTo>
                    <a:pt x="186" y="482"/>
                  </a:lnTo>
                  <a:lnTo>
                    <a:pt x="188" y="482"/>
                  </a:lnTo>
                  <a:lnTo>
                    <a:pt x="204" y="490"/>
                  </a:lnTo>
                  <a:lnTo>
                    <a:pt x="232" y="498"/>
                  </a:lnTo>
                  <a:lnTo>
                    <a:pt x="234" y="498"/>
                  </a:lnTo>
                  <a:lnTo>
                    <a:pt x="272" y="500"/>
                  </a:lnTo>
                  <a:lnTo>
                    <a:pt x="288" y="494"/>
                  </a:lnTo>
                  <a:lnTo>
                    <a:pt x="304" y="494"/>
                  </a:lnTo>
                  <a:lnTo>
                    <a:pt x="304" y="494"/>
                  </a:lnTo>
                  <a:lnTo>
                    <a:pt x="304" y="496"/>
                  </a:lnTo>
                  <a:lnTo>
                    <a:pt x="316" y="512"/>
                  </a:lnTo>
                  <a:lnTo>
                    <a:pt x="316" y="512"/>
                  </a:lnTo>
                  <a:lnTo>
                    <a:pt x="316" y="512"/>
                  </a:lnTo>
                  <a:lnTo>
                    <a:pt x="324" y="526"/>
                  </a:lnTo>
                  <a:lnTo>
                    <a:pt x="332" y="532"/>
                  </a:lnTo>
                  <a:lnTo>
                    <a:pt x="340" y="536"/>
                  </a:lnTo>
                  <a:lnTo>
                    <a:pt x="340" y="538"/>
                  </a:lnTo>
                  <a:lnTo>
                    <a:pt x="340" y="538"/>
                  </a:lnTo>
                  <a:lnTo>
                    <a:pt x="342" y="538"/>
                  </a:lnTo>
                  <a:lnTo>
                    <a:pt x="348" y="554"/>
                  </a:lnTo>
                  <a:lnTo>
                    <a:pt x="348" y="554"/>
                  </a:lnTo>
                  <a:lnTo>
                    <a:pt x="350" y="554"/>
                  </a:lnTo>
                  <a:lnTo>
                    <a:pt x="350" y="556"/>
                  </a:lnTo>
                  <a:lnTo>
                    <a:pt x="354" y="574"/>
                  </a:lnTo>
                  <a:lnTo>
                    <a:pt x="364" y="578"/>
                  </a:lnTo>
                  <a:lnTo>
                    <a:pt x="366" y="578"/>
                  </a:lnTo>
                  <a:lnTo>
                    <a:pt x="366" y="578"/>
                  </a:lnTo>
                  <a:lnTo>
                    <a:pt x="366" y="578"/>
                  </a:lnTo>
                  <a:lnTo>
                    <a:pt x="376" y="582"/>
                  </a:lnTo>
                  <a:lnTo>
                    <a:pt x="388" y="580"/>
                  </a:lnTo>
                  <a:lnTo>
                    <a:pt x="390" y="568"/>
                  </a:lnTo>
                  <a:lnTo>
                    <a:pt x="390" y="568"/>
                  </a:lnTo>
                  <a:lnTo>
                    <a:pt x="392" y="566"/>
                  </a:lnTo>
                  <a:lnTo>
                    <a:pt x="404" y="554"/>
                  </a:lnTo>
                  <a:lnTo>
                    <a:pt x="420" y="558"/>
                  </a:lnTo>
                  <a:lnTo>
                    <a:pt x="420" y="558"/>
                  </a:lnTo>
                  <a:lnTo>
                    <a:pt x="428" y="574"/>
                  </a:lnTo>
                  <a:lnTo>
                    <a:pt x="442" y="570"/>
                  </a:lnTo>
                  <a:lnTo>
                    <a:pt x="444" y="554"/>
                  </a:lnTo>
                  <a:lnTo>
                    <a:pt x="444" y="554"/>
                  </a:lnTo>
                  <a:lnTo>
                    <a:pt x="444" y="552"/>
                  </a:lnTo>
                  <a:lnTo>
                    <a:pt x="444" y="552"/>
                  </a:lnTo>
                  <a:lnTo>
                    <a:pt x="456" y="546"/>
                  </a:lnTo>
                  <a:lnTo>
                    <a:pt x="452" y="524"/>
                  </a:lnTo>
                  <a:lnTo>
                    <a:pt x="452" y="522"/>
                  </a:lnTo>
                  <a:lnTo>
                    <a:pt x="452" y="522"/>
                  </a:lnTo>
                  <a:lnTo>
                    <a:pt x="452" y="522"/>
                  </a:lnTo>
                  <a:lnTo>
                    <a:pt x="464" y="496"/>
                  </a:lnTo>
                  <a:lnTo>
                    <a:pt x="476" y="492"/>
                  </a:lnTo>
                  <a:lnTo>
                    <a:pt x="472" y="470"/>
                  </a:lnTo>
                  <a:lnTo>
                    <a:pt x="484" y="470"/>
                  </a:lnTo>
                  <a:lnTo>
                    <a:pt x="484" y="458"/>
                  </a:lnTo>
                  <a:lnTo>
                    <a:pt x="476" y="438"/>
                  </a:lnTo>
                  <a:lnTo>
                    <a:pt x="476" y="438"/>
                  </a:lnTo>
                  <a:lnTo>
                    <a:pt x="476" y="436"/>
                  </a:lnTo>
                  <a:lnTo>
                    <a:pt x="478" y="420"/>
                  </a:lnTo>
                  <a:lnTo>
                    <a:pt x="478" y="418"/>
                  </a:lnTo>
                  <a:lnTo>
                    <a:pt x="480" y="418"/>
                  </a:lnTo>
                  <a:lnTo>
                    <a:pt x="488" y="406"/>
                  </a:lnTo>
                  <a:lnTo>
                    <a:pt x="490" y="406"/>
                  </a:lnTo>
                  <a:lnTo>
                    <a:pt x="492" y="406"/>
                  </a:lnTo>
                  <a:lnTo>
                    <a:pt x="514" y="410"/>
                  </a:lnTo>
                  <a:lnTo>
                    <a:pt x="514" y="410"/>
                  </a:lnTo>
                  <a:lnTo>
                    <a:pt x="532" y="414"/>
                  </a:lnTo>
                  <a:lnTo>
                    <a:pt x="548" y="410"/>
                  </a:lnTo>
                  <a:lnTo>
                    <a:pt x="556" y="426"/>
                  </a:lnTo>
                  <a:lnTo>
                    <a:pt x="556" y="428"/>
                  </a:lnTo>
                  <a:lnTo>
                    <a:pt x="556" y="440"/>
                  </a:lnTo>
                  <a:lnTo>
                    <a:pt x="560" y="452"/>
                  </a:lnTo>
                  <a:lnTo>
                    <a:pt x="560" y="452"/>
                  </a:lnTo>
                  <a:lnTo>
                    <a:pt x="562" y="458"/>
                  </a:lnTo>
                  <a:lnTo>
                    <a:pt x="568" y="462"/>
                  </a:lnTo>
                  <a:lnTo>
                    <a:pt x="568" y="462"/>
                  </a:lnTo>
                  <a:lnTo>
                    <a:pt x="568" y="462"/>
                  </a:lnTo>
                  <a:lnTo>
                    <a:pt x="578" y="464"/>
                  </a:lnTo>
                  <a:lnTo>
                    <a:pt x="580" y="468"/>
                  </a:lnTo>
                  <a:lnTo>
                    <a:pt x="580" y="470"/>
                  </a:lnTo>
                  <a:lnTo>
                    <a:pt x="580" y="470"/>
                  </a:lnTo>
                  <a:lnTo>
                    <a:pt x="584" y="478"/>
                  </a:lnTo>
                  <a:lnTo>
                    <a:pt x="590" y="486"/>
                  </a:lnTo>
                  <a:lnTo>
                    <a:pt x="598" y="498"/>
                  </a:lnTo>
                  <a:lnTo>
                    <a:pt x="598" y="498"/>
                  </a:lnTo>
                  <a:lnTo>
                    <a:pt x="598" y="498"/>
                  </a:lnTo>
                  <a:lnTo>
                    <a:pt x="602" y="506"/>
                  </a:lnTo>
                  <a:lnTo>
                    <a:pt x="610" y="506"/>
                  </a:lnTo>
                  <a:lnTo>
                    <a:pt x="624" y="494"/>
                  </a:lnTo>
                  <a:lnTo>
                    <a:pt x="632" y="512"/>
                  </a:lnTo>
                  <a:lnTo>
                    <a:pt x="650" y="518"/>
                  </a:lnTo>
                  <a:lnTo>
                    <a:pt x="650" y="518"/>
                  </a:lnTo>
                  <a:lnTo>
                    <a:pt x="652" y="518"/>
                  </a:lnTo>
                  <a:lnTo>
                    <a:pt x="660" y="534"/>
                  </a:lnTo>
                  <a:lnTo>
                    <a:pt x="664" y="538"/>
                  </a:lnTo>
                  <a:lnTo>
                    <a:pt x="664" y="522"/>
                  </a:lnTo>
                  <a:lnTo>
                    <a:pt x="664" y="522"/>
                  </a:lnTo>
                  <a:lnTo>
                    <a:pt x="664" y="518"/>
                  </a:lnTo>
                  <a:lnTo>
                    <a:pt x="700" y="518"/>
                  </a:lnTo>
                  <a:lnTo>
                    <a:pt x="700" y="514"/>
                  </a:lnTo>
                  <a:lnTo>
                    <a:pt x="700" y="514"/>
                  </a:lnTo>
                  <a:lnTo>
                    <a:pt x="702" y="512"/>
                  </a:lnTo>
                  <a:lnTo>
                    <a:pt x="700" y="508"/>
                  </a:lnTo>
                  <a:lnTo>
                    <a:pt x="700" y="508"/>
                  </a:lnTo>
                  <a:lnTo>
                    <a:pt x="698" y="500"/>
                  </a:lnTo>
                  <a:lnTo>
                    <a:pt x="696" y="494"/>
                  </a:lnTo>
                  <a:lnTo>
                    <a:pt x="696" y="494"/>
                  </a:lnTo>
                  <a:lnTo>
                    <a:pt x="696" y="486"/>
                  </a:lnTo>
                  <a:lnTo>
                    <a:pt x="698" y="480"/>
                  </a:lnTo>
                  <a:lnTo>
                    <a:pt x="698" y="480"/>
                  </a:lnTo>
                  <a:lnTo>
                    <a:pt x="702" y="478"/>
                  </a:lnTo>
                  <a:lnTo>
                    <a:pt x="706" y="478"/>
                  </a:lnTo>
                  <a:lnTo>
                    <a:pt x="720" y="482"/>
                  </a:lnTo>
                  <a:lnTo>
                    <a:pt x="722" y="472"/>
                  </a:lnTo>
                  <a:lnTo>
                    <a:pt x="696" y="460"/>
                  </a:lnTo>
                  <a:lnTo>
                    <a:pt x="694" y="460"/>
                  </a:lnTo>
                  <a:lnTo>
                    <a:pt x="692" y="458"/>
                  </a:lnTo>
                  <a:lnTo>
                    <a:pt x="692" y="458"/>
                  </a:lnTo>
                  <a:lnTo>
                    <a:pt x="692" y="458"/>
                  </a:lnTo>
                  <a:lnTo>
                    <a:pt x="688" y="426"/>
                  </a:lnTo>
                  <a:lnTo>
                    <a:pt x="690" y="406"/>
                  </a:lnTo>
                  <a:lnTo>
                    <a:pt x="690" y="402"/>
                  </a:lnTo>
                  <a:lnTo>
                    <a:pt x="690" y="402"/>
                  </a:lnTo>
                  <a:lnTo>
                    <a:pt x="734" y="406"/>
                  </a:lnTo>
                  <a:lnTo>
                    <a:pt x="744" y="396"/>
                  </a:lnTo>
                  <a:lnTo>
                    <a:pt x="744" y="396"/>
                  </a:lnTo>
                  <a:lnTo>
                    <a:pt x="746" y="392"/>
                  </a:lnTo>
                  <a:lnTo>
                    <a:pt x="744" y="388"/>
                  </a:lnTo>
                  <a:lnTo>
                    <a:pt x="744" y="388"/>
                  </a:lnTo>
                  <a:lnTo>
                    <a:pt x="732" y="382"/>
                  </a:lnTo>
                  <a:lnTo>
                    <a:pt x="730" y="378"/>
                  </a:lnTo>
                  <a:lnTo>
                    <a:pt x="728" y="374"/>
                  </a:lnTo>
                  <a:lnTo>
                    <a:pt x="728" y="374"/>
                  </a:lnTo>
                  <a:lnTo>
                    <a:pt x="730" y="372"/>
                  </a:lnTo>
                  <a:lnTo>
                    <a:pt x="732" y="368"/>
                  </a:lnTo>
                  <a:lnTo>
                    <a:pt x="752" y="350"/>
                  </a:lnTo>
                  <a:lnTo>
                    <a:pt x="772" y="348"/>
                  </a:lnTo>
                  <a:lnTo>
                    <a:pt x="782" y="330"/>
                  </a:lnTo>
                  <a:lnTo>
                    <a:pt x="782" y="314"/>
                  </a:lnTo>
                  <a:lnTo>
                    <a:pt x="796" y="310"/>
                  </a:lnTo>
                  <a:lnTo>
                    <a:pt x="796" y="310"/>
                  </a:lnTo>
                  <a:lnTo>
                    <a:pt x="804" y="290"/>
                  </a:lnTo>
                  <a:lnTo>
                    <a:pt x="812" y="276"/>
                  </a:lnTo>
                  <a:lnTo>
                    <a:pt x="800" y="256"/>
                  </a:lnTo>
                  <a:lnTo>
                    <a:pt x="800" y="256"/>
                  </a:lnTo>
                  <a:lnTo>
                    <a:pt x="800" y="256"/>
                  </a:lnTo>
                  <a:lnTo>
                    <a:pt x="800" y="254"/>
                  </a:lnTo>
                  <a:lnTo>
                    <a:pt x="792" y="228"/>
                  </a:lnTo>
                  <a:lnTo>
                    <a:pt x="792" y="226"/>
                  </a:lnTo>
                  <a:lnTo>
                    <a:pt x="788" y="198"/>
                  </a:lnTo>
                  <a:lnTo>
                    <a:pt x="778" y="182"/>
                  </a:lnTo>
                  <a:lnTo>
                    <a:pt x="764" y="168"/>
                  </a:lnTo>
                  <a:lnTo>
                    <a:pt x="764" y="168"/>
                  </a:lnTo>
                  <a:lnTo>
                    <a:pt x="764" y="166"/>
                  </a:lnTo>
                  <a:lnTo>
                    <a:pt x="764" y="166"/>
                  </a:lnTo>
                  <a:lnTo>
                    <a:pt x="762" y="150"/>
                  </a:lnTo>
                  <a:lnTo>
                    <a:pt x="736" y="158"/>
                  </a:lnTo>
                  <a:lnTo>
                    <a:pt x="736" y="158"/>
                  </a:lnTo>
                  <a:lnTo>
                    <a:pt x="724" y="144"/>
                  </a:lnTo>
                  <a:lnTo>
                    <a:pt x="688" y="118"/>
                  </a:lnTo>
                  <a:lnTo>
                    <a:pt x="686" y="118"/>
                  </a:lnTo>
                  <a:lnTo>
                    <a:pt x="672" y="100"/>
                  </a:lnTo>
                  <a:lnTo>
                    <a:pt x="664" y="94"/>
                  </a:lnTo>
                  <a:lnTo>
                    <a:pt x="658" y="102"/>
                  </a:lnTo>
                  <a:lnTo>
                    <a:pt x="658" y="104"/>
                  </a:lnTo>
                  <a:lnTo>
                    <a:pt x="658" y="106"/>
                  </a:lnTo>
                  <a:lnTo>
                    <a:pt x="656" y="106"/>
                  </a:lnTo>
                  <a:lnTo>
                    <a:pt x="656" y="106"/>
                  </a:lnTo>
                  <a:lnTo>
                    <a:pt x="644" y="106"/>
                  </a:lnTo>
                  <a:lnTo>
                    <a:pt x="642" y="106"/>
                  </a:lnTo>
                  <a:lnTo>
                    <a:pt x="642" y="106"/>
                  </a:lnTo>
                  <a:lnTo>
                    <a:pt x="616" y="78"/>
                  </a:lnTo>
                  <a:lnTo>
                    <a:pt x="616" y="78"/>
                  </a:lnTo>
                  <a:lnTo>
                    <a:pt x="606" y="72"/>
                  </a:lnTo>
                  <a:lnTo>
                    <a:pt x="596" y="62"/>
                  </a:lnTo>
                  <a:lnTo>
                    <a:pt x="584" y="54"/>
                  </a:lnTo>
                  <a:lnTo>
                    <a:pt x="584" y="52"/>
                  </a:lnTo>
                  <a:lnTo>
                    <a:pt x="570" y="44"/>
                  </a:lnTo>
                  <a:lnTo>
                    <a:pt x="562" y="50"/>
                  </a:lnTo>
                  <a:lnTo>
                    <a:pt x="560" y="52"/>
                  </a:lnTo>
                  <a:lnTo>
                    <a:pt x="560" y="52"/>
                  </a:lnTo>
                  <a:lnTo>
                    <a:pt x="560" y="52"/>
                  </a:lnTo>
                  <a:lnTo>
                    <a:pt x="552" y="50"/>
                  </a:lnTo>
                  <a:lnTo>
                    <a:pt x="544" y="54"/>
                  </a:lnTo>
                  <a:lnTo>
                    <a:pt x="544" y="54"/>
                  </a:lnTo>
                  <a:lnTo>
                    <a:pt x="542" y="56"/>
                  </a:lnTo>
                  <a:lnTo>
                    <a:pt x="542" y="56"/>
                  </a:lnTo>
                  <a:lnTo>
                    <a:pt x="530" y="58"/>
                  </a:lnTo>
                  <a:lnTo>
                    <a:pt x="530" y="58"/>
                  </a:lnTo>
                  <a:lnTo>
                    <a:pt x="484" y="30"/>
                  </a:lnTo>
                  <a:lnTo>
                    <a:pt x="484"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8" name="Freeform 10"/>
            <p:cNvSpPr>
              <a:spLocks/>
            </p:cNvSpPr>
            <p:nvPr/>
          </p:nvSpPr>
          <p:spPr bwMode="auto">
            <a:xfrm>
              <a:off x="2806700" y="3809319"/>
              <a:ext cx="1114425" cy="977900"/>
            </a:xfrm>
            <a:custGeom>
              <a:avLst/>
              <a:gdLst>
                <a:gd name="T0" fmla="*/ 20 w 702"/>
                <a:gd name="T1" fmla="*/ 28 h 616"/>
                <a:gd name="T2" fmla="*/ 6 w 702"/>
                <a:gd name="T3" fmla="*/ 94 h 616"/>
                <a:gd name="T4" fmla="*/ 38 w 702"/>
                <a:gd name="T5" fmla="*/ 138 h 616"/>
                <a:gd name="T6" fmla="*/ 56 w 702"/>
                <a:gd name="T7" fmla="*/ 178 h 616"/>
                <a:gd name="T8" fmla="*/ 70 w 702"/>
                <a:gd name="T9" fmla="*/ 196 h 616"/>
                <a:gd name="T10" fmla="*/ 82 w 702"/>
                <a:gd name="T11" fmla="*/ 258 h 616"/>
                <a:gd name="T12" fmla="*/ 90 w 702"/>
                <a:gd name="T13" fmla="*/ 286 h 616"/>
                <a:gd name="T14" fmla="*/ 88 w 702"/>
                <a:gd name="T15" fmla="*/ 320 h 616"/>
                <a:gd name="T16" fmla="*/ 100 w 702"/>
                <a:gd name="T17" fmla="*/ 350 h 616"/>
                <a:gd name="T18" fmla="*/ 86 w 702"/>
                <a:gd name="T19" fmla="*/ 418 h 616"/>
                <a:gd name="T20" fmla="*/ 102 w 702"/>
                <a:gd name="T21" fmla="*/ 442 h 616"/>
                <a:gd name="T22" fmla="*/ 110 w 702"/>
                <a:gd name="T23" fmla="*/ 462 h 616"/>
                <a:gd name="T24" fmla="*/ 122 w 702"/>
                <a:gd name="T25" fmla="*/ 444 h 616"/>
                <a:gd name="T26" fmla="*/ 126 w 702"/>
                <a:gd name="T27" fmla="*/ 420 h 616"/>
                <a:gd name="T28" fmla="*/ 156 w 702"/>
                <a:gd name="T29" fmla="*/ 440 h 616"/>
                <a:gd name="T30" fmla="*/ 170 w 702"/>
                <a:gd name="T31" fmla="*/ 474 h 616"/>
                <a:gd name="T32" fmla="*/ 200 w 702"/>
                <a:gd name="T33" fmla="*/ 470 h 616"/>
                <a:gd name="T34" fmla="*/ 238 w 702"/>
                <a:gd name="T35" fmla="*/ 558 h 616"/>
                <a:gd name="T36" fmla="*/ 246 w 702"/>
                <a:gd name="T37" fmla="*/ 598 h 616"/>
                <a:gd name="T38" fmla="*/ 262 w 702"/>
                <a:gd name="T39" fmla="*/ 592 h 616"/>
                <a:gd name="T40" fmla="*/ 270 w 702"/>
                <a:gd name="T41" fmla="*/ 614 h 616"/>
                <a:gd name="T42" fmla="*/ 306 w 702"/>
                <a:gd name="T43" fmla="*/ 586 h 616"/>
                <a:gd name="T44" fmla="*/ 330 w 702"/>
                <a:gd name="T45" fmla="*/ 546 h 616"/>
                <a:gd name="T46" fmla="*/ 332 w 702"/>
                <a:gd name="T47" fmla="*/ 518 h 616"/>
                <a:gd name="T48" fmla="*/ 374 w 702"/>
                <a:gd name="T49" fmla="*/ 470 h 616"/>
                <a:gd name="T50" fmla="*/ 402 w 702"/>
                <a:gd name="T51" fmla="*/ 426 h 616"/>
                <a:gd name="T52" fmla="*/ 442 w 702"/>
                <a:gd name="T53" fmla="*/ 472 h 616"/>
                <a:gd name="T54" fmla="*/ 458 w 702"/>
                <a:gd name="T55" fmla="*/ 474 h 616"/>
                <a:gd name="T56" fmla="*/ 480 w 702"/>
                <a:gd name="T57" fmla="*/ 466 h 616"/>
                <a:gd name="T58" fmla="*/ 498 w 702"/>
                <a:gd name="T59" fmla="*/ 494 h 616"/>
                <a:gd name="T60" fmla="*/ 556 w 702"/>
                <a:gd name="T61" fmla="*/ 472 h 616"/>
                <a:gd name="T62" fmla="*/ 528 w 702"/>
                <a:gd name="T63" fmla="*/ 458 h 616"/>
                <a:gd name="T64" fmla="*/ 530 w 702"/>
                <a:gd name="T65" fmla="*/ 416 h 616"/>
                <a:gd name="T66" fmla="*/ 550 w 702"/>
                <a:gd name="T67" fmla="*/ 414 h 616"/>
                <a:gd name="T68" fmla="*/ 516 w 702"/>
                <a:gd name="T69" fmla="*/ 372 h 616"/>
                <a:gd name="T70" fmla="*/ 606 w 702"/>
                <a:gd name="T71" fmla="*/ 288 h 616"/>
                <a:gd name="T72" fmla="*/ 654 w 702"/>
                <a:gd name="T73" fmla="*/ 242 h 616"/>
                <a:gd name="T74" fmla="*/ 674 w 702"/>
                <a:gd name="T75" fmla="*/ 214 h 616"/>
                <a:gd name="T76" fmla="*/ 702 w 702"/>
                <a:gd name="T77" fmla="*/ 158 h 616"/>
                <a:gd name="T78" fmla="*/ 638 w 702"/>
                <a:gd name="T79" fmla="*/ 146 h 616"/>
                <a:gd name="T80" fmla="*/ 624 w 702"/>
                <a:gd name="T81" fmla="*/ 142 h 616"/>
                <a:gd name="T82" fmla="*/ 608 w 702"/>
                <a:gd name="T83" fmla="*/ 146 h 616"/>
                <a:gd name="T84" fmla="*/ 596 w 702"/>
                <a:gd name="T85" fmla="*/ 126 h 616"/>
                <a:gd name="T86" fmla="*/ 576 w 702"/>
                <a:gd name="T87" fmla="*/ 124 h 616"/>
                <a:gd name="T88" fmla="*/ 526 w 702"/>
                <a:gd name="T89" fmla="*/ 116 h 616"/>
                <a:gd name="T90" fmla="*/ 506 w 702"/>
                <a:gd name="T91" fmla="*/ 118 h 616"/>
                <a:gd name="T92" fmla="*/ 452 w 702"/>
                <a:gd name="T93" fmla="*/ 118 h 616"/>
                <a:gd name="T94" fmla="*/ 442 w 702"/>
                <a:gd name="T95" fmla="*/ 80 h 616"/>
                <a:gd name="T96" fmla="*/ 360 w 702"/>
                <a:gd name="T97" fmla="*/ 32 h 616"/>
                <a:gd name="T98" fmla="*/ 338 w 702"/>
                <a:gd name="T99" fmla="*/ 0 h 616"/>
                <a:gd name="T100" fmla="*/ 320 w 702"/>
                <a:gd name="T101" fmla="*/ 62 h 616"/>
                <a:gd name="T102" fmla="*/ 306 w 702"/>
                <a:gd name="T103" fmla="*/ 70 h 616"/>
                <a:gd name="T104" fmla="*/ 262 w 702"/>
                <a:gd name="T105" fmla="*/ 82 h 616"/>
                <a:gd name="T106" fmla="*/ 240 w 702"/>
                <a:gd name="T107" fmla="*/ 88 h 616"/>
                <a:gd name="T108" fmla="*/ 242 w 702"/>
                <a:gd name="T109" fmla="*/ 116 h 616"/>
                <a:gd name="T110" fmla="*/ 188 w 702"/>
                <a:gd name="T111" fmla="*/ 134 h 616"/>
                <a:gd name="T112" fmla="*/ 146 w 702"/>
                <a:gd name="T113" fmla="*/ 106 h 616"/>
                <a:gd name="T114" fmla="*/ 118 w 702"/>
                <a:gd name="T115" fmla="*/ 84 h 616"/>
                <a:gd name="T116" fmla="*/ 98 w 702"/>
                <a:gd name="T117" fmla="*/ 62 h 616"/>
                <a:gd name="T118" fmla="*/ 78 w 702"/>
                <a:gd name="T119" fmla="*/ 12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2" h="616">
                  <a:moveTo>
                    <a:pt x="66" y="14"/>
                  </a:moveTo>
                  <a:lnTo>
                    <a:pt x="46" y="10"/>
                  </a:lnTo>
                  <a:lnTo>
                    <a:pt x="28" y="6"/>
                  </a:lnTo>
                  <a:lnTo>
                    <a:pt x="22" y="14"/>
                  </a:lnTo>
                  <a:lnTo>
                    <a:pt x="20" y="28"/>
                  </a:lnTo>
                  <a:lnTo>
                    <a:pt x="20" y="28"/>
                  </a:lnTo>
                  <a:lnTo>
                    <a:pt x="26" y="50"/>
                  </a:lnTo>
                  <a:lnTo>
                    <a:pt x="26" y="66"/>
                  </a:lnTo>
                  <a:lnTo>
                    <a:pt x="26" y="70"/>
                  </a:lnTo>
                  <a:lnTo>
                    <a:pt x="18" y="70"/>
                  </a:lnTo>
                  <a:lnTo>
                    <a:pt x="22" y="90"/>
                  </a:lnTo>
                  <a:lnTo>
                    <a:pt x="6" y="94"/>
                  </a:lnTo>
                  <a:lnTo>
                    <a:pt x="0" y="106"/>
                  </a:lnTo>
                  <a:lnTo>
                    <a:pt x="8" y="114"/>
                  </a:lnTo>
                  <a:lnTo>
                    <a:pt x="10" y="114"/>
                  </a:lnTo>
                  <a:lnTo>
                    <a:pt x="10" y="114"/>
                  </a:lnTo>
                  <a:lnTo>
                    <a:pt x="38" y="136"/>
                  </a:lnTo>
                  <a:lnTo>
                    <a:pt x="38" y="138"/>
                  </a:lnTo>
                  <a:lnTo>
                    <a:pt x="38" y="138"/>
                  </a:lnTo>
                  <a:lnTo>
                    <a:pt x="38" y="138"/>
                  </a:lnTo>
                  <a:lnTo>
                    <a:pt x="38" y="138"/>
                  </a:lnTo>
                  <a:lnTo>
                    <a:pt x="42" y="158"/>
                  </a:lnTo>
                  <a:lnTo>
                    <a:pt x="56" y="178"/>
                  </a:lnTo>
                  <a:lnTo>
                    <a:pt x="56" y="178"/>
                  </a:lnTo>
                  <a:lnTo>
                    <a:pt x="62" y="184"/>
                  </a:lnTo>
                  <a:lnTo>
                    <a:pt x="70" y="194"/>
                  </a:lnTo>
                  <a:lnTo>
                    <a:pt x="70" y="194"/>
                  </a:lnTo>
                  <a:lnTo>
                    <a:pt x="72" y="194"/>
                  </a:lnTo>
                  <a:lnTo>
                    <a:pt x="72" y="194"/>
                  </a:lnTo>
                  <a:lnTo>
                    <a:pt x="70" y="196"/>
                  </a:lnTo>
                  <a:lnTo>
                    <a:pt x="70" y="214"/>
                  </a:lnTo>
                  <a:lnTo>
                    <a:pt x="70" y="214"/>
                  </a:lnTo>
                  <a:lnTo>
                    <a:pt x="74" y="226"/>
                  </a:lnTo>
                  <a:lnTo>
                    <a:pt x="74" y="244"/>
                  </a:lnTo>
                  <a:lnTo>
                    <a:pt x="74" y="244"/>
                  </a:lnTo>
                  <a:lnTo>
                    <a:pt x="82" y="258"/>
                  </a:lnTo>
                  <a:lnTo>
                    <a:pt x="84" y="266"/>
                  </a:lnTo>
                  <a:lnTo>
                    <a:pt x="84" y="266"/>
                  </a:lnTo>
                  <a:lnTo>
                    <a:pt x="86" y="274"/>
                  </a:lnTo>
                  <a:lnTo>
                    <a:pt x="90" y="286"/>
                  </a:lnTo>
                  <a:lnTo>
                    <a:pt x="90" y="286"/>
                  </a:lnTo>
                  <a:lnTo>
                    <a:pt x="90" y="286"/>
                  </a:lnTo>
                  <a:lnTo>
                    <a:pt x="90" y="286"/>
                  </a:lnTo>
                  <a:lnTo>
                    <a:pt x="90" y="286"/>
                  </a:lnTo>
                  <a:lnTo>
                    <a:pt x="92" y="302"/>
                  </a:lnTo>
                  <a:lnTo>
                    <a:pt x="90" y="314"/>
                  </a:lnTo>
                  <a:lnTo>
                    <a:pt x="90" y="314"/>
                  </a:lnTo>
                  <a:lnTo>
                    <a:pt x="88" y="320"/>
                  </a:lnTo>
                  <a:lnTo>
                    <a:pt x="90" y="326"/>
                  </a:lnTo>
                  <a:lnTo>
                    <a:pt x="94" y="336"/>
                  </a:lnTo>
                  <a:lnTo>
                    <a:pt x="98" y="346"/>
                  </a:lnTo>
                  <a:lnTo>
                    <a:pt x="100" y="346"/>
                  </a:lnTo>
                  <a:lnTo>
                    <a:pt x="100" y="348"/>
                  </a:lnTo>
                  <a:lnTo>
                    <a:pt x="100" y="350"/>
                  </a:lnTo>
                  <a:lnTo>
                    <a:pt x="86" y="378"/>
                  </a:lnTo>
                  <a:lnTo>
                    <a:pt x="86" y="378"/>
                  </a:lnTo>
                  <a:lnTo>
                    <a:pt x="90" y="386"/>
                  </a:lnTo>
                  <a:lnTo>
                    <a:pt x="90" y="392"/>
                  </a:lnTo>
                  <a:lnTo>
                    <a:pt x="86" y="418"/>
                  </a:lnTo>
                  <a:lnTo>
                    <a:pt x="86" y="418"/>
                  </a:lnTo>
                  <a:lnTo>
                    <a:pt x="86" y="428"/>
                  </a:lnTo>
                  <a:lnTo>
                    <a:pt x="88" y="432"/>
                  </a:lnTo>
                  <a:lnTo>
                    <a:pt x="90" y="434"/>
                  </a:lnTo>
                  <a:lnTo>
                    <a:pt x="94" y="436"/>
                  </a:lnTo>
                  <a:lnTo>
                    <a:pt x="94" y="436"/>
                  </a:lnTo>
                  <a:lnTo>
                    <a:pt x="102" y="442"/>
                  </a:lnTo>
                  <a:lnTo>
                    <a:pt x="104" y="448"/>
                  </a:lnTo>
                  <a:lnTo>
                    <a:pt x="102" y="462"/>
                  </a:lnTo>
                  <a:lnTo>
                    <a:pt x="106" y="462"/>
                  </a:lnTo>
                  <a:lnTo>
                    <a:pt x="108" y="464"/>
                  </a:lnTo>
                  <a:lnTo>
                    <a:pt x="110" y="462"/>
                  </a:lnTo>
                  <a:lnTo>
                    <a:pt x="110" y="462"/>
                  </a:lnTo>
                  <a:lnTo>
                    <a:pt x="114" y="458"/>
                  </a:lnTo>
                  <a:lnTo>
                    <a:pt x="116" y="452"/>
                  </a:lnTo>
                  <a:lnTo>
                    <a:pt x="118" y="450"/>
                  </a:lnTo>
                  <a:lnTo>
                    <a:pt x="118" y="448"/>
                  </a:lnTo>
                  <a:lnTo>
                    <a:pt x="118" y="448"/>
                  </a:lnTo>
                  <a:lnTo>
                    <a:pt x="122" y="444"/>
                  </a:lnTo>
                  <a:lnTo>
                    <a:pt x="126" y="440"/>
                  </a:lnTo>
                  <a:lnTo>
                    <a:pt x="126" y="440"/>
                  </a:lnTo>
                  <a:lnTo>
                    <a:pt x="126" y="434"/>
                  </a:lnTo>
                  <a:lnTo>
                    <a:pt x="124" y="426"/>
                  </a:lnTo>
                  <a:lnTo>
                    <a:pt x="122" y="422"/>
                  </a:lnTo>
                  <a:lnTo>
                    <a:pt x="126" y="420"/>
                  </a:lnTo>
                  <a:lnTo>
                    <a:pt x="126" y="420"/>
                  </a:lnTo>
                  <a:lnTo>
                    <a:pt x="136" y="418"/>
                  </a:lnTo>
                  <a:lnTo>
                    <a:pt x="142" y="418"/>
                  </a:lnTo>
                  <a:lnTo>
                    <a:pt x="146" y="420"/>
                  </a:lnTo>
                  <a:lnTo>
                    <a:pt x="150" y="424"/>
                  </a:lnTo>
                  <a:lnTo>
                    <a:pt x="156" y="440"/>
                  </a:lnTo>
                  <a:lnTo>
                    <a:pt x="156" y="440"/>
                  </a:lnTo>
                  <a:lnTo>
                    <a:pt x="156" y="442"/>
                  </a:lnTo>
                  <a:lnTo>
                    <a:pt x="158" y="468"/>
                  </a:lnTo>
                  <a:lnTo>
                    <a:pt x="170" y="474"/>
                  </a:lnTo>
                  <a:lnTo>
                    <a:pt x="170" y="474"/>
                  </a:lnTo>
                  <a:lnTo>
                    <a:pt x="170" y="474"/>
                  </a:lnTo>
                  <a:lnTo>
                    <a:pt x="178" y="478"/>
                  </a:lnTo>
                  <a:lnTo>
                    <a:pt x="184" y="472"/>
                  </a:lnTo>
                  <a:lnTo>
                    <a:pt x="190" y="466"/>
                  </a:lnTo>
                  <a:lnTo>
                    <a:pt x="194" y="466"/>
                  </a:lnTo>
                  <a:lnTo>
                    <a:pt x="194" y="466"/>
                  </a:lnTo>
                  <a:lnTo>
                    <a:pt x="200" y="470"/>
                  </a:lnTo>
                  <a:lnTo>
                    <a:pt x="204" y="478"/>
                  </a:lnTo>
                  <a:lnTo>
                    <a:pt x="206" y="498"/>
                  </a:lnTo>
                  <a:lnTo>
                    <a:pt x="208" y="502"/>
                  </a:lnTo>
                  <a:lnTo>
                    <a:pt x="230" y="548"/>
                  </a:lnTo>
                  <a:lnTo>
                    <a:pt x="238" y="556"/>
                  </a:lnTo>
                  <a:lnTo>
                    <a:pt x="238" y="558"/>
                  </a:lnTo>
                  <a:lnTo>
                    <a:pt x="238" y="558"/>
                  </a:lnTo>
                  <a:lnTo>
                    <a:pt x="242" y="578"/>
                  </a:lnTo>
                  <a:lnTo>
                    <a:pt x="242" y="578"/>
                  </a:lnTo>
                  <a:lnTo>
                    <a:pt x="244" y="596"/>
                  </a:lnTo>
                  <a:lnTo>
                    <a:pt x="246" y="598"/>
                  </a:lnTo>
                  <a:lnTo>
                    <a:pt x="246" y="598"/>
                  </a:lnTo>
                  <a:lnTo>
                    <a:pt x="254" y="588"/>
                  </a:lnTo>
                  <a:lnTo>
                    <a:pt x="256" y="586"/>
                  </a:lnTo>
                  <a:lnTo>
                    <a:pt x="258" y="586"/>
                  </a:lnTo>
                  <a:lnTo>
                    <a:pt x="258" y="586"/>
                  </a:lnTo>
                  <a:lnTo>
                    <a:pt x="262" y="588"/>
                  </a:lnTo>
                  <a:lnTo>
                    <a:pt x="262" y="592"/>
                  </a:lnTo>
                  <a:lnTo>
                    <a:pt x="262" y="598"/>
                  </a:lnTo>
                  <a:lnTo>
                    <a:pt x="262" y="612"/>
                  </a:lnTo>
                  <a:lnTo>
                    <a:pt x="262" y="616"/>
                  </a:lnTo>
                  <a:lnTo>
                    <a:pt x="262" y="616"/>
                  </a:lnTo>
                  <a:lnTo>
                    <a:pt x="268" y="616"/>
                  </a:lnTo>
                  <a:lnTo>
                    <a:pt x="270" y="614"/>
                  </a:lnTo>
                  <a:lnTo>
                    <a:pt x="278" y="602"/>
                  </a:lnTo>
                  <a:lnTo>
                    <a:pt x="288" y="594"/>
                  </a:lnTo>
                  <a:lnTo>
                    <a:pt x="288" y="594"/>
                  </a:lnTo>
                  <a:lnTo>
                    <a:pt x="296" y="588"/>
                  </a:lnTo>
                  <a:lnTo>
                    <a:pt x="306" y="586"/>
                  </a:lnTo>
                  <a:lnTo>
                    <a:pt x="306" y="586"/>
                  </a:lnTo>
                  <a:lnTo>
                    <a:pt x="322" y="590"/>
                  </a:lnTo>
                  <a:lnTo>
                    <a:pt x="328" y="588"/>
                  </a:lnTo>
                  <a:lnTo>
                    <a:pt x="336" y="576"/>
                  </a:lnTo>
                  <a:lnTo>
                    <a:pt x="334" y="558"/>
                  </a:lnTo>
                  <a:lnTo>
                    <a:pt x="334" y="558"/>
                  </a:lnTo>
                  <a:lnTo>
                    <a:pt x="330" y="546"/>
                  </a:lnTo>
                  <a:lnTo>
                    <a:pt x="328" y="540"/>
                  </a:lnTo>
                  <a:lnTo>
                    <a:pt x="328" y="536"/>
                  </a:lnTo>
                  <a:lnTo>
                    <a:pt x="330" y="522"/>
                  </a:lnTo>
                  <a:lnTo>
                    <a:pt x="330" y="520"/>
                  </a:lnTo>
                  <a:lnTo>
                    <a:pt x="332" y="518"/>
                  </a:lnTo>
                  <a:lnTo>
                    <a:pt x="332" y="518"/>
                  </a:lnTo>
                  <a:lnTo>
                    <a:pt x="346" y="510"/>
                  </a:lnTo>
                  <a:lnTo>
                    <a:pt x="348" y="510"/>
                  </a:lnTo>
                  <a:lnTo>
                    <a:pt x="348" y="510"/>
                  </a:lnTo>
                  <a:lnTo>
                    <a:pt x="358" y="502"/>
                  </a:lnTo>
                  <a:lnTo>
                    <a:pt x="372" y="484"/>
                  </a:lnTo>
                  <a:lnTo>
                    <a:pt x="374" y="470"/>
                  </a:lnTo>
                  <a:lnTo>
                    <a:pt x="358" y="436"/>
                  </a:lnTo>
                  <a:lnTo>
                    <a:pt x="390" y="450"/>
                  </a:lnTo>
                  <a:lnTo>
                    <a:pt x="390" y="438"/>
                  </a:lnTo>
                  <a:lnTo>
                    <a:pt x="390" y="438"/>
                  </a:lnTo>
                  <a:lnTo>
                    <a:pt x="390" y="436"/>
                  </a:lnTo>
                  <a:lnTo>
                    <a:pt x="402" y="426"/>
                  </a:lnTo>
                  <a:lnTo>
                    <a:pt x="426" y="420"/>
                  </a:lnTo>
                  <a:lnTo>
                    <a:pt x="428" y="420"/>
                  </a:lnTo>
                  <a:lnTo>
                    <a:pt x="442" y="450"/>
                  </a:lnTo>
                  <a:lnTo>
                    <a:pt x="442" y="450"/>
                  </a:lnTo>
                  <a:lnTo>
                    <a:pt x="440" y="462"/>
                  </a:lnTo>
                  <a:lnTo>
                    <a:pt x="442" y="472"/>
                  </a:lnTo>
                  <a:lnTo>
                    <a:pt x="442" y="472"/>
                  </a:lnTo>
                  <a:lnTo>
                    <a:pt x="444" y="478"/>
                  </a:lnTo>
                  <a:lnTo>
                    <a:pt x="448" y="480"/>
                  </a:lnTo>
                  <a:lnTo>
                    <a:pt x="448" y="480"/>
                  </a:lnTo>
                  <a:lnTo>
                    <a:pt x="454" y="478"/>
                  </a:lnTo>
                  <a:lnTo>
                    <a:pt x="458" y="474"/>
                  </a:lnTo>
                  <a:lnTo>
                    <a:pt x="458" y="472"/>
                  </a:lnTo>
                  <a:lnTo>
                    <a:pt x="458" y="472"/>
                  </a:lnTo>
                  <a:lnTo>
                    <a:pt x="460" y="472"/>
                  </a:lnTo>
                  <a:lnTo>
                    <a:pt x="478" y="466"/>
                  </a:lnTo>
                  <a:lnTo>
                    <a:pt x="478" y="466"/>
                  </a:lnTo>
                  <a:lnTo>
                    <a:pt x="480" y="466"/>
                  </a:lnTo>
                  <a:lnTo>
                    <a:pt x="480" y="466"/>
                  </a:lnTo>
                  <a:lnTo>
                    <a:pt x="492" y="468"/>
                  </a:lnTo>
                  <a:lnTo>
                    <a:pt x="496" y="470"/>
                  </a:lnTo>
                  <a:lnTo>
                    <a:pt x="498" y="472"/>
                  </a:lnTo>
                  <a:lnTo>
                    <a:pt x="498" y="494"/>
                  </a:lnTo>
                  <a:lnTo>
                    <a:pt x="498" y="494"/>
                  </a:lnTo>
                  <a:lnTo>
                    <a:pt x="502" y="496"/>
                  </a:lnTo>
                  <a:lnTo>
                    <a:pt x="510" y="498"/>
                  </a:lnTo>
                  <a:lnTo>
                    <a:pt x="522" y="498"/>
                  </a:lnTo>
                  <a:lnTo>
                    <a:pt x="542" y="492"/>
                  </a:lnTo>
                  <a:lnTo>
                    <a:pt x="554" y="482"/>
                  </a:lnTo>
                  <a:lnTo>
                    <a:pt x="556" y="472"/>
                  </a:lnTo>
                  <a:lnTo>
                    <a:pt x="550" y="466"/>
                  </a:lnTo>
                  <a:lnTo>
                    <a:pt x="530" y="458"/>
                  </a:lnTo>
                  <a:lnTo>
                    <a:pt x="530" y="458"/>
                  </a:lnTo>
                  <a:lnTo>
                    <a:pt x="528" y="458"/>
                  </a:lnTo>
                  <a:lnTo>
                    <a:pt x="528" y="458"/>
                  </a:lnTo>
                  <a:lnTo>
                    <a:pt x="528" y="458"/>
                  </a:lnTo>
                  <a:lnTo>
                    <a:pt x="504" y="434"/>
                  </a:lnTo>
                  <a:lnTo>
                    <a:pt x="506" y="432"/>
                  </a:lnTo>
                  <a:lnTo>
                    <a:pt x="518" y="422"/>
                  </a:lnTo>
                  <a:lnTo>
                    <a:pt x="518" y="420"/>
                  </a:lnTo>
                  <a:lnTo>
                    <a:pt x="518" y="420"/>
                  </a:lnTo>
                  <a:lnTo>
                    <a:pt x="530" y="416"/>
                  </a:lnTo>
                  <a:lnTo>
                    <a:pt x="530" y="416"/>
                  </a:lnTo>
                  <a:lnTo>
                    <a:pt x="534" y="416"/>
                  </a:lnTo>
                  <a:lnTo>
                    <a:pt x="550" y="418"/>
                  </a:lnTo>
                  <a:lnTo>
                    <a:pt x="550" y="418"/>
                  </a:lnTo>
                  <a:lnTo>
                    <a:pt x="550" y="420"/>
                  </a:lnTo>
                  <a:lnTo>
                    <a:pt x="550" y="414"/>
                  </a:lnTo>
                  <a:lnTo>
                    <a:pt x="544" y="402"/>
                  </a:lnTo>
                  <a:lnTo>
                    <a:pt x="532" y="396"/>
                  </a:lnTo>
                  <a:lnTo>
                    <a:pt x="518" y="374"/>
                  </a:lnTo>
                  <a:lnTo>
                    <a:pt x="518" y="374"/>
                  </a:lnTo>
                  <a:lnTo>
                    <a:pt x="516" y="372"/>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4" y="224"/>
                  </a:lnTo>
                  <a:lnTo>
                    <a:pt x="666" y="224"/>
                  </a:lnTo>
                  <a:lnTo>
                    <a:pt x="666" y="222"/>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8" y="146"/>
                  </a:lnTo>
                  <a:lnTo>
                    <a:pt x="638" y="146"/>
                  </a:lnTo>
                  <a:lnTo>
                    <a:pt x="638" y="146"/>
                  </a:lnTo>
                  <a:lnTo>
                    <a:pt x="630" y="136"/>
                  </a:lnTo>
                  <a:lnTo>
                    <a:pt x="630" y="138"/>
                  </a:lnTo>
                  <a:lnTo>
                    <a:pt x="628" y="138"/>
                  </a:lnTo>
                  <a:lnTo>
                    <a:pt x="628" y="138"/>
                  </a:lnTo>
                  <a:lnTo>
                    <a:pt x="624" y="142"/>
                  </a:lnTo>
                  <a:lnTo>
                    <a:pt x="618" y="142"/>
                  </a:lnTo>
                  <a:lnTo>
                    <a:pt x="614" y="144"/>
                  </a:lnTo>
                  <a:lnTo>
                    <a:pt x="614" y="144"/>
                  </a:lnTo>
                  <a:lnTo>
                    <a:pt x="612" y="146"/>
                  </a:lnTo>
                  <a:lnTo>
                    <a:pt x="608" y="146"/>
                  </a:lnTo>
                  <a:lnTo>
                    <a:pt x="608" y="146"/>
                  </a:lnTo>
                  <a:lnTo>
                    <a:pt x="606" y="144"/>
                  </a:lnTo>
                  <a:lnTo>
                    <a:pt x="604" y="138"/>
                  </a:lnTo>
                  <a:lnTo>
                    <a:pt x="604" y="138"/>
                  </a:lnTo>
                  <a:lnTo>
                    <a:pt x="602" y="132"/>
                  </a:lnTo>
                  <a:lnTo>
                    <a:pt x="598" y="126"/>
                  </a:lnTo>
                  <a:lnTo>
                    <a:pt x="596" y="126"/>
                  </a:lnTo>
                  <a:lnTo>
                    <a:pt x="596" y="126"/>
                  </a:lnTo>
                  <a:lnTo>
                    <a:pt x="596" y="126"/>
                  </a:lnTo>
                  <a:lnTo>
                    <a:pt x="592" y="114"/>
                  </a:lnTo>
                  <a:lnTo>
                    <a:pt x="588" y="114"/>
                  </a:lnTo>
                  <a:lnTo>
                    <a:pt x="576" y="122"/>
                  </a:lnTo>
                  <a:lnTo>
                    <a:pt x="576" y="124"/>
                  </a:lnTo>
                  <a:lnTo>
                    <a:pt x="574" y="124"/>
                  </a:lnTo>
                  <a:lnTo>
                    <a:pt x="546" y="130"/>
                  </a:lnTo>
                  <a:lnTo>
                    <a:pt x="546" y="130"/>
                  </a:lnTo>
                  <a:lnTo>
                    <a:pt x="544" y="128"/>
                  </a:lnTo>
                  <a:lnTo>
                    <a:pt x="526" y="116"/>
                  </a:lnTo>
                  <a:lnTo>
                    <a:pt x="526" y="116"/>
                  </a:lnTo>
                  <a:lnTo>
                    <a:pt x="524" y="114"/>
                  </a:lnTo>
                  <a:lnTo>
                    <a:pt x="524" y="114"/>
                  </a:lnTo>
                  <a:lnTo>
                    <a:pt x="524" y="114"/>
                  </a:lnTo>
                  <a:lnTo>
                    <a:pt x="518" y="104"/>
                  </a:lnTo>
                  <a:lnTo>
                    <a:pt x="506" y="118"/>
                  </a:lnTo>
                  <a:lnTo>
                    <a:pt x="506" y="118"/>
                  </a:lnTo>
                  <a:lnTo>
                    <a:pt x="498" y="126"/>
                  </a:lnTo>
                  <a:lnTo>
                    <a:pt x="492" y="130"/>
                  </a:lnTo>
                  <a:lnTo>
                    <a:pt x="488" y="132"/>
                  </a:lnTo>
                  <a:lnTo>
                    <a:pt x="484" y="130"/>
                  </a:lnTo>
                  <a:lnTo>
                    <a:pt x="466" y="120"/>
                  </a:lnTo>
                  <a:lnTo>
                    <a:pt x="452" y="118"/>
                  </a:lnTo>
                  <a:lnTo>
                    <a:pt x="450" y="120"/>
                  </a:lnTo>
                  <a:lnTo>
                    <a:pt x="438" y="110"/>
                  </a:lnTo>
                  <a:lnTo>
                    <a:pt x="438" y="110"/>
                  </a:lnTo>
                  <a:lnTo>
                    <a:pt x="436" y="110"/>
                  </a:lnTo>
                  <a:lnTo>
                    <a:pt x="442" y="88"/>
                  </a:lnTo>
                  <a:lnTo>
                    <a:pt x="442" y="80"/>
                  </a:lnTo>
                  <a:lnTo>
                    <a:pt x="434" y="78"/>
                  </a:lnTo>
                  <a:lnTo>
                    <a:pt x="434" y="78"/>
                  </a:lnTo>
                  <a:lnTo>
                    <a:pt x="416" y="58"/>
                  </a:lnTo>
                  <a:lnTo>
                    <a:pt x="418" y="46"/>
                  </a:lnTo>
                  <a:lnTo>
                    <a:pt x="376" y="42"/>
                  </a:lnTo>
                  <a:lnTo>
                    <a:pt x="360" y="3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2"/>
                  </a:lnTo>
                  <a:lnTo>
                    <a:pt x="318" y="62"/>
                  </a:lnTo>
                  <a:lnTo>
                    <a:pt x="318" y="66"/>
                  </a:lnTo>
                  <a:lnTo>
                    <a:pt x="314" y="68"/>
                  </a:lnTo>
                  <a:lnTo>
                    <a:pt x="306" y="70"/>
                  </a:lnTo>
                  <a:lnTo>
                    <a:pt x="290" y="70"/>
                  </a:lnTo>
                  <a:lnTo>
                    <a:pt x="280" y="66"/>
                  </a:lnTo>
                  <a:lnTo>
                    <a:pt x="268" y="70"/>
                  </a:lnTo>
                  <a:lnTo>
                    <a:pt x="266" y="70"/>
                  </a:lnTo>
                  <a:lnTo>
                    <a:pt x="264" y="70"/>
                  </a:lnTo>
                  <a:lnTo>
                    <a:pt x="262" y="82"/>
                  </a:lnTo>
                  <a:lnTo>
                    <a:pt x="262" y="82"/>
                  </a:lnTo>
                  <a:lnTo>
                    <a:pt x="262" y="86"/>
                  </a:lnTo>
                  <a:lnTo>
                    <a:pt x="258" y="86"/>
                  </a:lnTo>
                  <a:lnTo>
                    <a:pt x="238" y="78"/>
                  </a:lnTo>
                  <a:lnTo>
                    <a:pt x="238" y="78"/>
                  </a:lnTo>
                  <a:lnTo>
                    <a:pt x="240" y="88"/>
                  </a:lnTo>
                  <a:lnTo>
                    <a:pt x="242" y="96"/>
                  </a:lnTo>
                  <a:lnTo>
                    <a:pt x="242" y="96"/>
                  </a:lnTo>
                  <a:lnTo>
                    <a:pt x="246" y="104"/>
                  </a:lnTo>
                  <a:lnTo>
                    <a:pt x="244" y="110"/>
                  </a:lnTo>
                  <a:lnTo>
                    <a:pt x="242" y="116"/>
                  </a:lnTo>
                  <a:lnTo>
                    <a:pt x="242" y="116"/>
                  </a:lnTo>
                  <a:lnTo>
                    <a:pt x="234" y="118"/>
                  </a:lnTo>
                  <a:lnTo>
                    <a:pt x="222" y="118"/>
                  </a:lnTo>
                  <a:lnTo>
                    <a:pt x="208" y="118"/>
                  </a:lnTo>
                  <a:lnTo>
                    <a:pt x="206" y="142"/>
                  </a:lnTo>
                  <a:lnTo>
                    <a:pt x="190" y="134"/>
                  </a:lnTo>
                  <a:lnTo>
                    <a:pt x="188"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8" y="84"/>
                  </a:lnTo>
                  <a:lnTo>
                    <a:pt x="110" y="74"/>
                  </a:lnTo>
                  <a:lnTo>
                    <a:pt x="106" y="66"/>
                  </a:lnTo>
                  <a:lnTo>
                    <a:pt x="106" y="66"/>
                  </a:lnTo>
                  <a:lnTo>
                    <a:pt x="106" y="64"/>
                  </a:lnTo>
                  <a:lnTo>
                    <a:pt x="102" y="62"/>
                  </a:lnTo>
                  <a:lnTo>
                    <a:pt x="98" y="62"/>
                  </a:lnTo>
                  <a:lnTo>
                    <a:pt x="98" y="62"/>
                  </a:lnTo>
                  <a:lnTo>
                    <a:pt x="90" y="56"/>
                  </a:lnTo>
                  <a:lnTo>
                    <a:pt x="86" y="46"/>
                  </a:lnTo>
                  <a:lnTo>
                    <a:pt x="82" y="34"/>
                  </a:lnTo>
                  <a:lnTo>
                    <a:pt x="82" y="22"/>
                  </a:lnTo>
                  <a:lnTo>
                    <a:pt x="78" y="12"/>
                  </a:lnTo>
                  <a:lnTo>
                    <a:pt x="68" y="14"/>
                  </a:lnTo>
                  <a:lnTo>
                    <a:pt x="66" y="14"/>
                  </a:lnTo>
                  <a:lnTo>
                    <a:pt x="66" y="14"/>
                  </a:lnTo>
                  <a:lnTo>
                    <a:pt x="66" y="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9" name="Freeform 11"/>
            <p:cNvSpPr>
              <a:spLocks/>
            </p:cNvSpPr>
            <p:nvPr/>
          </p:nvSpPr>
          <p:spPr bwMode="auto">
            <a:xfrm>
              <a:off x="955675" y="3412444"/>
              <a:ext cx="1993900" cy="1212850"/>
            </a:xfrm>
            <a:custGeom>
              <a:avLst/>
              <a:gdLst>
                <a:gd name="T0" fmla="*/ 138 w 1256"/>
                <a:gd name="T1" fmla="*/ 22 h 764"/>
                <a:gd name="T2" fmla="*/ 122 w 1256"/>
                <a:gd name="T3" fmla="*/ 56 h 764"/>
                <a:gd name="T4" fmla="*/ 66 w 1256"/>
                <a:gd name="T5" fmla="*/ 58 h 764"/>
                <a:gd name="T6" fmla="*/ 48 w 1256"/>
                <a:gd name="T7" fmla="*/ 92 h 764"/>
                <a:gd name="T8" fmla="*/ 56 w 1256"/>
                <a:gd name="T9" fmla="*/ 150 h 764"/>
                <a:gd name="T10" fmla="*/ 56 w 1256"/>
                <a:gd name="T11" fmla="*/ 196 h 764"/>
                <a:gd name="T12" fmla="*/ 16 w 1256"/>
                <a:gd name="T13" fmla="*/ 232 h 764"/>
                <a:gd name="T14" fmla="*/ 2 w 1256"/>
                <a:gd name="T15" fmla="*/ 262 h 764"/>
                <a:gd name="T16" fmla="*/ 28 w 1256"/>
                <a:gd name="T17" fmla="*/ 300 h 764"/>
                <a:gd name="T18" fmla="*/ 60 w 1256"/>
                <a:gd name="T19" fmla="*/ 332 h 764"/>
                <a:gd name="T20" fmla="*/ 138 w 1256"/>
                <a:gd name="T21" fmla="*/ 408 h 764"/>
                <a:gd name="T22" fmla="*/ 182 w 1256"/>
                <a:gd name="T23" fmla="*/ 394 h 764"/>
                <a:gd name="T24" fmla="*/ 240 w 1256"/>
                <a:gd name="T25" fmla="*/ 464 h 764"/>
                <a:gd name="T26" fmla="*/ 294 w 1256"/>
                <a:gd name="T27" fmla="*/ 504 h 764"/>
                <a:gd name="T28" fmla="*/ 376 w 1256"/>
                <a:gd name="T29" fmla="*/ 586 h 764"/>
                <a:gd name="T30" fmla="*/ 426 w 1256"/>
                <a:gd name="T31" fmla="*/ 628 h 764"/>
                <a:gd name="T32" fmla="*/ 524 w 1256"/>
                <a:gd name="T33" fmla="*/ 648 h 764"/>
                <a:gd name="T34" fmla="*/ 590 w 1256"/>
                <a:gd name="T35" fmla="*/ 644 h 764"/>
                <a:gd name="T36" fmla="*/ 588 w 1256"/>
                <a:gd name="T37" fmla="*/ 670 h 764"/>
                <a:gd name="T38" fmla="*/ 592 w 1256"/>
                <a:gd name="T39" fmla="*/ 698 h 764"/>
                <a:gd name="T40" fmla="*/ 616 w 1256"/>
                <a:gd name="T41" fmla="*/ 676 h 764"/>
                <a:gd name="T42" fmla="*/ 660 w 1256"/>
                <a:gd name="T43" fmla="*/ 638 h 764"/>
                <a:gd name="T44" fmla="*/ 772 w 1256"/>
                <a:gd name="T45" fmla="*/ 682 h 764"/>
                <a:gd name="T46" fmla="*/ 808 w 1256"/>
                <a:gd name="T47" fmla="*/ 762 h 764"/>
                <a:gd name="T48" fmla="*/ 928 w 1256"/>
                <a:gd name="T49" fmla="*/ 716 h 764"/>
                <a:gd name="T50" fmla="*/ 1024 w 1256"/>
                <a:gd name="T51" fmla="*/ 680 h 764"/>
                <a:gd name="T52" fmla="*/ 1122 w 1256"/>
                <a:gd name="T53" fmla="*/ 712 h 764"/>
                <a:gd name="T54" fmla="*/ 1138 w 1256"/>
                <a:gd name="T55" fmla="*/ 716 h 764"/>
                <a:gd name="T56" fmla="*/ 1144 w 1256"/>
                <a:gd name="T57" fmla="*/ 674 h 764"/>
                <a:gd name="T58" fmla="*/ 1182 w 1256"/>
                <a:gd name="T59" fmla="*/ 682 h 764"/>
                <a:gd name="T60" fmla="*/ 1214 w 1256"/>
                <a:gd name="T61" fmla="*/ 686 h 764"/>
                <a:gd name="T62" fmla="*/ 1214 w 1256"/>
                <a:gd name="T63" fmla="*/ 660 h 764"/>
                <a:gd name="T64" fmla="*/ 1256 w 1256"/>
                <a:gd name="T65" fmla="*/ 598 h 764"/>
                <a:gd name="T66" fmla="*/ 1248 w 1256"/>
                <a:gd name="T67" fmla="*/ 540 h 764"/>
                <a:gd name="T68" fmla="*/ 1232 w 1256"/>
                <a:gd name="T69" fmla="*/ 498 h 764"/>
                <a:gd name="T70" fmla="*/ 1228 w 1256"/>
                <a:gd name="T71" fmla="*/ 448 h 764"/>
                <a:gd name="T72" fmla="*/ 1200 w 1256"/>
                <a:gd name="T73" fmla="*/ 412 h 764"/>
                <a:gd name="T74" fmla="*/ 1162 w 1256"/>
                <a:gd name="T75" fmla="*/ 366 h 764"/>
                <a:gd name="T76" fmla="*/ 1152 w 1256"/>
                <a:gd name="T77" fmla="*/ 418 h 764"/>
                <a:gd name="T78" fmla="*/ 1074 w 1256"/>
                <a:gd name="T79" fmla="*/ 436 h 764"/>
                <a:gd name="T80" fmla="*/ 1024 w 1256"/>
                <a:gd name="T81" fmla="*/ 380 h 764"/>
                <a:gd name="T82" fmla="*/ 974 w 1256"/>
                <a:gd name="T83" fmla="*/ 350 h 764"/>
                <a:gd name="T84" fmla="*/ 860 w 1256"/>
                <a:gd name="T85" fmla="*/ 324 h 764"/>
                <a:gd name="T86" fmla="*/ 820 w 1256"/>
                <a:gd name="T87" fmla="*/ 308 h 764"/>
                <a:gd name="T88" fmla="*/ 788 w 1256"/>
                <a:gd name="T89" fmla="*/ 272 h 764"/>
                <a:gd name="T90" fmla="*/ 760 w 1256"/>
                <a:gd name="T91" fmla="*/ 280 h 764"/>
                <a:gd name="T92" fmla="*/ 736 w 1256"/>
                <a:gd name="T93" fmla="*/ 272 h 764"/>
                <a:gd name="T94" fmla="*/ 704 w 1256"/>
                <a:gd name="T95" fmla="*/ 232 h 764"/>
                <a:gd name="T96" fmla="*/ 692 w 1256"/>
                <a:gd name="T97" fmla="*/ 196 h 764"/>
                <a:gd name="T98" fmla="*/ 694 w 1256"/>
                <a:gd name="T99" fmla="*/ 118 h 764"/>
                <a:gd name="T100" fmla="*/ 708 w 1256"/>
                <a:gd name="T101" fmla="*/ 84 h 764"/>
                <a:gd name="T102" fmla="*/ 712 w 1256"/>
                <a:gd name="T103" fmla="*/ 62 h 764"/>
                <a:gd name="T104" fmla="*/ 710 w 1256"/>
                <a:gd name="T105" fmla="*/ 42 h 764"/>
                <a:gd name="T106" fmla="*/ 692 w 1256"/>
                <a:gd name="T107" fmla="*/ 30 h 764"/>
                <a:gd name="T108" fmla="*/ 608 w 1256"/>
                <a:gd name="T109" fmla="*/ 4 h 764"/>
                <a:gd name="T110" fmla="*/ 532 w 1256"/>
                <a:gd name="T111" fmla="*/ 16 h 764"/>
                <a:gd name="T112" fmla="*/ 472 w 1256"/>
                <a:gd name="T113" fmla="*/ 40 h 764"/>
                <a:gd name="T114" fmla="*/ 438 w 1256"/>
                <a:gd name="T115" fmla="*/ 36 h 764"/>
                <a:gd name="T116" fmla="*/ 356 w 1256"/>
                <a:gd name="T117" fmla="*/ 36 h 764"/>
                <a:gd name="T118" fmla="*/ 318 w 1256"/>
                <a:gd name="T119" fmla="*/ 20 h 764"/>
                <a:gd name="T120" fmla="*/ 296 w 1256"/>
                <a:gd name="T121" fmla="*/ 8 h 764"/>
                <a:gd name="T122" fmla="*/ 226 w 1256"/>
                <a:gd name="T123" fmla="*/ 20 h 764"/>
                <a:gd name="T124" fmla="*/ 152 w 1256"/>
                <a:gd name="T125" fmla="*/ 4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56" h="764">
                  <a:moveTo>
                    <a:pt x="152" y="4"/>
                  </a:moveTo>
                  <a:lnTo>
                    <a:pt x="152" y="4"/>
                  </a:lnTo>
                  <a:lnTo>
                    <a:pt x="152" y="4"/>
                  </a:lnTo>
                  <a:lnTo>
                    <a:pt x="146" y="14"/>
                  </a:lnTo>
                  <a:lnTo>
                    <a:pt x="138" y="22"/>
                  </a:lnTo>
                  <a:lnTo>
                    <a:pt x="138" y="22"/>
                  </a:lnTo>
                  <a:lnTo>
                    <a:pt x="132" y="26"/>
                  </a:lnTo>
                  <a:lnTo>
                    <a:pt x="132" y="32"/>
                  </a:lnTo>
                  <a:lnTo>
                    <a:pt x="132" y="36"/>
                  </a:lnTo>
                  <a:lnTo>
                    <a:pt x="132" y="36"/>
                  </a:lnTo>
                  <a:lnTo>
                    <a:pt x="130" y="44"/>
                  </a:lnTo>
                  <a:lnTo>
                    <a:pt x="122" y="56"/>
                  </a:lnTo>
                  <a:lnTo>
                    <a:pt x="122" y="60"/>
                  </a:lnTo>
                  <a:lnTo>
                    <a:pt x="122" y="60"/>
                  </a:lnTo>
                  <a:lnTo>
                    <a:pt x="118" y="62"/>
                  </a:lnTo>
                  <a:lnTo>
                    <a:pt x="112" y="64"/>
                  </a:lnTo>
                  <a:lnTo>
                    <a:pt x="66" y="58"/>
                  </a:lnTo>
                  <a:lnTo>
                    <a:pt x="66" y="58"/>
                  </a:lnTo>
                  <a:lnTo>
                    <a:pt x="62" y="68"/>
                  </a:lnTo>
                  <a:lnTo>
                    <a:pt x="62" y="70"/>
                  </a:lnTo>
                  <a:lnTo>
                    <a:pt x="62" y="70"/>
                  </a:lnTo>
                  <a:lnTo>
                    <a:pt x="62" y="70"/>
                  </a:lnTo>
                  <a:lnTo>
                    <a:pt x="62" y="70"/>
                  </a:lnTo>
                  <a:lnTo>
                    <a:pt x="48" y="92"/>
                  </a:lnTo>
                  <a:lnTo>
                    <a:pt x="42" y="100"/>
                  </a:lnTo>
                  <a:lnTo>
                    <a:pt x="40" y="108"/>
                  </a:lnTo>
                  <a:lnTo>
                    <a:pt x="40" y="108"/>
                  </a:lnTo>
                  <a:lnTo>
                    <a:pt x="42" y="112"/>
                  </a:lnTo>
                  <a:lnTo>
                    <a:pt x="44" y="122"/>
                  </a:lnTo>
                  <a:lnTo>
                    <a:pt x="56" y="150"/>
                  </a:lnTo>
                  <a:lnTo>
                    <a:pt x="62" y="168"/>
                  </a:lnTo>
                  <a:lnTo>
                    <a:pt x="62" y="168"/>
                  </a:lnTo>
                  <a:lnTo>
                    <a:pt x="64" y="174"/>
                  </a:lnTo>
                  <a:lnTo>
                    <a:pt x="64" y="180"/>
                  </a:lnTo>
                  <a:lnTo>
                    <a:pt x="60" y="188"/>
                  </a:lnTo>
                  <a:lnTo>
                    <a:pt x="56" y="196"/>
                  </a:lnTo>
                  <a:lnTo>
                    <a:pt x="42" y="210"/>
                  </a:lnTo>
                  <a:lnTo>
                    <a:pt x="18" y="210"/>
                  </a:lnTo>
                  <a:lnTo>
                    <a:pt x="12" y="184"/>
                  </a:lnTo>
                  <a:lnTo>
                    <a:pt x="6" y="216"/>
                  </a:lnTo>
                  <a:lnTo>
                    <a:pt x="16" y="232"/>
                  </a:lnTo>
                  <a:lnTo>
                    <a:pt x="16" y="232"/>
                  </a:lnTo>
                  <a:lnTo>
                    <a:pt x="16" y="236"/>
                  </a:lnTo>
                  <a:lnTo>
                    <a:pt x="16" y="238"/>
                  </a:lnTo>
                  <a:lnTo>
                    <a:pt x="16" y="238"/>
                  </a:lnTo>
                  <a:lnTo>
                    <a:pt x="10" y="246"/>
                  </a:lnTo>
                  <a:lnTo>
                    <a:pt x="2" y="262"/>
                  </a:lnTo>
                  <a:lnTo>
                    <a:pt x="2" y="262"/>
                  </a:lnTo>
                  <a:lnTo>
                    <a:pt x="0" y="272"/>
                  </a:lnTo>
                  <a:lnTo>
                    <a:pt x="0" y="280"/>
                  </a:lnTo>
                  <a:lnTo>
                    <a:pt x="4" y="290"/>
                  </a:lnTo>
                  <a:lnTo>
                    <a:pt x="10" y="300"/>
                  </a:lnTo>
                  <a:lnTo>
                    <a:pt x="28" y="300"/>
                  </a:lnTo>
                  <a:lnTo>
                    <a:pt x="28" y="300"/>
                  </a:lnTo>
                  <a:lnTo>
                    <a:pt x="34" y="302"/>
                  </a:lnTo>
                  <a:lnTo>
                    <a:pt x="42" y="308"/>
                  </a:lnTo>
                  <a:lnTo>
                    <a:pt x="58" y="330"/>
                  </a:lnTo>
                  <a:lnTo>
                    <a:pt x="60" y="332"/>
                  </a:lnTo>
                  <a:lnTo>
                    <a:pt x="60" y="332"/>
                  </a:lnTo>
                  <a:lnTo>
                    <a:pt x="60" y="332"/>
                  </a:lnTo>
                  <a:lnTo>
                    <a:pt x="62" y="338"/>
                  </a:lnTo>
                  <a:lnTo>
                    <a:pt x="66" y="344"/>
                  </a:lnTo>
                  <a:lnTo>
                    <a:pt x="108" y="384"/>
                  </a:lnTo>
                  <a:lnTo>
                    <a:pt x="108" y="384"/>
                  </a:lnTo>
                  <a:lnTo>
                    <a:pt x="128" y="408"/>
                  </a:lnTo>
                  <a:lnTo>
                    <a:pt x="138" y="408"/>
                  </a:lnTo>
                  <a:lnTo>
                    <a:pt x="150" y="386"/>
                  </a:lnTo>
                  <a:lnTo>
                    <a:pt x="152" y="384"/>
                  </a:lnTo>
                  <a:lnTo>
                    <a:pt x="152" y="384"/>
                  </a:lnTo>
                  <a:lnTo>
                    <a:pt x="182" y="392"/>
                  </a:lnTo>
                  <a:lnTo>
                    <a:pt x="182" y="392"/>
                  </a:lnTo>
                  <a:lnTo>
                    <a:pt x="182" y="394"/>
                  </a:lnTo>
                  <a:lnTo>
                    <a:pt x="186" y="414"/>
                  </a:lnTo>
                  <a:lnTo>
                    <a:pt x="222" y="454"/>
                  </a:lnTo>
                  <a:lnTo>
                    <a:pt x="234" y="460"/>
                  </a:lnTo>
                  <a:lnTo>
                    <a:pt x="234" y="460"/>
                  </a:lnTo>
                  <a:lnTo>
                    <a:pt x="240" y="464"/>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376" y="586"/>
                  </a:lnTo>
                  <a:lnTo>
                    <a:pt x="404" y="602"/>
                  </a:lnTo>
                  <a:lnTo>
                    <a:pt x="404" y="602"/>
                  </a:lnTo>
                  <a:lnTo>
                    <a:pt x="404" y="602"/>
                  </a:lnTo>
                  <a:lnTo>
                    <a:pt x="406" y="604"/>
                  </a:lnTo>
                  <a:lnTo>
                    <a:pt x="426" y="628"/>
                  </a:lnTo>
                  <a:lnTo>
                    <a:pt x="456" y="624"/>
                  </a:lnTo>
                  <a:lnTo>
                    <a:pt x="458" y="624"/>
                  </a:lnTo>
                  <a:lnTo>
                    <a:pt x="470" y="628"/>
                  </a:lnTo>
                  <a:lnTo>
                    <a:pt x="470" y="628"/>
                  </a:lnTo>
                  <a:lnTo>
                    <a:pt x="490" y="644"/>
                  </a:lnTo>
                  <a:lnTo>
                    <a:pt x="524" y="648"/>
                  </a:lnTo>
                  <a:lnTo>
                    <a:pt x="544" y="644"/>
                  </a:lnTo>
                  <a:lnTo>
                    <a:pt x="544" y="644"/>
                  </a:lnTo>
                  <a:lnTo>
                    <a:pt x="544" y="644"/>
                  </a:lnTo>
                  <a:lnTo>
                    <a:pt x="564" y="642"/>
                  </a:lnTo>
                  <a:lnTo>
                    <a:pt x="580" y="642"/>
                  </a:lnTo>
                  <a:lnTo>
                    <a:pt x="590" y="644"/>
                  </a:lnTo>
                  <a:lnTo>
                    <a:pt x="596" y="648"/>
                  </a:lnTo>
                  <a:lnTo>
                    <a:pt x="596" y="648"/>
                  </a:lnTo>
                  <a:lnTo>
                    <a:pt x="598" y="654"/>
                  </a:lnTo>
                  <a:lnTo>
                    <a:pt x="598" y="658"/>
                  </a:lnTo>
                  <a:lnTo>
                    <a:pt x="594" y="664"/>
                  </a:lnTo>
                  <a:lnTo>
                    <a:pt x="588" y="670"/>
                  </a:lnTo>
                  <a:lnTo>
                    <a:pt x="580" y="678"/>
                  </a:lnTo>
                  <a:lnTo>
                    <a:pt x="580" y="678"/>
                  </a:lnTo>
                  <a:lnTo>
                    <a:pt x="580" y="682"/>
                  </a:lnTo>
                  <a:lnTo>
                    <a:pt x="582" y="686"/>
                  </a:lnTo>
                  <a:lnTo>
                    <a:pt x="586" y="692"/>
                  </a:lnTo>
                  <a:lnTo>
                    <a:pt x="592" y="698"/>
                  </a:lnTo>
                  <a:lnTo>
                    <a:pt x="592" y="700"/>
                  </a:lnTo>
                  <a:lnTo>
                    <a:pt x="592" y="700"/>
                  </a:lnTo>
                  <a:lnTo>
                    <a:pt x="598" y="704"/>
                  </a:lnTo>
                  <a:lnTo>
                    <a:pt x="600" y="702"/>
                  </a:lnTo>
                  <a:lnTo>
                    <a:pt x="600" y="702"/>
                  </a:lnTo>
                  <a:lnTo>
                    <a:pt x="616" y="676"/>
                  </a:lnTo>
                  <a:lnTo>
                    <a:pt x="628" y="658"/>
                  </a:lnTo>
                  <a:lnTo>
                    <a:pt x="638" y="646"/>
                  </a:lnTo>
                  <a:lnTo>
                    <a:pt x="648" y="640"/>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792" y="738"/>
                  </a:lnTo>
                  <a:lnTo>
                    <a:pt x="802" y="754"/>
                  </a:lnTo>
                  <a:lnTo>
                    <a:pt x="808" y="762"/>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24" y="680"/>
                  </a:lnTo>
                  <a:lnTo>
                    <a:pt x="1024"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38" y="716"/>
                  </a:lnTo>
                  <a:lnTo>
                    <a:pt x="1138" y="716"/>
                  </a:lnTo>
                  <a:lnTo>
                    <a:pt x="1144" y="692"/>
                  </a:lnTo>
                  <a:lnTo>
                    <a:pt x="1144" y="692"/>
                  </a:lnTo>
                  <a:lnTo>
                    <a:pt x="1142" y="682"/>
                  </a:lnTo>
                  <a:lnTo>
                    <a:pt x="1144" y="674"/>
                  </a:lnTo>
                  <a:lnTo>
                    <a:pt x="1144" y="674"/>
                  </a:lnTo>
                  <a:lnTo>
                    <a:pt x="1148" y="668"/>
                  </a:lnTo>
                  <a:lnTo>
                    <a:pt x="1156" y="666"/>
                  </a:lnTo>
                  <a:lnTo>
                    <a:pt x="1156" y="666"/>
                  </a:lnTo>
                  <a:lnTo>
                    <a:pt x="1164" y="666"/>
                  </a:lnTo>
                  <a:lnTo>
                    <a:pt x="1172" y="672"/>
                  </a:lnTo>
                  <a:lnTo>
                    <a:pt x="1182" y="682"/>
                  </a:lnTo>
                  <a:lnTo>
                    <a:pt x="1190" y="696"/>
                  </a:lnTo>
                  <a:lnTo>
                    <a:pt x="1192" y="696"/>
                  </a:lnTo>
                  <a:lnTo>
                    <a:pt x="1192" y="696"/>
                  </a:lnTo>
                  <a:lnTo>
                    <a:pt x="1212" y="688"/>
                  </a:lnTo>
                  <a:lnTo>
                    <a:pt x="1212" y="688"/>
                  </a:lnTo>
                  <a:lnTo>
                    <a:pt x="1214" y="686"/>
                  </a:lnTo>
                  <a:lnTo>
                    <a:pt x="1216" y="684"/>
                  </a:lnTo>
                  <a:lnTo>
                    <a:pt x="1218" y="680"/>
                  </a:lnTo>
                  <a:lnTo>
                    <a:pt x="1214" y="664"/>
                  </a:lnTo>
                  <a:lnTo>
                    <a:pt x="1214" y="664"/>
                  </a:lnTo>
                  <a:lnTo>
                    <a:pt x="1214" y="664"/>
                  </a:lnTo>
                  <a:lnTo>
                    <a:pt x="1214" y="660"/>
                  </a:lnTo>
                  <a:lnTo>
                    <a:pt x="1214" y="656"/>
                  </a:lnTo>
                  <a:lnTo>
                    <a:pt x="1216" y="652"/>
                  </a:lnTo>
                  <a:lnTo>
                    <a:pt x="1220" y="650"/>
                  </a:lnTo>
                  <a:lnTo>
                    <a:pt x="1228" y="644"/>
                  </a:lnTo>
                  <a:lnTo>
                    <a:pt x="1244" y="624"/>
                  </a:lnTo>
                  <a:lnTo>
                    <a:pt x="1256" y="598"/>
                  </a:lnTo>
                  <a:lnTo>
                    <a:pt x="1256" y="598"/>
                  </a:lnTo>
                  <a:lnTo>
                    <a:pt x="1250" y="586"/>
                  </a:lnTo>
                  <a:lnTo>
                    <a:pt x="1246" y="576"/>
                  </a:lnTo>
                  <a:lnTo>
                    <a:pt x="1246" y="568"/>
                  </a:lnTo>
                  <a:lnTo>
                    <a:pt x="1246" y="562"/>
                  </a:lnTo>
                  <a:lnTo>
                    <a:pt x="1248" y="540"/>
                  </a:lnTo>
                  <a:lnTo>
                    <a:pt x="1248" y="540"/>
                  </a:lnTo>
                  <a:lnTo>
                    <a:pt x="1244" y="528"/>
                  </a:lnTo>
                  <a:lnTo>
                    <a:pt x="1242" y="518"/>
                  </a:lnTo>
                  <a:lnTo>
                    <a:pt x="1242" y="518"/>
                  </a:lnTo>
                  <a:lnTo>
                    <a:pt x="1240" y="510"/>
                  </a:lnTo>
                  <a:lnTo>
                    <a:pt x="1232" y="498"/>
                  </a:lnTo>
                  <a:lnTo>
                    <a:pt x="1232" y="498"/>
                  </a:lnTo>
                  <a:lnTo>
                    <a:pt x="1232" y="496"/>
                  </a:lnTo>
                  <a:lnTo>
                    <a:pt x="1228" y="468"/>
                  </a:lnTo>
                  <a:lnTo>
                    <a:pt x="1228" y="468"/>
                  </a:lnTo>
                  <a:lnTo>
                    <a:pt x="1228" y="458"/>
                  </a:lnTo>
                  <a:lnTo>
                    <a:pt x="1228" y="448"/>
                  </a:lnTo>
                  <a:lnTo>
                    <a:pt x="1228" y="448"/>
                  </a:lnTo>
                  <a:lnTo>
                    <a:pt x="1220" y="440"/>
                  </a:lnTo>
                  <a:lnTo>
                    <a:pt x="1214" y="432"/>
                  </a:lnTo>
                  <a:lnTo>
                    <a:pt x="1202" y="416"/>
                  </a:lnTo>
                  <a:lnTo>
                    <a:pt x="1200" y="414"/>
                  </a:lnTo>
                  <a:lnTo>
                    <a:pt x="1200" y="412"/>
                  </a:lnTo>
                  <a:lnTo>
                    <a:pt x="1200" y="412"/>
                  </a:lnTo>
                  <a:lnTo>
                    <a:pt x="1196" y="392"/>
                  </a:lnTo>
                  <a:lnTo>
                    <a:pt x="1184" y="382"/>
                  </a:lnTo>
                  <a:lnTo>
                    <a:pt x="1184" y="384"/>
                  </a:lnTo>
                  <a:lnTo>
                    <a:pt x="1162" y="364"/>
                  </a:lnTo>
                  <a:lnTo>
                    <a:pt x="1162" y="366"/>
                  </a:lnTo>
                  <a:lnTo>
                    <a:pt x="1164" y="392"/>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8" y="372"/>
                  </a:lnTo>
                  <a:lnTo>
                    <a:pt x="1010" y="360"/>
                  </a:lnTo>
                  <a:lnTo>
                    <a:pt x="1000" y="344"/>
                  </a:lnTo>
                  <a:lnTo>
                    <a:pt x="990" y="344"/>
                  </a:lnTo>
                  <a:lnTo>
                    <a:pt x="974" y="350"/>
                  </a:lnTo>
                  <a:lnTo>
                    <a:pt x="972" y="352"/>
                  </a:lnTo>
                  <a:lnTo>
                    <a:pt x="932" y="348"/>
                  </a:lnTo>
                  <a:lnTo>
                    <a:pt x="900" y="342"/>
                  </a:lnTo>
                  <a:lnTo>
                    <a:pt x="900" y="342"/>
                  </a:lnTo>
                  <a:lnTo>
                    <a:pt x="884" y="332"/>
                  </a:lnTo>
                  <a:lnTo>
                    <a:pt x="860" y="324"/>
                  </a:lnTo>
                  <a:lnTo>
                    <a:pt x="860" y="324"/>
                  </a:lnTo>
                  <a:lnTo>
                    <a:pt x="838" y="318"/>
                  </a:lnTo>
                  <a:lnTo>
                    <a:pt x="832" y="314"/>
                  </a:lnTo>
                  <a:lnTo>
                    <a:pt x="828" y="312"/>
                  </a:lnTo>
                  <a:lnTo>
                    <a:pt x="824" y="308"/>
                  </a:lnTo>
                  <a:lnTo>
                    <a:pt x="820" y="308"/>
                  </a:lnTo>
                  <a:lnTo>
                    <a:pt x="804" y="300"/>
                  </a:lnTo>
                  <a:lnTo>
                    <a:pt x="804" y="298"/>
                  </a:lnTo>
                  <a:lnTo>
                    <a:pt x="804" y="298"/>
                  </a:lnTo>
                  <a:lnTo>
                    <a:pt x="796" y="290"/>
                  </a:lnTo>
                  <a:lnTo>
                    <a:pt x="794" y="282"/>
                  </a:lnTo>
                  <a:lnTo>
                    <a:pt x="788" y="272"/>
                  </a:lnTo>
                  <a:lnTo>
                    <a:pt x="776" y="268"/>
                  </a:lnTo>
                  <a:lnTo>
                    <a:pt x="772" y="270"/>
                  </a:lnTo>
                  <a:lnTo>
                    <a:pt x="768" y="274"/>
                  </a:lnTo>
                  <a:lnTo>
                    <a:pt x="766" y="276"/>
                  </a:lnTo>
                  <a:lnTo>
                    <a:pt x="766" y="276"/>
                  </a:lnTo>
                  <a:lnTo>
                    <a:pt x="760" y="280"/>
                  </a:lnTo>
                  <a:lnTo>
                    <a:pt x="756" y="280"/>
                  </a:lnTo>
                  <a:lnTo>
                    <a:pt x="756" y="280"/>
                  </a:lnTo>
                  <a:lnTo>
                    <a:pt x="750" y="282"/>
                  </a:lnTo>
                  <a:lnTo>
                    <a:pt x="746" y="280"/>
                  </a:lnTo>
                  <a:lnTo>
                    <a:pt x="740" y="276"/>
                  </a:lnTo>
                  <a:lnTo>
                    <a:pt x="736" y="272"/>
                  </a:lnTo>
                  <a:lnTo>
                    <a:pt x="720" y="256"/>
                  </a:lnTo>
                  <a:lnTo>
                    <a:pt x="720" y="256"/>
                  </a:lnTo>
                  <a:lnTo>
                    <a:pt x="714" y="246"/>
                  </a:lnTo>
                  <a:lnTo>
                    <a:pt x="708" y="238"/>
                  </a:lnTo>
                  <a:lnTo>
                    <a:pt x="704" y="232"/>
                  </a:lnTo>
                  <a:lnTo>
                    <a:pt x="704" y="232"/>
                  </a:lnTo>
                  <a:lnTo>
                    <a:pt x="698" y="224"/>
                  </a:lnTo>
                  <a:lnTo>
                    <a:pt x="692" y="216"/>
                  </a:lnTo>
                  <a:lnTo>
                    <a:pt x="692" y="216"/>
                  </a:lnTo>
                  <a:lnTo>
                    <a:pt x="690" y="206"/>
                  </a:lnTo>
                  <a:lnTo>
                    <a:pt x="692" y="196"/>
                  </a:lnTo>
                  <a:lnTo>
                    <a:pt x="692" y="196"/>
                  </a:lnTo>
                  <a:lnTo>
                    <a:pt x="692" y="196"/>
                  </a:lnTo>
                  <a:lnTo>
                    <a:pt x="702" y="178"/>
                  </a:lnTo>
                  <a:lnTo>
                    <a:pt x="708" y="160"/>
                  </a:lnTo>
                  <a:lnTo>
                    <a:pt x="710" y="148"/>
                  </a:lnTo>
                  <a:lnTo>
                    <a:pt x="706" y="128"/>
                  </a:lnTo>
                  <a:lnTo>
                    <a:pt x="694" y="118"/>
                  </a:lnTo>
                  <a:lnTo>
                    <a:pt x="696" y="104"/>
                  </a:lnTo>
                  <a:lnTo>
                    <a:pt x="696" y="104"/>
                  </a:lnTo>
                  <a:lnTo>
                    <a:pt x="698" y="96"/>
                  </a:lnTo>
                  <a:lnTo>
                    <a:pt x="700" y="90"/>
                  </a:lnTo>
                  <a:lnTo>
                    <a:pt x="704" y="86"/>
                  </a:lnTo>
                  <a:lnTo>
                    <a:pt x="708" y="84"/>
                  </a:lnTo>
                  <a:lnTo>
                    <a:pt x="708" y="84"/>
                  </a:lnTo>
                  <a:lnTo>
                    <a:pt x="712" y="84"/>
                  </a:lnTo>
                  <a:lnTo>
                    <a:pt x="712" y="80"/>
                  </a:lnTo>
                  <a:lnTo>
                    <a:pt x="712" y="78"/>
                  </a:lnTo>
                  <a:lnTo>
                    <a:pt x="712" y="62"/>
                  </a:lnTo>
                  <a:lnTo>
                    <a:pt x="712" y="62"/>
                  </a:lnTo>
                  <a:lnTo>
                    <a:pt x="712" y="62"/>
                  </a:lnTo>
                  <a:lnTo>
                    <a:pt x="712" y="44"/>
                  </a:lnTo>
                  <a:lnTo>
                    <a:pt x="712" y="44"/>
                  </a:lnTo>
                  <a:lnTo>
                    <a:pt x="710" y="42"/>
                  </a:lnTo>
                  <a:lnTo>
                    <a:pt x="710" y="42"/>
                  </a:lnTo>
                  <a:lnTo>
                    <a:pt x="710" y="42"/>
                  </a:lnTo>
                  <a:lnTo>
                    <a:pt x="708" y="40"/>
                  </a:lnTo>
                  <a:lnTo>
                    <a:pt x="708" y="40"/>
                  </a:lnTo>
                  <a:lnTo>
                    <a:pt x="706" y="40"/>
                  </a:lnTo>
                  <a:lnTo>
                    <a:pt x="692" y="30"/>
                  </a:lnTo>
                  <a:lnTo>
                    <a:pt x="692" y="30"/>
                  </a:lnTo>
                  <a:lnTo>
                    <a:pt x="692" y="30"/>
                  </a:lnTo>
                  <a:lnTo>
                    <a:pt x="680" y="20"/>
                  </a:lnTo>
                  <a:lnTo>
                    <a:pt x="642" y="14"/>
                  </a:lnTo>
                  <a:lnTo>
                    <a:pt x="642" y="14"/>
                  </a:lnTo>
                  <a:lnTo>
                    <a:pt x="630" y="4"/>
                  </a:lnTo>
                  <a:lnTo>
                    <a:pt x="608" y="4"/>
                  </a:lnTo>
                  <a:lnTo>
                    <a:pt x="608" y="4"/>
                  </a:lnTo>
                  <a:lnTo>
                    <a:pt x="602" y="6"/>
                  </a:lnTo>
                  <a:lnTo>
                    <a:pt x="596" y="10"/>
                  </a:lnTo>
                  <a:lnTo>
                    <a:pt x="594" y="10"/>
                  </a:lnTo>
                  <a:lnTo>
                    <a:pt x="576" y="16"/>
                  </a:lnTo>
                  <a:lnTo>
                    <a:pt x="532" y="16"/>
                  </a:lnTo>
                  <a:lnTo>
                    <a:pt x="532" y="16"/>
                  </a:lnTo>
                  <a:lnTo>
                    <a:pt x="524" y="20"/>
                  </a:lnTo>
                  <a:lnTo>
                    <a:pt x="518" y="24"/>
                  </a:lnTo>
                  <a:lnTo>
                    <a:pt x="518" y="24"/>
                  </a:lnTo>
                  <a:lnTo>
                    <a:pt x="508" y="28"/>
                  </a:lnTo>
                  <a:lnTo>
                    <a:pt x="492" y="34"/>
                  </a:lnTo>
                  <a:lnTo>
                    <a:pt x="472" y="40"/>
                  </a:lnTo>
                  <a:lnTo>
                    <a:pt x="472" y="40"/>
                  </a:lnTo>
                  <a:lnTo>
                    <a:pt x="470" y="40"/>
                  </a:lnTo>
                  <a:lnTo>
                    <a:pt x="440" y="36"/>
                  </a:lnTo>
                  <a:lnTo>
                    <a:pt x="438" y="36"/>
                  </a:lnTo>
                  <a:lnTo>
                    <a:pt x="438" y="36"/>
                  </a:lnTo>
                  <a:lnTo>
                    <a:pt x="438" y="36"/>
                  </a:lnTo>
                  <a:lnTo>
                    <a:pt x="428" y="36"/>
                  </a:lnTo>
                  <a:lnTo>
                    <a:pt x="410" y="40"/>
                  </a:lnTo>
                  <a:lnTo>
                    <a:pt x="374" y="44"/>
                  </a:lnTo>
                  <a:lnTo>
                    <a:pt x="374" y="44"/>
                  </a:lnTo>
                  <a:lnTo>
                    <a:pt x="372" y="44"/>
                  </a:lnTo>
                  <a:lnTo>
                    <a:pt x="356" y="36"/>
                  </a:lnTo>
                  <a:lnTo>
                    <a:pt x="340" y="36"/>
                  </a:lnTo>
                  <a:lnTo>
                    <a:pt x="340" y="36"/>
                  </a:lnTo>
                  <a:lnTo>
                    <a:pt x="330" y="32"/>
                  </a:lnTo>
                  <a:lnTo>
                    <a:pt x="320" y="20"/>
                  </a:lnTo>
                  <a:lnTo>
                    <a:pt x="318" y="20"/>
                  </a:lnTo>
                  <a:lnTo>
                    <a:pt x="318" y="20"/>
                  </a:lnTo>
                  <a:lnTo>
                    <a:pt x="316" y="12"/>
                  </a:lnTo>
                  <a:lnTo>
                    <a:pt x="314" y="8"/>
                  </a:lnTo>
                  <a:lnTo>
                    <a:pt x="310" y="4"/>
                  </a:lnTo>
                  <a:lnTo>
                    <a:pt x="302" y="0"/>
                  </a:lnTo>
                  <a:lnTo>
                    <a:pt x="296" y="8"/>
                  </a:lnTo>
                  <a:lnTo>
                    <a:pt x="296" y="8"/>
                  </a:lnTo>
                  <a:lnTo>
                    <a:pt x="270" y="20"/>
                  </a:lnTo>
                  <a:lnTo>
                    <a:pt x="268" y="20"/>
                  </a:lnTo>
                  <a:lnTo>
                    <a:pt x="268" y="20"/>
                  </a:lnTo>
                  <a:lnTo>
                    <a:pt x="236" y="22"/>
                  </a:lnTo>
                  <a:lnTo>
                    <a:pt x="236" y="22"/>
                  </a:lnTo>
                  <a:lnTo>
                    <a:pt x="226" y="20"/>
                  </a:lnTo>
                  <a:lnTo>
                    <a:pt x="210" y="16"/>
                  </a:lnTo>
                  <a:lnTo>
                    <a:pt x="184" y="12"/>
                  </a:lnTo>
                  <a:lnTo>
                    <a:pt x="182" y="12"/>
                  </a:lnTo>
                  <a:lnTo>
                    <a:pt x="182" y="12"/>
                  </a:lnTo>
                  <a:lnTo>
                    <a:pt x="166" y="4"/>
                  </a:lnTo>
                  <a:lnTo>
                    <a:pt x="152" y="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0" name="Freeform 12"/>
            <p:cNvSpPr>
              <a:spLocks/>
            </p:cNvSpPr>
            <p:nvPr/>
          </p:nvSpPr>
          <p:spPr bwMode="auto">
            <a:xfrm>
              <a:off x="2771775" y="4422094"/>
              <a:ext cx="901700" cy="939800"/>
            </a:xfrm>
            <a:custGeom>
              <a:avLst/>
              <a:gdLst>
                <a:gd name="T0" fmla="*/ 20 w 568"/>
                <a:gd name="T1" fmla="*/ 364 h 592"/>
                <a:gd name="T2" fmla="*/ 74 w 568"/>
                <a:gd name="T3" fmla="*/ 378 h 592"/>
                <a:gd name="T4" fmla="*/ 136 w 568"/>
                <a:gd name="T5" fmla="*/ 442 h 592"/>
                <a:gd name="T6" fmla="*/ 110 w 568"/>
                <a:gd name="T7" fmla="*/ 506 h 592"/>
                <a:gd name="T8" fmla="*/ 144 w 568"/>
                <a:gd name="T9" fmla="*/ 520 h 592"/>
                <a:gd name="T10" fmla="*/ 236 w 568"/>
                <a:gd name="T11" fmla="*/ 562 h 592"/>
                <a:gd name="T12" fmla="*/ 252 w 568"/>
                <a:gd name="T13" fmla="*/ 586 h 592"/>
                <a:gd name="T14" fmla="*/ 262 w 568"/>
                <a:gd name="T15" fmla="*/ 522 h 592"/>
                <a:gd name="T16" fmla="*/ 320 w 568"/>
                <a:gd name="T17" fmla="*/ 470 h 592"/>
                <a:gd name="T18" fmla="*/ 362 w 568"/>
                <a:gd name="T19" fmla="*/ 490 h 592"/>
                <a:gd name="T20" fmla="*/ 438 w 568"/>
                <a:gd name="T21" fmla="*/ 466 h 592"/>
                <a:gd name="T22" fmla="*/ 528 w 568"/>
                <a:gd name="T23" fmla="*/ 426 h 592"/>
                <a:gd name="T24" fmla="*/ 540 w 568"/>
                <a:gd name="T25" fmla="*/ 432 h 592"/>
                <a:gd name="T26" fmla="*/ 566 w 568"/>
                <a:gd name="T27" fmla="*/ 386 h 592"/>
                <a:gd name="T28" fmla="*/ 534 w 568"/>
                <a:gd name="T29" fmla="*/ 392 h 592"/>
                <a:gd name="T30" fmla="*/ 504 w 568"/>
                <a:gd name="T31" fmla="*/ 360 h 592"/>
                <a:gd name="T32" fmla="*/ 468 w 568"/>
                <a:gd name="T33" fmla="*/ 364 h 592"/>
                <a:gd name="T34" fmla="*/ 468 w 568"/>
                <a:gd name="T35" fmla="*/ 310 h 592"/>
                <a:gd name="T36" fmla="*/ 452 w 568"/>
                <a:gd name="T37" fmla="*/ 272 h 592"/>
                <a:gd name="T38" fmla="*/ 440 w 568"/>
                <a:gd name="T39" fmla="*/ 190 h 592"/>
                <a:gd name="T40" fmla="*/ 400 w 568"/>
                <a:gd name="T41" fmla="*/ 168 h 592"/>
                <a:gd name="T42" fmla="*/ 412 w 568"/>
                <a:gd name="T43" fmla="*/ 132 h 592"/>
                <a:gd name="T44" fmla="*/ 472 w 568"/>
                <a:gd name="T45" fmla="*/ 126 h 592"/>
                <a:gd name="T46" fmla="*/ 512 w 568"/>
                <a:gd name="T47" fmla="*/ 112 h 592"/>
                <a:gd name="T48" fmla="*/ 478 w 568"/>
                <a:gd name="T49" fmla="*/ 100 h 592"/>
                <a:gd name="T50" fmla="*/ 454 w 568"/>
                <a:gd name="T51" fmla="*/ 90 h 592"/>
                <a:gd name="T52" fmla="*/ 454 w 568"/>
                <a:gd name="T53" fmla="*/ 66 h 592"/>
                <a:gd name="T54" fmla="*/ 404 w 568"/>
                <a:gd name="T55" fmla="*/ 82 h 592"/>
                <a:gd name="T56" fmla="*/ 386 w 568"/>
                <a:gd name="T57" fmla="*/ 124 h 592"/>
                <a:gd name="T58" fmla="*/ 364 w 568"/>
                <a:gd name="T59" fmla="*/ 170 h 592"/>
                <a:gd name="T60" fmla="*/ 356 w 568"/>
                <a:gd name="T61" fmla="*/ 208 h 592"/>
                <a:gd name="T62" fmla="*/ 346 w 568"/>
                <a:gd name="T63" fmla="*/ 214 h 592"/>
                <a:gd name="T64" fmla="*/ 316 w 568"/>
                <a:gd name="T65" fmla="*/ 214 h 592"/>
                <a:gd name="T66" fmla="*/ 288 w 568"/>
                <a:gd name="T67" fmla="*/ 240 h 592"/>
                <a:gd name="T68" fmla="*/ 276 w 568"/>
                <a:gd name="T69" fmla="*/ 224 h 592"/>
                <a:gd name="T70" fmla="*/ 264 w 568"/>
                <a:gd name="T71" fmla="*/ 222 h 592"/>
                <a:gd name="T72" fmla="*/ 252 w 568"/>
                <a:gd name="T73" fmla="*/ 176 h 592"/>
                <a:gd name="T74" fmla="*/ 220 w 568"/>
                <a:gd name="T75" fmla="*/ 116 h 592"/>
                <a:gd name="T76" fmla="*/ 212 w 568"/>
                <a:gd name="T77" fmla="*/ 92 h 592"/>
                <a:gd name="T78" fmla="*/ 188 w 568"/>
                <a:gd name="T79" fmla="*/ 96 h 592"/>
                <a:gd name="T80" fmla="*/ 172 w 568"/>
                <a:gd name="T81" fmla="*/ 70 h 592"/>
                <a:gd name="T82" fmla="*/ 156 w 568"/>
                <a:gd name="T83" fmla="*/ 50 h 592"/>
                <a:gd name="T84" fmla="*/ 142 w 568"/>
                <a:gd name="T85" fmla="*/ 78 h 592"/>
                <a:gd name="T86" fmla="*/ 124 w 568"/>
                <a:gd name="T87" fmla="*/ 84 h 592"/>
                <a:gd name="T88" fmla="*/ 116 w 568"/>
                <a:gd name="T89" fmla="*/ 62 h 592"/>
                <a:gd name="T90" fmla="*/ 104 w 568"/>
                <a:gd name="T91" fmla="*/ 6 h 592"/>
                <a:gd name="T92" fmla="*/ 82 w 568"/>
                <a:gd name="T93" fmla="*/ 36 h 592"/>
                <a:gd name="T94" fmla="*/ 72 w 568"/>
                <a:gd name="T95" fmla="*/ 60 h 592"/>
                <a:gd name="T96" fmla="*/ 54 w 568"/>
                <a:gd name="T97" fmla="*/ 104 h 592"/>
                <a:gd name="T98" fmla="*/ 72 w 568"/>
                <a:gd name="T99" fmla="*/ 106 h 592"/>
                <a:gd name="T100" fmla="*/ 92 w 568"/>
                <a:gd name="T101" fmla="*/ 140 h 592"/>
                <a:gd name="T102" fmla="*/ 68 w 568"/>
                <a:gd name="T103" fmla="*/ 254 h 592"/>
                <a:gd name="T104" fmla="*/ 22 w 568"/>
                <a:gd name="T105" fmla="*/ 298 h 592"/>
                <a:gd name="T106" fmla="*/ 4 w 568"/>
                <a:gd name="T107" fmla="*/ 326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8" h="592">
                  <a:moveTo>
                    <a:pt x="4" y="364"/>
                  </a:moveTo>
                  <a:lnTo>
                    <a:pt x="0" y="374"/>
                  </a:lnTo>
                  <a:lnTo>
                    <a:pt x="0" y="374"/>
                  </a:lnTo>
                  <a:lnTo>
                    <a:pt x="10" y="372"/>
                  </a:lnTo>
                  <a:lnTo>
                    <a:pt x="18" y="366"/>
                  </a:lnTo>
                  <a:lnTo>
                    <a:pt x="20" y="364"/>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30" y="450"/>
                  </a:lnTo>
                  <a:lnTo>
                    <a:pt x="104" y="486"/>
                  </a:lnTo>
                  <a:lnTo>
                    <a:pt x="98" y="496"/>
                  </a:lnTo>
                  <a:lnTo>
                    <a:pt x="96" y="502"/>
                  </a:lnTo>
                  <a:lnTo>
                    <a:pt x="110" y="506"/>
                  </a:lnTo>
                  <a:lnTo>
                    <a:pt x="110" y="506"/>
                  </a:lnTo>
                  <a:lnTo>
                    <a:pt x="122" y="508"/>
                  </a:lnTo>
                  <a:lnTo>
                    <a:pt x="132" y="510"/>
                  </a:lnTo>
                  <a:lnTo>
                    <a:pt x="140" y="516"/>
                  </a:lnTo>
                  <a:lnTo>
                    <a:pt x="144" y="520"/>
                  </a:lnTo>
                  <a:lnTo>
                    <a:pt x="144" y="520"/>
                  </a:lnTo>
                  <a:lnTo>
                    <a:pt x="152" y="534"/>
                  </a:lnTo>
                  <a:lnTo>
                    <a:pt x="158" y="550"/>
                  </a:lnTo>
                  <a:lnTo>
                    <a:pt x="180" y="562"/>
                  </a:lnTo>
                  <a:lnTo>
                    <a:pt x="192" y="564"/>
                  </a:lnTo>
                  <a:lnTo>
                    <a:pt x="220" y="540"/>
                  </a:lnTo>
                  <a:lnTo>
                    <a:pt x="236" y="562"/>
                  </a:lnTo>
                  <a:lnTo>
                    <a:pt x="236" y="564"/>
                  </a:lnTo>
                  <a:lnTo>
                    <a:pt x="236" y="564"/>
                  </a:lnTo>
                  <a:lnTo>
                    <a:pt x="236" y="564"/>
                  </a:lnTo>
                  <a:lnTo>
                    <a:pt x="240" y="584"/>
                  </a:lnTo>
                  <a:lnTo>
                    <a:pt x="252" y="586"/>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24" y="472"/>
                  </a:lnTo>
                  <a:lnTo>
                    <a:pt x="342" y="486"/>
                  </a:lnTo>
                  <a:lnTo>
                    <a:pt x="352" y="498"/>
                  </a:lnTo>
                  <a:lnTo>
                    <a:pt x="352" y="498"/>
                  </a:lnTo>
                  <a:lnTo>
                    <a:pt x="362" y="490"/>
                  </a:lnTo>
                  <a:lnTo>
                    <a:pt x="378" y="474"/>
                  </a:lnTo>
                  <a:lnTo>
                    <a:pt x="378" y="472"/>
                  </a:lnTo>
                  <a:lnTo>
                    <a:pt x="380" y="472"/>
                  </a:lnTo>
                  <a:lnTo>
                    <a:pt x="420" y="482"/>
                  </a:lnTo>
                  <a:lnTo>
                    <a:pt x="438" y="468"/>
                  </a:lnTo>
                  <a:lnTo>
                    <a:pt x="438" y="466"/>
                  </a:lnTo>
                  <a:lnTo>
                    <a:pt x="440" y="466"/>
                  </a:lnTo>
                  <a:lnTo>
                    <a:pt x="440" y="466"/>
                  </a:lnTo>
                  <a:lnTo>
                    <a:pt x="440" y="466"/>
                  </a:lnTo>
                  <a:lnTo>
                    <a:pt x="458" y="470"/>
                  </a:lnTo>
                  <a:lnTo>
                    <a:pt x="512" y="422"/>
                  </a:lnTo>
                  <a:lnTo>
                    <a:pt x="528" y="426"/>
                  </a:lnTo>
                  <a:lnTo>
                    <a:pt x="528" y="426"/>
                  </a:lnTo>
                  <a:lnTo>
                    <a:pt x="530" y="428"/>
                  </a:lnTo>
                  <a:lnTo>
                    <a:pt x="530" y="428"/>
                  </a:lnTo>
                  <a:lnTo>
                    <a:pt x="532" y="428"/>
                  </a:lnTo>
                  <a:lnTo>
                    <a:pt x="536" y="436"/>
                  </a:lnTo>
                  <a:lnTo>
                    <a:pt x="540" y="432"/>
                  </a:lnTo>
                  <a:lnTo>
                    <a:pt x="540" y="432"/>
                  </a:lnTo>
                  <a:lnTo>
                    <a:pt x="540" y="430"/>
                  </a:lnTo>
                  <a:lnTo>
                    <a:pt x="540" y="430"/>
                  </a:lnTo>
                  <a:lnTo>
                    <a:pt x="556" y="422"/>
                  </a:lnTo>
                  <a:lnTo>
                    <a:pt x="568" y="410"/>
                  </a:lnTo>
                  <a:lnTo>
                    <a:pt x="566" y="386"/>
                  </a:lnTo>
                  <a:lnTo>
                    <a:pt x="564" y="382"/>
                  </a:lnTo>
                  <a:lnTo>
                    <a:pt x="548" y="388"/>
                  </a:lnTo>
                  <a:lnTo>
                    <a:pt x="548" y="388"/>
                  </a:lnTo>
                  <a:lnTo>
                    <a:pt x="548" y="388"/>
                  </a:lnTo>
                  <a:lnTo>
                    <a:pt x="542" y="392"/>
                  </a:lnTo>
                  <a:lnTo>
                    <a:pt x="534" y="392"/>
                  </a:lnTo>
                  <a:lnTo>
                    <a:pt x="516" y="392"/>
                  </a:lnTo>
                  <a:lnTo>
                    <a:pt x="516" y="392"/>
                  </a:lnTo>
                  <a:lnTo>
                    <a:pt x="510" y="390"/>
                  </a:lnTo>
                  <a:lnTo>
                    <a:pt x="504" y="386"/>
                  </a:lnTo>
                  <a:lnTo>
                    <a:pt x="504" y="360"/>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0" y="340"/>
                  </a:lnTo>
                  <a:lnTo>
                    <a:pt x="468" y="310"/>
                  </a:lnTo>
                  <a:lnTo>
                    <a:pt x="468" y="310"/>
                  </a:lnTo>
                  <a:lnTo>
                    <a:pt x="468" y="310"/>
                  </a:lnTo>
                  <a:lnTo>
                    <a:pt x="468" y="308"/>
                  </a:lnTo>
                  <a:lnTo>
                    <a:pt x="476" y="294"/>
                  </a:lnTo>
                  <a:lnTo>
                    <a:pt x="452" y="274"/>
                  </a:lnTo>
                  <a:lnTo>
                    <a:pt x="452" y="272"/>
                  </a:lnTo>
                  <a:lnTo>
                    <a:pt x="452" y="272"/>
                  </a:lnTo>
                  <a:lnTo>
                    <a:pt x="452" y="248"/>
                  </a:lnTo>
                  <a:lnTo>
                    <a:pt x="452" y="248"/>
                  </a:lnTo>
                  <a:lnTo>
                    <a:pt x="464" y="212"/>
                  </a:lnTo>
                  <a:lnTo>
                    <a:pt x="456" y="192"/>
                  </a:lnTo>
                  <a:lnTo>
                    <a:pt x="450" y="190"/>
                  </a:lnTo>
                  <a:lnTo>
                    <a:pt x="440" y="190"/>
                  </a:lnTo>
                  <a:lnTo>
                    <a:pt x="432" y="204"/>
                  </a:lnTo>
                  <a:lnTo>
                    <a:pt x="420" y="196"/>
                  </a:lnTo>
                  <a:lnTo>
                    <a:pt x="410" y="190"/>
                  </a:lnTo>
                  <a:lnTo>
                    <a:pt x="400" y="168"/>
                  </a:lnTo>
                  <a:lnTo>
                    <a:pt x="400" y="168"/>
                  </a:lnTo>
                  <a:lnTo>
                    <a:pt x="400" y="168"/>
                  </a:lnTo>
                  <a:lnTo>
                    <a:pt x="398" y="152"/>
                  </a:lnTo>
                  <a:lnTo>
                    <a:pt x="398" y="150"/>
                  </a:lnTo>
                  <a:lnTo>
                    <a:pt x="396" y="148"/>
                  </a:lnTo>
                  <a:lnTo>
                    <a:pt x="400" y="148"/>
                  </a:lnTo>
                  <a:lnTo>
                    <a:pt x="410" y="132"/>
                  </a:lnTo>
                  <a:lnTo>
                    <a:pt x="412" y="132"/>
                  </a:lnTo>
                  <a:lnTo>
                    <a:pt x="412" y="132"/>
                  </a:lnTo>
                  <a:lnTo>
                    <a:pt x="412" y="132"/>
                  </a:lnTo>
                  <a:lnTo>
                    <a:pt x="420" y="130"/>
                  </a:lnTo>
                  <a:lnTo>
                    <a:pt x="430" y="128"/>
                  </a:lnTo>
                  <a:lnTo>
                    <a:pt x="472" y="126"/>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86" y="94"/>
                  </a:lnTo>
                  <a:lnTo>
                    <a:pt x="478" y="100"/>
                  </a:lnTo>
                  <a:lnTo>
                    <a:pt x="474" y="102"/>
                  </a:lnTo>
                  <a:lnTo>
                    <a:pt x="470" y="104"/>
                  </a:lnTo>
                  <a:lnTo>
                    <a:pt x="470" y="104"/>
                  </a:lnTo>
                  <a:lnTo>
                    <a:pt x="466" y="102"/>
                  </a:lnTo>
                  <a:lnTo>
                    <a:pt x="462" y="100"/>
                  </a:lnTo>
                  <a:lnTo>
                    <a:pt x="454" y="90"/>
                  </a:lnTo>
                  <a:lnTo>
                    <a:pt x="454" y="9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2"/>
                  </a:lnTo>
                  <a:lnTo>
                    <a:pt x="404" y="84"/>
                  </a:lnTo>
                  <a:lnTo>
                    <a:pt x="402" y="100"/>
                  </a:lnTo>
                  <a:lnTo>
                    <a:pt x="402" y="102"/>
                  </a:lnTo>
                  <a:lnTo>
                    <a:pt x="400" y="102"/>
                  </a:lnTo>
                  <a:lnTo>
                    <a:pt x="386" y="124"/>
                  </a:lnTo>
                  <a:lnTo>
                    <a:pt x="386" y="124"/>
                  </a:lnTo>
                  <a:lnTo>
                    <a:pt x="360" y="138"/>
                  </a:lnTo>
                  <a:lnTo>
                    <a:pt x="358" y="152"/>
                  </a:lnTo>
                  <a:lnTo>
                    <a:pt x="358" y="152"/>
                  </a:lnTo>
                  <a:lnTo>
                    <a:pt x="360" y="160"/>
                  </a:lnTo>
                  <a:lnTo>
                    <a:pt x="364" y="170"/>
                  </a:lnTo>
                  <a:lnTo>
                    <a:pt x="366" y="170"/>
                  </a:lnTo>
                  <a:lnTo>
                    <a:pt x="366" y="172"/>
                  </a:lnTo>
                  <a:lnTo>
                    <a:pt x="368" y="192"/>
                  </a:lnTo>
                  <a:lnTo>
                    <a:pt x="368" y="194"/>
                  </a:lnTo>
                  <a:lnTo>
                    <a:pt x="366" y="196"/>
                  </a:lnTo>
                  <a:lnTo>
                    <a:pt x="356" y="208"/>
                  </a:lnTo>
                  <a:lnTo>
                    <a:pt x="356" y="208"/>
                  </a:lnTo>
                  <a:lnTo>
                    <a:pt x="356" y="208"/>
                  </a:lnTo>
                  <a:lnTo>
                    <a:pt x="356" y="208"/>
                  </a:lnTo>
                  <a:lnTo>
                    <a:pt x="348" y="214"/>
                  </a:lnTo>
                  <a:lnTo>
                    <a:pt x="348" y="214"/>
                  </a:lnTo>
                  <a:lnTo>
                    <a:pt x="346" y="214"/>
                  </a:lnTo>
                  <a:lnTo>
                    <a:pt x="346" y="214"/>
                  </a:lnTo>
                  <a:lnTo>
                    <a:pt x="344" y="214"/>
                  </a:lnTo>
                  <a:lnTo>
                    <a:pt x="326" y="210"/>
                  </a:lnTo>
                  <a:lnTo>
                    <a:pt x="326" y="210"/>
                  </a:lnTo>
                  <a:lnTo>
                    <a:pt x="322" y="210"/>
                  </a:lnTo>
                  <a:lnTo>
                    <a:pt x="316" y="214"/>
                  </a:lnTo>
                  <a:lnTo>
                    <a:pt x="308" y="224"/>
                  </a:lnTo>
                  <a:lnTo>
                    <a:pt x="300" y="232"/>
                  </a:lnTo>
                  <a:lnTo>
                    <a:pt x="300" y="232"/>
                  </a:lnTo>
                  <a:lnTo>
                    <a:pt x="298" y="236"/>
                  </a:lnTo>
                  <a:lnTo>
                    <a:pt x="294" y="238"/>
                  </a:lnTo>
                  <a:lnTo>
                    <a:pt x="288" y="240"/>
                  </a:lnTo>
                  <a:lnTo>
                    <a:pt x="282" y="238"/>
                  </a:lnTo>
                  <a:lnTo>
                    <a:pt x="282" y="238"/>
                  </a:lnTo>
                  <a:lnTo>
                    <a:pt x="280" y="238"/>
                  </a:lnTo>
                  <a:lnTo>
                    <a:pt x="278" y="234"/>
                  </a:lnTo>
                  <a:lnTo>
                    <a:pt x="276" y="230"/>
                  </a:lnTo>
                  <a:lnTo>
                    <a:pt x="276" y="224"/>
                  </a:lnTo>
                  <a:lnTo>
                    <a:pt x="276" y="220"/>
                  </a:lnTo>
                  <a:lnTo>
                    <a:pt x="276" y="214"/>
                  </a:lnTo>
                  <a:lnTo>
                    <a:pt x="272" y="218"/>
                  </a:lnTo>
                  <a:lnTo>
                    <a:pt x="272" y="218"/>
                  </a:lnTo>
                  <a:lnTo>
                    <a:pt x="270" y="220"/>
                  </a:lnTo>
                  <a:lnTo>
                    <a:pt x="264" y="222"/>
                  </a:lnTo>
                  <a:lnTo>
                    <a:pt x="264" y="222"/>
                  </a:lnTo>
                  <a:lnTo>
                    <a:pt x="260" y="218"/>
                  </a:lnTo>
                  <a:lnTo>
                    <a:pt x="258" y="212"/>
                  </a:lnTo>
                  <a:lnTo>
                    <a:pt x="258" y="212"/>
                  </a:lnTo>
                  <a:lnTo>
                    <a:pt x="256" y="192"/>
                  </a:lnTo>
                  <a:lnTo>
                    <a:pt x="252" y="176"/>
                  </a:lnTo>
                  <a:lnTo>
                    <a:pt x="244" y="168"/>
                  </a:lnTo>
                  <a:lnTo>
                    <a:pt x="244" y="168"/>
                  </a:lnTo>
                  <a:lnTo>
                    <a:pt x="244" y="166"/>
                  </a:lnTo>
                  <a:lnTo>
                    <a:pt x="226" y="128"/>
                  </a:lnTo>
                  <a:lnTo>
                    <a:pt x="226" y="128"/>
                  </a:lnTo>
                  <a:lnTo>
                    <a:pt x="220" y="116"/>
                  </a:lnTo>
                  <a:lnTo>
                    <a:pt x="220" y="116"/>
                  </a:lnTo>
                  <a:lnTo>
                    <a:pt x="220" y="116"/>
                  </a:lnTo>
                  <a:lnTo>
                    <a:pt x="220" y="114"/>
                  </a:lnTo>
                  <a:lnTo>
                    <a:pt x="216" y="94"/>
                  </a:lnTo>
                  <a:lnTo>
                    <a:pt x="214" y="90"/>
                  </a:lnTo>
                  <a:lnTo>
                    <a:pt x="212" y="92"/>
                  </a:lnTo>
                  <a:lnTo>
                    <a:pt x="212" y="92"/>
                  </a:lnTo>
                  <a:lnTo>
                    <a:pt x="204" y="100"/>
                  </a:lnTo>
                  <a:lnTo>
                    <a:pt x="200" y="104"/>
                  </a:lnTo>
                  <a:lnTo>
                    <a:pt x="200" y="104"/>
                  </a:lnTo>
                  <a:lnTo>
                    <a:pt x="196" y="102"/>
                  </a:lnTo>
                  <a:lnTo>
                    <a:pt x="188" y="96"/>
                  </a:lnTo>
                  <a:lnTo>
                    <a:pt x="176" y="90"/>
                  </a:lnTo>
                  <a:lnTo>
                    <a:pt x="174" y="88"/>
                  </a:lnTo>
                  <a:lnTo>
                    <a:pt x="172" y="88"/>
                  </a:lnTo>
                  <a:lnTo>
                    <a:pt x="172" y="88"/>
                  </a:lnTo>
                  <a:lnTo>
                    <a:pt x="172" y="86"/>
                  </a:lnTo>
                  <a:lnTo>
                    <a:pt x="172" y="70"/>
                  </a:lnTo>
                  <a:lnTo>
                    <a:pt x="172" y="70"/>
                  </a:lnTo>
                  <a:lnTo>
                    <a:pt x="168" y="58"/>
                  </a:lnTo>
                  <a:lnTo>
                    <a:pt x="162" y="42"/>
                  </a:lnTo>
                  <a:lnTo>
                    <a:pt x="156" y="42"/>
                  </a:lnTo>
                  <a:lnTo>
                    <a:pt x="156" y="42"/>
                  </a:lnTo>
                  <a:lnTo>
                    <a:pt x="156" y="50"/>
                  </a:lnTo>
                  <a:lnTo>
                    <a:pt x="154" y="58"/>
                  </a:lnTo>
                  <a:lnTo>
                    <a:pt x="154" y="58"/>
                  </a:lnTo>
                  <a:lnTo>
                    <a:pt x="150" y="64"/>
                  </a:lnTo>
                  <a:lnTo>
                    <a:pt x="144" y="70"/>
                  </a:lnTo>
                  <a:lnTo>
                    <a:pt x="144" y="70"/>
                  </a:lnTo>
                  <a:lnTo>
                    <a:pt x="142" y="78"/>
                  </a:lnTo>
                  <a:lnTo>
                    <a:pt x="138" y="82"/>
                  </a:lnTo>
                  <a:lnTo>
                    <a:pt x="138" y="82"/>
                  </a:lnTo>
                  <a:lnTo>
                    <a:pt x="134" y="86"/>
                  </a:lnTo>
                  <a:lnTo>
                    <a:pt x="130" y="86"/>
                  </a:lnTo>
                  <a:lnTo>
                    <a:pt x="128" y="86"/>
                  </a:lnTo>
                  <a:lnTo>
                    <a:pt x="124" y="84"/>
                  </a:lnTo>
                  <a:lnTo>
                    <a:pt x="122" y="84"/>
                  </a:lnTo>
                  <a:lnTo>
                    <a:pt x="122" y="84"/>
                  </a:lnTo>
                  <a:lnTo>
                    <a:pt x="118" y="82"/>
                  </a:lnTo>
                  <a:lnTo>
                    <a:pt x="118" y="78"/>
                  </a:lnTo>
                  <a:lnTo>
                    <a:pt x="116" y="66"/>
                  </a:lnTo>
                  <a:lnTo>
                    <a:pt x="116" y="62"/>
                  </a:lnTo>
                  <a:lnTo>
                    <a:pt x="106" y="56"/>
                  </a:lnTo>
                  <a:lnTo>
                    <a:pt x="106" y="56"/>
                  </a:lnTo>
                  <a:lnTo>
                    <a:pt x="104" y="54"/>
                  </a:lnTo>
                  <a:lnTo>
                    <a:pt x="102" y="50"/>
                  </a:lnTo>
                  <a:lnTo>
                    <a:pt x="100" y="42"/>
                  </a:lnTo>
                  <a:lnTo>
                    <a:pt x="104" y="6"/>
                  </a:lnTo>
                  <a:lnTo>
                    <a:pt x="102" y="0"/>
                  </a:lnTo>
                  <a:lnTo>
                    <a:pt x="88" y="14"/>
                  </a:lnTo>
                  <a:lnTo>
                    <a:pt x="80" y="20"/>
                  </a:lnTo>
                  <a:lnTo>
                    <a:pt x="78" y="26"/>
                  </a:lnTo>
                  <a:lnTo>
                    <a:pt x="78" y="26"/>
                  </a:lnTo>
                  <a:lnTo>
                    <a:pt x="82" y="36"/>
                  </a:lnTo>
                  <a:lnTo>
                    <a:pt x="82" y="44"/>
                  </a:lnTo>
                  <a:lnTo>
                    <a:pt x="82" y="44"/>
                  </a:lnTo>
                  <a:lnTo>
                    <a:pt x="82" y="48"/>
                  </a:lnTo>
                  <a:lnTo>
                    <a:pt x="80" y="54"/>
                  </a:lnTo>
                  <a:lnTo>
                    <a:pt x="76" y="58"/>
                  </a:lnTo>
                  <a:lnTo>
                    <a:pt x="72" y="60"/>
                  </a:lnTo>
                  <a:lnTo>
                    <a:pt x="56" y="66"/>
                  </a:lnTo>
                  <a:lnTo>
                    <a:pt x="52" y="68"/>
                  </a:lnTo>
                  <a:lnTo>
                    <a:pt x="52" y="74"/>
                  </a:lnTo>
                  <a:lnTo>
                    <a:pt x="52" y="96"/>
                  </a:lnTo>
                  <a:lnTo>
                    <a:pt x="52" y="96"/>
                  </a:lnTo>
                  <a:lnTo>
                    <a:pt x="54" y="104"/>
                  </a:lnTo>
                  <a:lnTo>
                    <a:pt x="54" y="106"/>
                  </a:lnTo>
                  <a:lnTo>
                    <a:pt x="56" y="108"/>
                  </a:lnTo>
                  <a:lnTo>
                    <a:pt x="56" y="108"/>
                  </a:lnTo>
                  <a:lnTo>
                    <a:pt x="64" y="108"/>
                  </a:lnTo>
                  <a:lnTo>
                    <a:pt x="68" y="108"/>
                  </a:lnTo>
                  <a:lnTo>
                    <a:pt x="72" y="106"/>
                  </a:lnTo>
                  <a:lnTo>
                    <a:pt x="76" y="104"/>
                  </a:lnTo>
                  <a:lnTo>
                    <a:pt x="92" y="138"/>
                  </a:lnTo>
                  <a:lnTo>
                    <a:pt x="92" y="140"/>
                  </a:lnTo>
                  <a:lnTo>
                    <a:pt x="92" y="140"/>
                  </a:lnTo>
                  <a:lnTo>
                    <a:pt x="92" y="140"/>
                  </a:lnTo>
                  <a:lnTo>
                    <a:pt x="92" y="140"/>
                  </a:lnTo>
                  <a:lnTo>
                    <a:pt x="88" y="184"/>
                  </a:lnTo>
                  <a:lnTo>
                    <a:pt x="82" y="216"/>
                  </a:lnTo>
                  <a:lnTo>
                    <a:pt x="78" y="238"/>
                  </a:lnTo>
                  <a:lnTo>
                    <a:pt x="72" y="250"/>
                  </a:lnTo>
                  <a:lnTo>
                    <a:pt x="72" y="250"/>
                  </a:lnTo>
                  <a:lnTo>
                    <a:pt x="68" y="254"/>
                  </a:lnTo>
                  <a:lnTo>
                    <a:pt x="62" y="256"/>
                  </a:lnTo>
                  <a:lnTo>
                    <a:pt x="62" y="256"/>
                  </a:lnTo>
                  <a:lnTo>
                    <a:pt x="54" y="254"/>
                  </a:lnTo>
                  <a:lnTo>
                    <a:pt x="48" y="252"/>
                  </a:lnTo>
                  <a:lnTo>
                    <a:pt x="48" y="252"/>
                  </a:lnTo>
                  <a:lnTo>
                    <a:pt x="22" y="298"/>
                  </a:lnTo>
                  <a:lnTo>
                    <a:pt x="12" y="312"/>
                  </a:lnTo>
                  <a:lnTo>
                    <a:pt x="6" y="318"/>
                  </a:lnTo>
                  <a:lnTo>
                    <a:pt x="8" y="318"/>
                  </a:lnTo>
                  <a:lnTo>
                    <a:pt x="8" y="318"/>
                  </a:lnTo>
                  <a:lnTo>
                    <a:pt x="6" y="320"/>
                  </a:lnTo>
                  <a:lnTo>
                    <a:pt x="4" y="326"/>
                  </a:lnTo>
                  <a:lnTo>
                    <a:pt x="4" y="348"/>
                  </a:lnTo>
                  <a:lnTo>
                    <a:pt x="8" y="352"/>
                  </a:lnTo>
                  <a:lnTo>
                    <a:pt x="10" y="352"/>
                  </a:lnTo>
                  <a:lnTo>
                    <a:pt x="12" y="354"/>
                  </a:lnTo>
                  <a:lnTo>
                    <a:pt x="4" y="36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1" name="Freeform 13"/>
            <p:cNvSpPr>
              <a:spLocks/>
            </p:cNvSpPr>
            <p:nvPr/>
          </p:nvSpPr>
          <p:spPr bwMode="auto">
            <a:xfrm>
              <a:off x="3419475" y="4409394"/>
              <a:ext cx="609600" cy="527050"/>
            </a:xfrm>
            <a:custGeom>
              <a:avLst/>
              <a:gdLst>
                <a:gd name="T0" fmla="*/ 284 w 384"/>
                <a:gd name="T1" fmla="*/ 14 h 332"/>
                <a:gd name="T2" fmla="*/ 272 w 384"/>
                <a:gd name="T3" fmla="*/ 26 h 332"/>
                <a:gd name="T4" fmla="*/ 262 w 384"/>
                <a:gd name="T5" fmla="*/ 20 h 332"/>
                <a:gd name="T6" fmla="*/ 260 w 384"/>
                <a:gd name="T7" fmla="*/ 10 h 332"/>
                <a:gd name="T8" fmla="*/ 250 w 384"/>
                <a:gd name="T9" fmla="*/ 8 h 332"/>
                <a:gd name="T10" fmla="*/ 240 w 384"/>
                <a:gd name="T11" fmla="*/ 34 h 332"/>
                <a:gd name="T12" fmla="*/ 216 w 384"/>
                <a:gd name="T13" fmla="*/ 34 h 332"/>
                <a:gd name="T14" fmla="*/ 208 w 384"/>
                <a:gd name="T15" fmla="*/ 44 h 332"/>
                <a:gd name="T16" fmla="*/ 188 w 384"/>
                <a:gd name="T17" fmla="*/ 58 h 332"/>
                <a:gd name="T18" fmla="*/ 182 w 384"/>
                <a:gd name="T19" fmla="*/ 58 h 332"/>
                <a:gd name="T20" fmla="*/ 160 w 384"/>
                <a:gd name="T21" fmla="*/ 54 h 332"/>
                <a:gd name="T22" fmla="*/ 160 w 384"/>
                <a:gd name="T23" fmla="*/ 50 h 332"/>
                <a:gd name="T24" fmla="*/ 148 w 384"/>
                <a:gd name="T25" fmla="*/ 74 h 332"/>
                <a:gd name="T26" fmla="*/ 170 w 384"/>
                <a:gd name="T27" fmla="*/ 82 h 332"/>
                <a:gd name="T28" fmla="*/ 176 w 384"/>
                <a:gd name="T29" fmla="*/ 110 h 332"/>
                <a:gd name="T30" fmla="*/ 160 w 384"/>
                <a:gd name="T31" fmla="*/ 122 h 332"/>
                <a:gd name="T32" fmla="*/ 124 w 384"/>
                <a:gd name="T33" fmla="*/ 130 h 332"/>
                <a:gd name="T34" fmla="*/ 114 w 384"/>
                <a:gd name="T35" fmla="*/ 126 h 332"/>
                <a:gd name="T36" fmla="*/ 104 w 384"/>
                <a:gd name="T37" fmla="*/ 134 h 332"/>
                <a:gd name="T38" fmla="*/ 78 w 384"/>
                <a:gd name="T39" fmla="*/ 148 h 332"/>
                <a:gd name="T40" fmla="*/ 16 w 384"/>
                <a:gd name="T41" fmla="*/ 146 h 332"/>
                <a:gd name="T42" fmla="*/ 0 w 384"/>
                <a:gd name="T43" fmla="*/ 172 h 332"/>
                <a:gd name="T44" fmla="*/ 18 w 384"/>
                <a:gd name="T45" fmla="*/ 196 h 332"/>
                <a:gd name="T46" fmla="*/ 28 w 384"/>
                <a:gd name="T47" fmla="*/ 190 h 332"/>
                <a:gd name="T48" fmla="*/ 44 w 384"/>
                <a:gd name="T49" fmla="*/ 188 h 332"/>
                <a:gd name="T50" fmla="*/ 66 w 384"/>
                <a:gd name="T51" fmla="*/ 220 h 332"/>
                <a:gd name="T52" fmla="*/ 58 w 384"/>
                <a:gd name="T53" fmla="*/ 246 h 332"/>
                <a:gd name="T54" fmla="*/ 62 w 384"/>
                <a:gd name="T55" fmla="*/ 286 h 332"/>
                <a:gd name="T56" fmla="*/ 68 w 384"/>
                <a:gd name="T57" fmla="*/ 320 h 332"/>
                <a:gd name="T58" fmla="*/ 78 w 384"/>
                <a:gd name="T59" fmla="*/ 326 h 332"/>
                <a:gd name="T60" fmla="*/ 110 w 384"/>
                <a:gd name="T61" fmla="*/ 320 h 332"/>
                <a:gd name="T62" fmla="*/ 168 w 384"/>
                <a:gd name="T63" fmla="*/ 320 h 332"/>
                <a:gd name="T64" fmla="*/ 196 w 384"/>
                <a:gd name="T65" fmla="*/ 302 h 332"/>
                <a:gd name="T66" fmla="*/ 216 w 384"/>
                <a:gd name="T67" fmla="*/ 290 h 332"/>
                <a:gd name="T68" fmla="*/ 248 w 384"/>
                <a:gd name="T69" fmla="*/ 282 h 332"/>
                <a:gd name="T70" fmla="*/ 256 w 384"/>
                <a:gd name="T71" fmla="*/ 292 h 332"/>
                <a:gd name="T72" fmla="*/ 276 w 384"/>
                <a:gd name="T73" fmla="*/ 292 h 332"/>
                <a:gd name="T74" fmla="*/ 294 w 384"/>
                <a:gd name="T75" fmla="*/ 296 h 332"/>
                <a:gd name="T76" fmla="*/ 296 w 384"/>
                <a:gd name="T77" fmla="*/ 288 h 332"/>
                <a:gd name="T78" fmla="*/ 312 w 384"/>
                <a:gd name="T79" fmla="*/ 276 h 332"/>
                <a:gd name="T80" fmla="*/ 322 w 384"/>
                <a:gd name="T81" fmla="*/ 276 h 332"/>
                <a:gd name="T82" fmla="*/ 330 w 384"/>
                <a:gd name="T83" fmla="*/ 262 h 332"/>
                <a:gd name="T84" fmla="*/ 348 w 384"/>
                <a:gd name="T85" fmla="*/ 252 h 332"/>
                <a:gd name="T86" fmla="*/ 352 w 384"/>
                <a:gd name="T87" fmla="*/ 248 h 332"/>
                <a:gd name="T88" fmla="*/ 374 w 384"/>
                <a:gd name="T89" fmla="*/ 244 h 332"/>
                <a:gd name="T90" fmla="*/ 384 w 384"/>
                <a:gd name="T91" fmla="*/ 228 h 332"/>
                <a:gd name="T92" fmla="*/ 372 w 384"/>
                <a:gd name="T93" fmla="*/ 206 h 332"/>
                <a:gd name="T94" fmla="*/ 372 w 384"/>
                <a:gd name="T95" fmla="*/ 204 h 332"/>
                <a:gd name="T96" fmla="*/ 380 w 384"/>
                <a:gd name="T97" fmla="*/ 174 h 332"/>
                <a:gd name="T98" fmla="*/ 372 w 384"/>
                <a:gd name="T99" fmla="*/ 156 h 332"/>
                <a:gd name="T100" fmla="*/ 350 w 384"/>
                <a:gd name="T101" fmla="*/ 136 h 332"/>
                <a:gd name="T102" fmla="*/ 366 w 384"/>
                <a:gd name="T103" fmla="*/ 92 h 332"/>
                <a:gd name="T104" fmla="*/ 372 w 384"/>
                <a:gd name="T105" fmla="*/ 68 h 332"/>
                <a:gd name="T106" fmla="*/ 356 w 384"/>
                <a:gd name="T107" fmla="*/ 76 h 332"/>
                <a:gd name="T108" fmla="*/ 346 w 384"/>
                <a:gd name="T109" fmla="*/ 82 h 332"/>
                <a:gd name="T110" fmla="*/ 336 w 384"/>
                <a:gd name="T111" fmla="*/ 76 h 332"/>
                <a:gd name="T112" fmla="*/ 332 w 384"/>
                <a:gd name="T113" fmla="*/ 60 h 332"/>
                <a:gd name="T114" fmla="*/ 316 w 384"/>
                <a:gd name="T115" fmla="*/ 60 h 332"/>
                <a:gd name="T116" fmla="*/ 304 w 384"/>
                <a:gd name="T117" fmla="*/ 1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4" h="332">
                  <a:moveTo>
                    <a:pt x="300" y="6"/>
                  </a:moveTo>
                  <a:lnTo>
                    <a:pt x="296" y="4"/>
                  </a:lnTo>
                  <a:lnTo>
                    <a:pt x="288" y="8"/>
                  </a:lnTo>
                  <a:lnTo>
                    <a:pt x="284" y="14"/>
                  </a:lnTo>
                  <a:lnTo>
                    <a:pt x="284" y="14"/>
                  </a:lnTo>
                  <a:lnTo>
                    <a:pt x="280" y="22"/>
                  </a:lnTo>
                  <a:lnTo>
                    <a:pt x="276" y="24"/>
                  </a:lnTo>
                  <a:lnTo>
                    <a:pt x="272" y="26"/>
                  </a:lnTo>
                  <a:lnTo>
                    <a:pt x="272" y="26"/>
                  </a:lnTo>
                  <a:lnTo>
                    <a:pt x="268" y="24"/>
                  </a:lnTo>
                  <a:lnTo>
                    <a:pt x="264" y="20"/>
                  </a:lnTo>
                  <a:lnTo>
                    <a:pt x="262" y="20"/>
                  </a:lnTo>
                  <a:lnTo>
                    <a:pt x="262" y="20"/>
                  </a:lnTo>
                  <a:lnTo>
                    <a:pt x="262" y="20"/>
                  </a:lnTo>
                  <a:lnTo>
                    <a:pt x="260" y="12"/>
                  </a:lnTo>
                  <a:lnTo>
                    <a:pt x="260" y="10"/>
                  </a:lnTo>
                  <a:lnTo>
                    <a:pt x="258" y="0"/>
                  </a:lnTo>
                  <a:lnTo>
                    <a:pt x="254" y="0"/>
                  </a:lnTo>
                  <a:lnTo>
                    <a:pt x="252" y="0"/>
                  </a:lnTo>
                  <a:lnTo>
                    <a:pt x="250" y="8"/>
                  </a:lnTo>
                  <a:lnTo>
                    <a:pt x="250" y="20"/>
                  </a:lnTo>
                  <a:lnTo>
                    <a:pt x="250" y="20"/>
                  </a:lnTo>
                  <a:lnTo>
                    <a:pt x="248" y="20"/>
                  </a:lnTo>
                  <a:lnTo>
                    <a:pt x="240" y="34"/>
                  </a:lnTo>
                  <a:lnTo>
                    <a:pt x="238" y="36"/>
                  </a:lnTo>
                  <a:lnTo>
                    <a:pt x="236" y="36"/>
                  </a:lnTo>
                  <a:lnTo>
                    <a:pt x="216" y="34"/>
                  </a:lnTo>
                  <a:lnTo>
                    <a:pt x="216" y="34"/>
                  </a:lnTo>
                  <a:lnTo>
                    <a:pt x="216" y="34"/>
                  </a:lnTo>
                  <a:lnTo>
                    <a:pt x="216" y="34"/>
                  </a:lnTo>
                  <a:lnTo>
                    <a:pt x="216" y="36"/>
                  </a:lnTo>
                  <a:lnTo>
                    <a:pt x="208" y="44"/>
                  </a:lnTo>
                  <a:lnTo>
                    <a:pt x="212" y="50"/>
                  </a:lnTo>
                  <a:lnTo>
                    <a:pt x="212" y="50"/>
                  </a:lnTo>
                  <a:lnTo>
                    <a:pt x="206" y="58"/>
                  </a:lnTo>
                  <a:lnTo>
                    <a:pt x="188" y="58"/>
                  </a:lnTo>
                  <a:lnTo>
                    <a:pt x="188" y="56"/>
                  </a:lnTo>
                  <a:lnTo>
                    <a:pt x="188" y="54"/>
                  </a:lnTo>
                  <a:lnTo>
                    <a:pt x="184" y="52"/>
                  </a:lnTo>
                  <a:lnTo>
                    <a:pt x="182" y="58"/>
                  </a:lnTo>
                  <a:lnTo>
                    <a:pt x="180" y="60"/>
                  </a:lnTo>
                  <a:lnTo>
                    <a:pt x="168" y="60"/>
                  </a:lnTo>
                  <a:lnTo>
                    <a:pt x="168" y="60"/>
                  </a:lnTo>
                  <a:lnTo>
                    <a:pt x="160" y="54"/>
                  </a:lnTo>
                  <a:lnTo>
                    <a:pt x="160" y="52"/>
                  </a:lnTo>
                  <a:lnTo>
                    <a:pt x="160" y="52"/>
                  </a:lnTo>
                  <a:lnTo>
                    <a:pt x="160" y="52"/>
                  </a:lnTo>
                  <a:lnTo>
                    <a:pt x="160" y="50"/>
                  </a:lnTo>
                  <a:lnTo>
                    <a:pt x="146" y="48"/>
                  </a:lnTo>
                  <a:lnTo>
                    <a:pt x="136" y="52"/>
                  </a:lnTo>
                  <a:lnTo>
                    <a:pt x="132" y="56"/>
                  </a:lnTo>
                  <a:lnTo>
                    <a:pt x="148" y="74"/>
                  </a:lnTo>
                  <a:lnTo>
                    <a:pt x="168" y="80"/>
                  </a:lnTo>
                  <a:lnTo>
                    <a:pt x="168" y="80"/>
                  </a:lnTo>
                  <a:lnTo>
                    <a:pt x="168" y="80"/>
                  </a:lnTo>
                  <a:lnTo>
                    <a:pt x="170" y="82"/>
                  </a:lnTo>
                  <a:lnTo>
                    <a:pt x="180" y="92"/>
                  </a:lnTo>
                  <a:lnTo>
                    <a:pt x="176" y="108"/>
                  </a:lnTo>
                  <a:lnTo>
                    <a:pt x="176" y="108"/>
                  </a:lnTo>
                  <a:lnTo>
                    <a:pt x="176" y="110"/>
                  </a:lnTo>
                  <a:lnTo>
                    <a:pt x="176" y="110"/>
                  </a:lnTo>
                  <a:lnTo>
                    <a:pt x="162" y="120"/>
                  </a:lnTo>
                  <a:lnTo>
                    <a:pt x="162" y="122"/>
                  </a:lnTo>
                  <a:lnTo>
                    <a:pt x="160" y="122"/>
                  </a:lnTo>
                  <a:lnTo>
                    <a:pt x="138" y="128"/>
                  </a:lnTo>
                  <a:lnTo>
                    <a:pt x="138" y="128"/>
                  </a:lnTo>
                  <a:lnTo>
                    <a:pt x="124" y="130"/>
                  </a:lnTo>
                  <a:lnTo>
                    <a:pt x="124" y="130"/>
                  </a:lnTo>
                  <a:lnTo>
                    <a:pt x="124" y="130"/>
                  </a:lnTo>
                  <a:lnTo>
                    <a:pt x="124" y="130"/>
                  </a:lnTo>
                  <a:lnTo>
                    <a:pt x="124" y="130"/>
                  </a:lnTo>
                  <a:lnTo>
                    <a:pt x="114" y="126"/>
                  </a:lnTo>
                  <a:lnTo>
                    <a:pt x="110" y="126"/>
                  </a:lnTo>
                  <a:lnTo>
                    <a:pt x="104" y="134"/>
                  </a:lnTo>
                  <a:lnTo>
                    <a:pt x="104" y="134"/>
                  </a:lnTo>
                  <a:lnTo>
                    <a:pt x="104" y="134"/>
                  </a:lnTo>
                  <a:lnTo>
                    <a:pt x="94" y="142"/>
                  </a:lnTo>
                  <a:lnTo>
                    <a:pt x="92" y="142"/>
                  </a:lnTo>
                  <a:lnTo>
                    <a:pt x="92" y="142"/>
                  </a:lnTo>
                  <a:lnTo>
                    <a:pt x="78" y="148"/>
                  </a:lnTo>
                  <a:lnTo>
                    <a:pt x="78" y="148"/>
                  </a:lnTo>
                  <a:lnTo>
                    <a:pt x="60" y="142"/>
                  </a:lnTo>
                  <a:lnTo>
                    <a:pt x="24" y="144"/>
                  </a:lnTo>
                  <a:lnTo>
                    <a:pt x="16" y="146"/>
                  </a:lnTo>
                  <a:lnTo>
                    <a:pt x="16" y="148"/>
                  </a:lnTo>
                  <a:lnTo>
                    <a:pt x="8" y="148"/>
                  </a:lnTo>
                  <a:lnTo>
                    <a:pt x="0" y="160"/>
                  </a:lnTo>
                  <a:lnTo>
                    <a:pt x="0" y="172"/>
                  </a:lnTo>
                  <a:lnTo>
                    <a:pt x="8" y="192"/>
                  </a:lnTo>
                  <a:lnTo>
                    <a:pt x="18" y="196"/>
                  </a:lnTo>
                  <a:lnTo>
                    <a:pt x="18" y="196"/>
                  </a:lnTo>
                  <a:lnTo>
                    <a:pt x="18" y="196"/>
                  </a:lnTo>
                  <a:lnTo>
                    <a:pt x="22" y="200"/>
                  </a:lnTo>
                  <a:lnTo>
                    <a:pt x="28" y="192"/>
                  </a:lnTo>
                  <a:lnTo>
                    <a:pt x="28" y="190"/>
                  </a:lnTo>
                  <a:lnTo>
                    <a:pt x="28" y="190"/>
                  </a:lnTo>
                  <a:lnTo>
                    <a:pt x="30" y="190"/>
                  </a:lnTo>
                  <a:lnTo>
                    <a:pt x="42" y="188"/>
                  </a:lnTo>
                  <a:lnTo>
                    <a:pt x="44" y="188"/>
                  </a:lnTo>
                  <a:lnTo>
                    <a:pt x="44" y="188"/>
                  </a:lnTo>
                  <a:lnTo>
                    <a:pt x="56" y="192"/>
                  </a:lnTo>
                  <a:lnTo>
                    <a:pt x="68" y="220"/>
                  </a:lnTo>
                  <a:lnTo>
                    <a:pt x="66" y="220"/>
                  </a:lnTo>
                  <a:lnTo>
                    <a:pt x="66" y="220"/>
                  </a:lnTo>
                  <a:lnTo>
                    <a:pt x="62" y="236"/>
                  </a:lnTo>
                  <a:lnTo>
                    <a:pt x="62" y="236"/>
                  </a:lnTo>
                  <a:lnTo>
                    <a:pt x="58" y="244"/>
                  </a:lnTo>
                  <a:lnTo>
                    <a:pt x="58" y="246"/>
                  </a:lnTo>
                  <a:lnTo>
                    <a:pt x="52" y="260"/>
                  </a:lnTo>
                  <a:lnTo>
                    <a:pt x="52" y="276"/>
                  </a:lnTo>
                  <a:lnTo>
                    <a:pt x="62" y="286"/>
                  </a:lnTo>
                  <a:lnTo>
                    <a:pt x="62" y="286"/>
                  </a:lnTo>
                  <a:lnTo>
                    <a:pt x="76" y="296"/>
                  </a:lnTo>
                  <a:lnTo>
                    <a:pt x="76" y="298"/>
                  </a:lnTo>
                  <a:lnTo>
                    <a:pt x="78" y="298"/>
                  </a:lnTo>
                  <a:lnTo>
                    <a:pt x="68" y="320"/>
                  </a:lnTo>
                  <a:lnTo>
                    <a:pt x="66" y="332"/>
                  </a:lnTo>
                  <a:lnTo>
                    <a:pt x="68" y="330"/>
                  </a:lnTo>
                  <a:lnTo>
                    <a:pt x="70" y="330"/>
                  </a:lnTo>
                  <a:lnTo>
                    <a:pt x="78" y="326"/>
                  </a:lnTo>
                  <a:lnTo>
                    <a:pt x="92" y="318"/>
                  </a:lnTo>
                  <a:lnTo>
                    <a:pt x="92" y="318"/>
                  </a:lnTo>
                  <a:lnTo>
                    <a:pt x="108" y="320"/>
                  </a:lnTo>
                  <a:lnTo>
                    <a:pt x="110" y="320"/>
                  </a:lnTo>
                  <a:lnTo>
                    <a:pt x="110" y="320"/>
                  </a:lnTo>
                  <a:lnTo>
                    <a:pt x="134" y="330"/>
                  </a:lnTo>
                  <a:lnTo>
                    <a:pt x="160" y="330"/>
                  </a:lnTo>
                  <a:lnTo>
                    <a:pt x="168" y="320"/>
                  </a:lnTo>
                  <a:lnTo>
                    <a:pt x="168" y="320"/>
                  </a:lnTo>
                  <a:lnTo>
                    <a:pt x="168" y="320"/>
                  </a:lnTo>
                  <a:lnTo>
                    <a:pt x="182" y="312"/>
                  </a:lnTo>
                  <a:lnTo>
                    <a:pt x="196" y="302"/>
                  </a:lnTo>
                  <a:lnTo>
                    <a:pt x="196" y="300"/>
                  </a:lnTo>
                  <a:lnTo>
                    <a:pt x="196" y="300"/>
                  </a:lnTo>
                  <a:lnTo>
                    <a:pt x="206" y="298"/>
                  </a:lnTo>
                  <a:lnTo>
                    <a:pt x="216" y="290"/>
                  </a:lnTo>
                  <a:lnTo>
                    <a:pt x="228" y="274"/>
                  </a:lnTo>
                  <a:lnTo>
                    <a:pt x="246" y="280"/>
                  </a:lnTo>
                  <a:lnTo>
                    <a:pt x="248" y="280"/>
                  </a:lnTo>
                  <a:lnTo>
                    <a:pt x="248" y="282"/>
                  </a:lnTo>
                  <a:lnTo>
                    <a:pt x="248" y="282"/>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90"/>
                  </a:lnTo>
                  <a:lnTo>
                    <a:pt x="296" y="288"/>
                  </a:lnTo>
                  <a:lnTo>
                    <a:pt x="296" y="288"/>
                  </a:lnTo>
                  <a:lnTo>
                    <a:pt x="296" y="288"/>
                  </a:lnTo>
                  <a:lnTo>
                    <a:pt x="302" y="284"/>
                  </a:lnTo>
                  <a:lnTo>
                    <a:pt x="302" y="284"/>
                  </a:lnTo>
                  <a:lnTo>
                    <a:pt x="312" y="276"/>
                  </a:lnTo>
                  <a:lnTo>
                    <a:pt x="312" y="276"/>
                  </a:lnTo>
                  <a:lnTo>
                    <a:pt x="312" y="276"/>
                  </a:lnTo>
                  <a:lnTo>
                    <a:pt x="314" y="276"/>
                  </a:lnTo>
                  <a:lnTo>
                    <a:pt x="322" y="276"/>
                  </a:lnTo>
                  <a:lnTo>
                    <a:pt x="322" y="276"/>
                  </a:lnTo>
                  <a:lnTo>
                    <a:pt x="324" y="268"/>
                  </a:lnTo>
                  <a:lnTo>
                    <a:pt x="330" y="262"/>
                  </a:lnTo>
                  <a:lnTo>
                    <a:pt x="330" y="262"/>
                  </a:lnTo>
                  <a:lnTo>
                    <a:pt x="336" y="258"/>
                  </a:lnTo>
                  <a:lnTo>
                    <a:pt x="342" y="256"/>
                  </a:lnTo>
                  <a:lnTo>
                    <a:pt x="346" y="252"/>
                  </a:lnTo>
                  <a:lnTo>
                    <a:pt x="348" y="252"/>
                  </a:lnTo>
                  <a:lnTo>
                    <a:pt x="348" y="252"/>
                  </a:lnTo>
                  <a:lnTo>
                    <a:pt x="352" y="248"/>
                  </a:lnTo>
                  <a:lnTo>
                    <a:pt x="352" y="248"/>
                  </a:lnTo>
                  <a:lnTo>
                    <a:pt x="352" y="248"/>
                  </a:lnTo>
                  <a:lnTo>
                    <a:pt x="352" y="246"/>
                  </a:lnTo>
                  <a:lnTo>
                    <a:pt x="354" y="246"/>
                  </a:lnTo>
                  <a:lnTo>
                    <a:pt x="366" y="244"/>
                  </a:lnTo>
                  <a:lnTo>
                    <a:pt x="374" y="244"/>
                  </a:lnTo>
                  <a:lnTo>
                    <a:pt x="376" y="240"/>
                  </a:lnTo>
                  <a:lnTo>
                    <a:pt x="380" y="236"/>
                  </a:lnTo>
                  <a:lnTo>
                    <a:pt x="380" y="236"/>
                  </a:lnTo>
                  <a:lnTo>
                    <a:pt x="384" y="228"/>
                  </a:lnTo>
                  <a:lnTo>
                    <a:pt x="382" y="228"/>
                  </a:lnTo>
                  <a:lnTo>
                    <a:pt x="382" y="228"/>
                  </a:lnTo>
                  <a:lnTo>
                    <a:pt x="376" y="218"/>
                  </a:lnTo>
                  <a:lnTo>
                    <a:pt x="372" y="206"/>
                  </a:lnTo>
                  <a:lnTo>
                    <a:pt x="372" y="206"/>
                  </a:lnTo>
                  <a:lnTo>
                    <a:pt x="372" y="206"/>
                  </a:lnTo>
                  <a:lnTo>
                    <a:pt x="372" y="206"/>
                  </a:lnTo>
                  <a:lnTo>
                    <a:pt x="372" y="204"/>
                  </a:lnTo>
                  <a:lnTo>
                    <a:pt x="376" y="188"/>
                  </a:lnTo>
                  <a:lnTo>
                    <a:pt x="376" y="188"/>
                  </a:lnTo>
                  <a:lnTo>
                    <a:pt x="376" y="180"/>
                  </a:lnTo>
                  <a:lnTo>
                    <a:pt x="380" y="174"/>
                  </a:lnTo>
                  <a:lnTo>
                    <a:pt x="380" y="160"/>
                  </a:lnTo>
                  <a:lnTo>
                    <a:pt x="380" y="160"/>
                  </a:lnTo>
                  <a:lnTo>
                    <a:pt x="378" y="158"/>
                  </a:lnTo>
                  <a:lnTo>
                    <a:pt x="372" y="156"/>
                  </a:lnTo>
                  <a:lnTo>
                    <a:pt x="348" y="166"/>
                  </a:lnTo>
                  <a:lnTo>
                    <a:pt x="348" y="140"/>
                  </a:lnTo>
                  <a:lnTo>
                    <a:pt x="348" y="140"/>
                  </a:lnTo>
                  <a:lnTo>
                    <a:pt x="350" y="136"/>
                  </a:lnTo>
                  <a:lnTo>
                    <a:pt x="356" y="132"/>
                  </a:lnTo>
                  <a:lnTo>
                    <a:pt x="372" y="120"/>
                  </a:lnTo>
                  <a:lnTo>
                    <a:pt x="366" y="92"/>
                  </a:lnTo>
                  <a:lnTo>
                    <a:pt x="366" y="92"/>
                  </a:lnTo>
                  <a:lnTo>
                    <a:pt x="366" y="84"/>
                  </a:lnTo>
                  <a:lnTo>
                    <a:pt x="366" y="78"/>
                  </a:lnTo>
                  <a:lnTo>
                    <a:pt x="368" y="74"/>
                  </a:lnTo>
                  <a:lnTo>
                    <a:pt x="372" y="68"/>
                  </a:lnTo>
                  <a:lnTo>
                    <a:pt x="372" y="64"/>
                  </a:lnTo>
                  <a:lnTo>
                    <a:pt x="364" y="64"/>
                  </a:lnTo>
                  <a:lnTo>
                    <a:pt x="360" y="64"/>
                  </a:lnTo>
                  <a:lnTo>
                    <a:pt x="356" y="76"/>
                  </a:lnTo>
                  <a:lnTo>
                    <a:pt x="356" y="76"/>
                  </a:lnTo>
                  <a:lnTo>
                    <a:pt x="352" y="80"/>
                  </a:lnTo>
                  <a:lnTo>
                    <a:pt x="348" y="82"/>
                  </a:lnTo>
                  <a:lnTo>
                    <a:pt x="346" y="82"/>
                  </a:lnTo>
                  <a:lnTo>
                    <a:pt x="338" y="76"/>
                  </a:lnTo>
                  <a:lnTo>
                    <a:pt x="336" y="76"/>
                  </a:lnTo>
                  <a:lnTo>
                    <a:pt x="336" y="76"/>
                  </a:lnTo>
                  <a:lnTo>
                    <a:pt x="336" y="76"/>
                  </a:lnTo>
                  <a:lnTo>
                    <a:pt x="336" y="74"/>
                  </a:lnTo>
                  <a:lnTo>
                    <a:pt x="334" y="68"/>
                  </a:lnTo>
                  <a:lnTo>
                    <a:pt x="332" y="60"/>
                  </a:lnTo>
                  <a:lnTo>
                    <a:pt x="332" y="60"/>
                  </a:lnTo>
                  <a:lnTo>
                    <a:pt x="332" y="60"/>
                  </a:lnTo>
                  <a:lnTo>
                    <a:pt x="332" y="64"/>
                  </a:lnTo>
                  <a:lnTo>
                    <a:pt x="316" y="64"/>
                  </a:lnTo>
                  <a:lnTo>
                    <a:pt x="316" y="60"/>
                  </a:lnTo>
                  <a:lnTo>
                    <a:pt x="312" y="52"/>
                  </a:lnTo>
                  <a:lnTo>
                    <a:pt x="312" y="40"/>
                  </a:lnTo>
                  <a:lnTo>
                    <a:pt x="304" y="24"/>
                  </a:lnTo>
                  <a:lnTo>
                    <a:pt x="304" y="12"/>
                  </a:lnTo>
                  <a:lnTo>
                    <a:pt x="300" y="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2" name="Freeform 14"/>
            <p:cNvSpPr>
              <a:spLocks/>
            </p:cNvSpPr>
            <p:nvPr/>
          </p:nvSpPr>
          <p:spPr bwMode="auto">
            <a:xfrm>
              <a:off x="3517900" y="4733244"/>
              <a:ext cx="796925" cy="606425"/>
            </a:xfrm>
            <a:custGeom>
              <a:avLst/>
              <a:gdLst>
                <a:gd name="T0" fmla="*/ 394 w 502"/>
                <a:gd name="T1" fmla="*/ 28 h 382"/>
                <a:gd name="T2" fmla="*/ 376 w 502"/>
                <a:gd name="T3" fmla="*/ 36 h 382"/>
                <a:gd name="T4" fmla="*/ 344 w 502"/>
                <a:gd name="T5" fmla="*/ 44 h 382"/>
                <a:gd name="T6" fmla="*/ 322 w 502"/>
                <a:gd name="T7" fmla="*/ 42 h 382"/>
                <a:gd name="T8" fmla="*/ 322 w 502"/>
                <a:gd name="T9" fmla="*/ 42 h 382"/>
                <a:gd name="T10" fmla="*/ 282 w 502"/>
                <a:gd name="T11" fmla="*/ 60 h 382"/>
                <a:gd name="T12" fmla="*/ 270 w 502"/>
                <a:gd name="T13" fmla="*/ 70 h 382"/>
                <a:gd name="T14" fmla="*/ 254 w 502"/>
                <a:gd name="T15" fmla="*/ 80 h 382"/>
                <a:gd name="T16" fmla="*/ 238 w 502"/>
                <a:gd name="T17" fmla="*/ 100 h 382"/>
                <a:gd name="T18" fmla="*/ 210 w 502"/>
                <a:gd name="T19" fmla="*/ 96 h 382"/>
                <a:gd name="T20" fmla="*/ 190 w 502"/>
                <a:gd name="T21" fmla="*/ 96 h 382"/>
                <a:gd name="T22" fmla="*/ 162 w 502"/>
                <a:gd name="T23" fmla="*/ 92 h 382"/>
                <a:gd name="T24" fmla="*/ 148 w 502"/>
                <a:gd name="T25" fmla="*/ 100 h 382"/>
                <a:gd name="T26" fmla="*/ 126 w 502"/>
                <a:gd name="T27" fmla="*/ 116 h 382"/>
                <a:gd name="T28" fmla="*/ 70 w 502"/>
                <a:gd name="T29" fmla="*/ 134 h 382"/>
                <a:gd name="T30" fmla="*/ 20 w 502"/>
                <a:gd name="T31" fmla="*/ 130 h 382"/>
                <a:gd name="T32" fmla="*/ 10 w 502"/>
                <a:gd name="T33" fmla="*/ 132 h 382"/>
                <a:gd name="T34" fmla="*/ 4 w 502"/>
                <a:gd name="T35" fmla="*/ 158 h 382"/>
                <a:gd name="T36" fmla="*/ 40 w 502"/>
                <a:gd name="T37" fmla="*/ 158 h 382"/>
                <a:gd name="T38" fmla="*/ 46 w 502"/>
                <a:gd name="T39" fmla="*/ 188 h 382"/>
                <a:gd name="T40" fmla="*/ 76 w 502"/>
                <a:gd name="T41" fmla="*/ 184 h 382"/>
                <a:gd name="T42" fmla="*/ 100 w 502"/>
                <a:gd name="T43" fmla="*/ 178 h 382"/>
                <a:gd name="T44" fmla="*/ 106 w 502"/>
                <a:gd name="T45" fmla="*/ 218 h 382"/>
                <a:gd name="T46" fmla="*/ 74 w 502"/>
                <a:gd name="T47" fmla="*/ 242 h 382"/>
                <a:gd name="T48" fmla="*/ 106 w 502"/>
                <a:gd name="T49" fmla="*/ 256 h 382"/>
                <a:gd name="T50" fmla="*/ 152 w 502"/>
                <a:gd name="T51" fmla="*/ 264 h 382"/>
                <a:gd name="T52" fmla="*/ 154 w 502"/>
                <a:gd name="T53" fmla="*/ 286 h 382"/>
                <a:gd name="T54" fmla="*/ 142 w 502"/>
                <a:gd name="T55" fmla="*/ 320 h 382"/>
                <a:gd name="T56" fmla="*/ 194 w 502"/>
                <a:gd name="T57" fmla="*/ 356 h 382"/>
                <a:gd name="T58" fmla="*/ 216 w 502"/>
                <a:gd name="T59" fmla="*/ 348 h 382"/>
                <a:gd name="T60" fmla="*/ 254 w 502"/>
                <a:gd name="T61" fmla="*/ 360 h 382"/>
                <a:gd name="T62" fmla="*/ 270 w 502"/>
                <a:gd name="T63" fmla="*/ 360 h 382"/>
                <a:gd name="T64" fmla="*/ 312 w 502"/>
                <a:gd name="T65" fmla="*/ 370 h 382"/>
                <a:gd name="T66" fmla="*/ 320 w 502"/>
                <a:gd name="T67" fmla="*/ 380 h 382"/>
                <a:gd name="T68" fmla="*/ 358 w 502"/>
                <a:gd name="T69" fmla="*/ 356 h 382"/>
                <a:gd name="T70" fmla="*/ 372 w 502"/>
                <a:gd name="T71" fmla="*/ 328 h 382"/>
                <a:gd name="T72" fmla="*/ 400 w 502"/>
                <a:gd name="T73" fmla="*/ 306 h 382"/>
                <a:gd name="T74" fmla="*/ 410 w 502"/>
                <a:gd name="T75" fmla="*/ 286 h 382"/>
                <a:gd name="T76" fmla="*/ 416 w 502"/>
                <a:gd name="T77" fmla="*/ 274 h 382"/>
                <a:gd name="T78" fmla="*/ 456 w 502"/>
                <a:gd name="T79" fmla="*/ 230 h 382"/>
                <a:gd name="T80" fmla="*/ 466 w 502"/>
                <a:gd name="T81" fmla="*/ 210 h 382"/>
                <a:gd name="T82" fmla="*/ 490 w 502"/>
                <a:gd name="T83" fmla="*/ 168 h 382"/>
                <a:gd name="T84" fmla="*/ 502 w 502"/>
                <a:gd name="T85" fmla="*/ 146 h 382"/>
                <a:gd name="T86" fmla="*/ 496 w 502"/>
                <a:gd name="T87" fmla="*/ 120 h 382"/>
                <a:gd name="T88" fmla="*/ 472 w 502"/>
                <a:gd name="T89" fmla="*/ 128 h 382"/>
                <a:gd name="T90" fmla="*/ 454 w 502"/>
                <a:gd name="T91" fmla="*/ 122 h 382"/>
                <a:gd name="T92" fmla="*/ 446 w 502"/>
                <a:gd name="T93" fmla="*/ 98 h 382"/>
                <a:gd name="T94" fmla="*/ 428 w 502"/>
                <a:gd name="T95" fmla="*/ 114 h 382"/>
                <a:gd name="T96" fmla="*/ 422 w 502"/>
                <a:gd name="T97" fmla="*/ 108 h 382"/>
                <a:gd name="T98" fmla="*/ 424 w 502"/>
                <a:gd name="T99" fmla="*/ 88 h 382"/>
                <a:gd name="T100" fmla="*/ 444 w 502"/>
                <a:gd name="T101" fmla="*/ 58 h 382"/>
                <a:gd name="T102" fmla="*/ 442 w 502"/>
                <a:gd name="T103" fmla="*/ 28 h 382"/>
                <a:gd name="T104" fmla="*/ 440 w 502"/>
                <a:gd name="T105" fmla="*/ 8 h 382"/>
                <a:gd name="T106" fmla="*/ 432 w 502"/>
                <a:gd name="T107" fmla="*/ 2 h 382"/>
                <a:gd name="T108" fmla="*/ 422 w 502"/>
                <a:gd name="T109" fmla="*/ 10 h 382"/>
                <a:gd name="T110" fmla="*/ 402 w 502"/>
                <a:gd name="T111" fmla="*/ 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2" h="382">
                  <a:moveTo>
                    <a:pt x="402" y="8"/>
                  </a:moveTo>
                  <a:lnTo>
                    <a:pt x="402" y="10"/>
                  </a:lnTo>
                  <a:lnTo>
                    <a:pt x="404" y="12"/>
                  </a:lnTo>
                  <a:lnTo>
                    <a:pt x="394" y="28"/>
                  </a:lnTo>
                  <a:lnTo>
                    <a:pt x="394" y="28"/>
                  </a:lnTo>
                  <a:lnTo>
                    <a:pt x="386" y="34"/>
                  </a:lnTo>
                  <a:lnTo>
                    <a:pt x="378" y="36"/>
                  </a:lnTo>
                  <a:lnTo>
                    <a:pt x="376" y="36"/>
                  </a:lnTo>
                  <a:lnTo>
                    <a:pt x="368" y="30"/>
                  </a:lnTo>
                  <a:lnTo>
                    <a:pt x="360" y="32"/>
                  </a:lnTo>
                  <a:lnTo>
                    <a:pt x="344" y="44"/>
                  </a:lnTo>
                  <a:lnTo>
                    <a:pt x="344" y="44"/>
                  </a:lnTo>
                  <a:lnTo>
                    <a:pt x="340" y="44"/>
                  </a:lnTo>
                  <a:lnTo>
                    <a:pt x="336" y="42"/>
                  </a:lnTo>
                  <a:lnTo>
                    <a:pt x="328" y="32"/>
                  </a:lnTo>
                  <a:lnTo>
                    <a:pt x="322" y="42"/>
                  </a:lnTo>
                  <a:lnTo>
                    <a:pt x="322" y="42"/>
                  </a:lnTo>
                  <a:lnTo>
                    <a:pt x="322" y="42"/>
                  </a:lnTo>
                  <a:lnTo>
                    <a:pt x="322" y="42"/>
                  </a:lnTo>
                  <a:lnTo>
                    <a:pt x="322" y="42"/>
                  </a:lnTo>
                  <a:lnTo>
                    <a:pt x="316" y="48"/>
                  </a:lnTo>
                  <a:lnTo>
                    <a:pt x="306" y="48"/>
                  </a:lnTo>
                  <a:lnTo>
                    <a:pt x="294" y="52"/>
                  </a:lnTo>
                  <a:lnTo>
                    <a:pt x="282" y="60"/>
                  </a:lnTo>
                  <a:lnTo>
                    <a:pt x="278" y="60"/>
                  </a:lnTo>
                  <a:lnTo>
                    <a:pt x="274" y="64"/>
                  </a:lnTo>
                  <a:lnTo>
                    <a:pt x="274" y="64"/>
                  </a:lnTo>
                  <a:lnTo>
                    <a:pt x="270" y="70"/>
                  </a:lnTo>
                  <a:lnTo>
                    <a:pt x="270" y="72"/>
                  </a:lnTo>
                  <a:lnTo>
                    <a:pt x="270" y="74"/>
                  </a:lnTo>
                  <a:lnTo>
                    <a:pt x="276" y="82"/>
                  </a:lnTo>
                  <a:lnTo>
                    <a:pt x="254" y="80"/>
                  </a:lnTo>
                  <a:lnTo>
                    <a:pt x="242" y="90"/>
                  </a:lnTo>
                  <a:lnTo>
                    <a:pt x="240" y="94"/>
                  </a:lnTo>
                  <a:lnTo>
                    <a:pt x="240" y="94"/>
                  </a:lnTo>
                  <a:lnTo>
                    <a:pt x="238" y="100"/>
                  </a:lnTo>
                  <a:lnTo>
                    <a:pt x="236" y="102"/>
                  </a:lnTo>
                  <a:lnTo>
                    <a:pt x="236" y="102"/>
                  </a:lnTo>
                  <a:lnTo>
                    <a:pt x="224" y="102"/>
                  </a:lnTo>
                  <a:lnTo>
                    <a:pt x="210" y="96"/>
                  </a:lnTo>
                  <a:lnTo>
                    <a:pt x="206" y="96"/>
                  </a:lnTo>
                  <a:lnTo>
                    <a:pt x="194" y="98"/>
                  </a:lnTo>
                  <a:lnTo>
                    <a:pt x="194" y="98"/>
                  </a:lnTo>
                  <a:lnTo>
                    <a:pt x="190" y="96"/>
                  </a:lnTo>
                  <a:lnTo>
                    <a:pt x="186" y="94"/>
                  </a:lnTo>
                  <a:lnTo>
                    <a:pt x="178" y="84"/>
                  </a:lnTo>
                  <a:lnTo>
                    <a:pt x="170" y="80"/>
                  </a:lnTo>
                  <a:lnTo>
                    <a:pt x="162" y="92"/>
                  </a:lnTo>
                  <a:lnTo>
                    <a:pt x="162" y="92"/>
                  </a:lnTo>
                  <a:lnTo>
                    <a:pt x="160" y="92"/>
                  </a:lnTo>
                  <a:lnTo>
                    <a:pt x="150" y="100"/>
                  </a:lnTo>
                  <a:lnTo>
                    <a:pt x="148" y="100"/>
                  </a:lnTo>
                  <a:lnTo>
                    <a:pt x="148" y="102"/>
                  </a:lnTo>
                  <a:lnTo>
                    <a:pt x="146" y="102"/>
                  </a:lnTo>
                  <a:lnTo>
                    <a:pt x="138" y="104"/>
                  </a:lnTo>
                  <a:lnTo>
                    <a:pt x="126" y="116"/>
                  </a:lnTo>
                  <a:lnTo>
                    <a:pt x="126" y="116"/>
                  </a:lnTo>
                  <a:lnTo>
                    <a:pt x="112" y="122"/>
                  </a:lnTo>
                  <a:lnTo>
                    <a:pt x="102" y="134"/>
                  </a:lnTo>
                  <a:lnTo>
                    <a:pt x="70" y="134"/>
                  </a:lnTo>
                  <a:lnTo>
                    <a:pt x="70" y="134"/>
                  </a:lnTo>
                  <a:lnTo>
                    <a:pt x="46" y="124"/>
                  </a:lnTo>
                  <a:lnTo>
                    <a:pt x="32" y="124"/>
                  </a:lnTo>
                  <a:lnTo>
                    <a:pt x="20" y="130"/>
                  </a:lnTo>
                  <a:lnTo>
                    <a:pt x="18" y="130"/>
                  </a:lnTo>
                  <a:lnTo>
                    <a:pt x="18" y="130"/>
                  </a:lnTo>
                  <a:lnTo>
                    <a:pt x="10" y="132"/>
                  </a:lnTo>
                  <a:lnTo>
                    <a:pt x="10" y="132"/>
                  </a:lnTo>
                  <a:lnTo>
                    <a:pt x="2" y="138"/>
                  </a:lnTo>
                  <a:lnTo>
                    <a:pt x="0" y="142"/>
                  </a:lnTo>
                  <a:lnTo>
                    <a:pt x="0" y="152"/>
                  </a:lnTo>
                  <a:lnTo>
                    <a:pt x="4" y="158"/>
                  </a:lnTo>
                  <a:lnTo>
                    <a:pt x="22" y="152"/>
                  </a:lnTo>
                  <a:lnTo>
                    <a:pt x="22" y="152"/>
                  </a:lnTo>
                  <a:lnTo>
                    <a:pt x="30" y="154"/>
                  </a:lnTo>
                  <a:lnTo>
                    <a:pt x="40" y="158"/>
                  </a:lnTo>
                  <a:lnTo>
                    <a:pt x="42" y="158"/>
                  </a:lnTo>
                  <a:lnTo>
                    <a:pt x="42" y="160"/>
                  </a:lnTo>
                  <a:lnTo>
                    <a:pt x="42" y="186"/>
                  </a:lnTo>
                  <a:lnTo>
                    <a:pt x="46" y="188"/>
                  </a:lnTo>
                  <a:lnTo>
                    <a:pt x="64" y="188"/>
                  </a:lnTo>
                  <a:lnTo>
                    <a:pt x="74" y="184"/>
                  </a:lnTo>
                  <a:lnTo>
                    <a:pt x="76" y="184"/>
                  </a:lnTo>
                  <a:lnTo>
                    <a:pt x="76" y="184"/>
                  </a:lnTo>
                  <a:lnTo>
                    <a:pt x="86" y="180"/>
                  </a:lnTo>
                  <a:lnTo>
                    <a:pt x="94" y="176"/>
                  </a:lnTo>
                  <a:lnTo>
                    <a:pt x="98" y="176"/>
                  </a:lnTo>
                  <a:lnTo>
                    <a:pt x="100" y="178"/>
                  </a:lnTo>
                  <a:lnTo>
                    <a:pt x="104" y="188"/>
                  </a:lnTo>
                  <a:lnTo>
                    <a:pt x="104" y="188"/>
                  </a:lnTo>
                  <a:lnTo>
                    <a:pt x="106" y="216"/>
                  </a:lnTo>
                  <a:lnTo>
                    <a:pt x="106" y="218"/>
                  </a:lnTo>
                  <a:lnTo>
                    <a:pt x="92" y="232"/>
                  </a:lnTo>
                  <a:lnTo>
                    <a:pt x="92" y="232"/>
                  </a:lnTo>
                  <a:lnTo>
                    <a:pt x="92" y="234"/>
                  </a:lnTo>
                  <a:lnTo>
                    <a:pt x="74" y="242"/>
                  </a:lnTo>
                  <a:lnTo>
                    <a:pt x="70" y="248"/>
                  </a:lnTo>
                  <a:lnTo>
                    <a:pt x="72" y="252"/>
                  </a:lnTo>
                  <a:lnTo>
                    <a:pt x="106" y="256"/>
                  </a:lnTo>
                  <a:lnTo>
                    <a:pt x="106" y="256"/>
                  </a:lnTo>
                  <a:lnTo>
                    <a:pt x="106" y="256"/>
                  </a:lnTo>
                  <a:lnTo>
                    <a:pt x="108" y="258"/>
                  </a:lnTo>
                  <a:lnTo>
                    <a:pt x="122" y="266"/>
                  </a:lnTo>
                  <a:lnTo>
                    <a:pt x="152" y="264"/>
                  </a:lnTo>
                  <a:lnTo>
                    <a:pt x="152" y="268"/>
                  </a:lnTo>
                  <a:lnTo>
                    <a:pt x="154" y="284"/>
                  </a:lnTo>
                  <a:lnTo>
                    <a:pt x="154" y="286"/>
                  </a:lnTo>
                  <a:lnTo>
                    <a:pt x="154" y="286"/>
                  </a:lnTo>
                  <a:lnTo>
                    <a:pt x="140" y="300"/>
                  </a:lnTo>
                  <a:lnTo>
                    <a:pt x="140" y="300"/>
                  </a:lnTo>
                  <a:lnTo>
                    <a:pt x="140" y="312"/>
                  </a:lnTo>
                  <a:lnTo>
                    <a:pt x="142" y="320"/>
                  </a:lnTo>
                  <a:lnTo>
                    <a:pt x="144" y="326"/>
                  </a:lnTo>
                  <a:lnTo>
                    <a:pt x="150" y="330"/>
                  </a:lnTo>
                  <a:lnTo>
                    <a:pt x="174" y="344"/>
                  </a:lnTo>
                  <a:lnTo>
                    <a:pt x="194" y="356"/>
                  </a:lnTo>
                  <a:lnTo>
                    <a:pt x="212" y="348"/>
                  </a:lnTo>
                  <a:lnTo>
                    <a:pt x="214" y="348"/>
                  </a:lnTo>
                  <a:lnTo>
                    <a:pt x="214" y="348"/>
                  </a:lnTo>
                  <a:lnTo>
                    <a:pt x="216" y="348"/>
                  </a:lnTo>
                  <a:lnTo>
                    <a:pt x="242" y="368"/>
                  </a:lnTo>
                  <a:lnTo>
                    <a:pt x="246" y="368"/>
                  </a:lnTo>
                  <a:lnTo>
                    <a:pt x="252" y="360"/>
                  </a:lnTo>
                  <a:lnTo>
                    <a:pt x="254" y="360"/>
                  </a:lnTo>
                  <a:lnTo>
                    <a:pt x="254" y="358"/>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58" y="356"/>
                  </a:lnTo>
                  <a:lnTo>
                    <a:pt x="358" y="356"/>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6"/>
                  </a:lnTo>
                  <a:lnTo>
                    <a:pt x="414" y="274"/>
                  </a:lnTo>
                  <a:lnTo>
                    <a:pt x="416" y="274"/>
                  </a:lnTo>
                  <a:lnTo>
                    <a:pt x="416" y="274"/>
                  </a:lnTo>
                  <a:lnTo>
                    <a:pt x="458" y="252"/>
                  </a:lnTo>
                  <a:lnTo>
                    <a:pt x="456" y="230"/>
                  </a:lnTo>
                  <a:lnTo>
                    <a:pt x="456" y="230"/>
                  </a:lnTo>
                  <a:lnTo>
                    <a:pt x="456" y="228"/>
                  </a:lnTo>
                  <a:lnTo>
                    <a:pt x="464" y="212"/>
                  </a:lnTo>
                  <a:lnTo>
                    <a:pt x="466" y="210"/>
                  </a:lnTo>
                  <a:lnTo>
                    <a:pt x="466" y="210"/>
                  </a:lnTo>
                  <a:lnTo>
                    <a:pt x="478" y="180"/>
                  </a:lnTo>
                  <a:lnTo>
                    <a:pt x="478" y="180"/>
                  </a:lnTo>
                  <a:lnTo>
                    <a:pt x="478" y="180"/>
                  </a:lnTo>
                  <a:lnTo>
                    <a:pt x="490" y="168"/>
                  </a:lnTo>
                  <a:lnTo>
                    <a:pt x="496" y="156"/>
                  </a:lnTo>
                  <a:lnTo>
                    <a:pt x="496" y="156"/>
                  </a:lnTo>
                  <a:lnTo>
                    <a:pt x="496" y="156"/>
                  </a:lnTo>
                  <a:lnTo>
                    <a:pt x="502" y="146"/>
                  </a:lnTo>
                  <a:lnTo>
                    <a:pt x="496" y="134"/>
                  </a:lnTo>
                  <a:lnTo>
                    <a:pt x="496" y="132"/>
                  </a:lnTo>
                  <a:lnTo>
                    <a:pt x="496" y="132"/>
                  </a:lnTo>
                  <a:lnTo>
                    <a:pt x="496" y="120"/>
                  </a:lnTo>
                  <a:lnTo>
                    <a:pt x="490" y="120"/>
                  </a:lnTo>
                  <a:lnTo>
                    <a:pt x="478" y="126"/>
                  </a:lnTo>
                  <a:lnTo>
                    <a:pt x="478" y="126"/>
                  </a:lnTo>
                  <a:lnTo>
                    <a:pt x="472" y="128"/>
                  </a:lnTo>
                  <a:lnTo>
                    <a:pt x="468" y="128"/>
                  </a:lnTo>
                  <a:lnTo>
                    <a:pt x="460" y="126"/>
                  </a:lnTo>
                  <a:lnTo>
                    <a:pt x="454" y="122"/>
                  </a:lnTo>
                  <a:lnTo>
                    <a:pt x="454" y="122"/>
                  </a:lnTo>
                  <a:lnTo>
                    <a:pt x="452" y="118"/>
                  </a:lnTo>
                  <a:lnTo>
                    <a:pt x="450" y="114"/>
                  </a:lnTo>
                  <a:lnTo>
                    <a:pt x="452" y="98"/>
                  </a:lnTo>
                  <a:lnTo>
                    <a:pt x="446" y="98"/>
                  </a:lnTo>
                  <a:lnTo>
                    <a:pt x="442" y="102"/>
                  </a:lnTo>
                  <a:lnTo>
                    <a:pt x="442" y="102"/>
                  </a:lnTo>
                  <a:lnTo>
                    <a:pt x="432" y="112"/>
                  </a:lnTo>
                  <a:lnTo>
                    <a:pt x="428" y="114"/>
                  </a:lnTo>
                  <a:lnTo>
                    <a:pt x="428" y="114"/>
                  </a:lnTo>
                  <a:lnTo>
                    <a:pt x="424" y="114"/>
                  </a:lnTo>
                  <a:lnTo>
                    <a:pt x="424" y="114"/>
                  </a:lnTo>
                  <a:lnTo>
                    <a:pt x="422" y="108"/>
                  </a:lnTo>
                  <a:lnTo>
                    <a:pt x="422" y="100"/>
                  </a:lnTo>
                  <a:lnTo>
                    <a:pt x="422" y="100"/>
                  </a:lnTo>
                  <a:lnTo>
                    <a:pt x="422" y="92"/>
                  </a:lnTo>
                  <a:lnTo>
                    <a:pt x="424" y="88"/>
                  </a:lnTo>
                  <a:lnTo>
                    <a:pt x="424" y="88"/>
                  </a:lnTo>
                  <a:lnTo>
                    <a:pt x="426" y="86"/>
                  </a:lnTo>
                  <a:lnTo>
                    <a:pt x="428" y="86"/>
                  </a:lnTo>
                  <a:lnTo>
                    <a:pt x="444" y="58"/>
                  </a:lnTo>
                  <a:lnTo>
                    <a:pt x="448" y="48"/>
                  </a:lnTo>
                  <a:lnTo>
                    <a:pt x="450" y="36"/>
                  </a:lnTo>
                  <a:lnTo>
                    <a:pt x="442" y="28"/>
                  </a:lnTo>
                  <a:lnTo>
                    <a:pt x="442" y="28"/>
                  </a:lnTo>
                  <a:lnTo>
                    <a:pt x="440" y="22"/>
                  </a:lnTo>
                  <a:lnTo>
                    <a:pt x="440" y="12"/>
                  </a:lnTo>
                  <a:lnTo>
                    <a:pt x="440" y="8"/>
                  </a:lnTo>
                  <a:lnTo>
                    <a:pt x="440" y="8"/>
                  </a:lnTo>
                  <a:lnTo>
                    <a:pt x="438" y="4"/>
                  </a:lnTo>
                  <a:lnTo>
                    <a:pt x="434" y="0"/>
                  </a:lnTo>
                  <a:lnTo>
                    <a:pt x="434" y="0"/>
                  </a:lnTo>
                  <a:lnTo>
                    <a:pt x="432" y="2"/>
                  </a:lnTo>
                  <a:lnTo>
                    <a:pt x="432" y="2"/>
                  </a:lnTo>
                  <a:lnTo>
                    <a:pt x="430" y="6"/>
                  </a:lnTo>
                  <a:lnTo>
                    <a:pt x="426" y="8"/>
                  </a:lnTo>
                  <a:lnTo>
                    <a:pt x="422" y="10"/>
                  </a:lnTo>
                  <a:lnTo>
                    <a:pt x="416" y="8"/>
                  </a:lnTo>
                  <a:lnTo>
                    <a:pt x="416" y="8"/>
                  </a:lnTo>
                  <a:lnTo>
                    <a:pt x="410" y="8"/>
                  </a:lnTo>
                  <a:lnTo>
                    <a:pt x="402" y="8"/>
                  </a:lnTo>
                  <a:lnTo>
                    <a:pt x="402" y="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3" name="Freeform 15"/>
            <p:cNvSpPr>
              <a:spLocks/>
            </p:cNvSpPr>
            <p:nvPr/>
          </p:nvSpPr>
          <p:spPr bwMode="auto">
            <a:xfrm>
              <a:off x="3629025" y="4066494"/>
              <a:ext cx="450850" cy="457200"/>
            </a:xfrm>
            <a:custGeom>
              <a:avLst/>
              <a:gdLst>
                <a:gd name="T0" fmla="*/ 268 w 284"/>
                <a:gd name="T1" fmla="*/ 32 h 288"/>
                <a:gd name="T2" fmla="*/ 258 w 284"/>
                <a:gd name="T3" fmla="*/ 28 h 288"/>
                <a:gd name="T4" fmla="*/ 250 w 284"/>
                <a:gd name="T5" fmla="*/ 24 h 288"/>
                <a:gd name="T6" fmla="*/ 234 w 284"/>
                <a:gd name="T7" fmla="*/ 28 h 288"/>
                <a:gd name="T8" fmla="*/ 222 w 284"/>
                <a:gd name="T9" fmla="*/ 22 h 288"/>
                <a:gd name="T10" fmla="*/ 220 w 284"/>
                <a:gd name="T11" fmla="*/ 20 h 288"/>
                <a:gd name="T12" fmla="*/ 204 w 284"/>
                <a:gd name="T13" fmla="*/ 4 h 288"/>
                <a:gd name="T14" fmla="*/ 176 w 284"/>
                <a:gd name="T15" fmla="*/ 16 h 288"/>
                <a:gd name="T16" fmla="*/ 172 w 284"/>
                <a:gd name="T17" fmla="*/ 40 h 288"/>
                <a:gd name="T18" fmla="*/ 162 w 284"/>
                <a:gd name="T19" fmla="*/ 60 h 288"/>
                <a:gd name="T20" fmla="*/ 144 w 284"/>
                <a:gd name="T21" fmla="*/ 86 h 288"/>
                <a:gd name="T22" fmla="*/ 124 w 284"/>
                <a:gd name="T23" fmla="*/ 104 h 288"/>
                <a:gd name="T24" fmla="*/ 114 w 284"/>
                <a:gd name="T25" fmla="*/ 120 h 288"/>
                <a:gd name="T26" fmla="*/ 88 w 284"/>
                <a:gd name="T27" fmla="*/ 144 h 288"/>
                <a:gd name="T28" fmla="*/ 72 w 284"/>
                <a:gd name="T29" fmla="*/ 164 h 288"/>
                <a:gd name="T30" fmla="*/ 8 w 284"/>
                <a:gd name="T31" fmla="*/ 160 h 288"/>
                <a:gd name="T32" fmla="*/ 6 w 284"/>
                <a:gd name="T33" fmla="*/ 208 h 288"/>
                <a:gd name="T34" fmla="*/ 32 w 284"/>
                <a:gd name="T35" fmla="*/ 234 h 288"/>
                <a:gd name="T36" fmla="*/ 32 w 284"/>
                <a:gd name="T37" fmla="*/ 234 h 288"/>
                <a:gd name="T38" fmla="*/ 42 w 284"/>
                <a:gd name="T39" fmla="*/ 262 h 288"/>
                <a:gd name="T40" fmla="*/ 44 w 284"/>
                <a:gd name="T41" fmla="*/ 268 h 288"/>
                <a:gd name="T42" fmla="*/ 62 w 284"/>
                <a:gd name="T43" fmla="*/ 262 h 288"/>
                <a:gd name="T44" fmla="*/ 70 w 284"/>
                <a:gd name="T45" fmla="*/ 266 h 288"/>
                <a:gd name="T46" fmla="*/ 76 w 284"/>
                <a:gd name="T47" fmla="*/ 246 h 288"/>
                <a:gd name="T48" fmla="*/ 80 w 284"/>
                <a:gd name="T49" fmla="*/ 242 h 288"/>
                <a:gd name="T50" fmla="*/ 110 w 284"/>
                <a:gd name="T51" fmla="*/ 232 h 288"/>
                <a:gd name="T52" fmla="*/ 112 w 284"/>
                <a:gd name="T53" fmla="*/ 212 h 288"/>
                <a:gd name="T54" fmla="*/ 120 w 284"/>
                <a:gd name="T55" fmla="*/ 206 h 288"/>
                <a:gd name="T56" fmla="*/ 122 w 284"/>
                <a:gd name="T57" fmla="*/ 206 h 288"/>
                <a:gd name="T58" fmla="*/ 136 w 284"/>
                <a:gd name="T59" fmla="*/ 220 h 288"/>
                <a:gd name="T60" fmla="*/ 140 w 284"/>
                <a:gd name="T61" fmla="*/ 232 h 288"/>
                <a:gd name="T62" fmla="*/ 152 w 284"/>
                <a:gd name="T63" fmla="*/ 216 h 288"/>
                <a:gd name="T64" fmla="*/ 162 w 284"/>
                <a:gd name="T65" fmla="*/ 212 h 288"/>
                <a:gd name="T66" fmla="*/ 174 w 284"/>
                <a:gd name="T67" fmla="*/ 214 h 288"/>
                <a:gd name="T68" fmla="*/ 180 w 284"/>
                <a:gd name="T69" fmla="*/ 236 h 288"/>
                <a:gd name="T70" fmla="*/ 188 w 284"/>
                <a:gd name="T71" fmla="*/ 254 h 288"/>
                <a:gd name="T72" fmla="*/ 194 w 284"/>
                <a:gd name="T73" fmla="*/ 270 h 288"/>
                <a:gd name="T74" fmla="*/ 208 w 284"/>
                <a:gd name="T75" fmla="*/ 270 h 288"/>
                <a:gd name="T76" fmla="*/ 208 w 284"/>
                <a:gd name="T77" fmla="*/ 272 h 288"/>
                <a:gd name="T78" fmla="*/ 216 w 284"/>
                <a:gd name="T79" fmla="*/ 288 h 288"/>
                <a:gd name="T80" fmla="*/ 220 w 284"/>
                <a:gd name="T81" fmla="*/ 276 h 288"/>
                <a:gd name="T82" fmla="*/ 224 w 284"/>
                <a:gd name="T83" fmla="*/ 274 h 288"/>
                <a:gd name="T84" fmla="*/ 230 w 284"/>
                <a:gd name="T85" fmla="*/ 270 h 288"/>
                <a:gd name="T86" fmla="*/ 236 w 284"/>
                <a:gd name="T87" fmla="*/ 264 h 288"/>
                <a:gd name="T88" fmla="*/ 188 w 284"/>
                <a:gd name="T89" fmla="*/ 168 h 288"/>
                <a:gd name="T90" fmla="*/ 176 w 284"/>
                <a:gd name="T91" fmla="*/ 128 h 288"/>
                <a:gd name="T92" fmla="*/ 174 w 284"/>
                <a:gd name="T93" fmla="*/ 128 h 288"/>
                <a:gd name="T94" fmla="*/ 182 w 284"/>
                <a:gd name="T95" fmla="*/ 104 h 288"/>
                <a:gd name="T96" fmla="*/ 260 w 284"/>
                <a:gd name="T97" fmla="*/ 88 h 288"/>
                <a:gd name="T98" fmla="*/ 262 w 284"/>
                <a:gd name="T99" fmla="*/ 86 h 288"/>
                <a:gd name="T100" fmla="*/ 280 w 284"/>
                <a:gd name="T101" fmla="*/ 76 h 288"/>
                <a:gd name="T102" fmla="*/ 284 w 284"/>
                <a:gd name="T103" fmla="*/ 5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4" h="288">
                  <a:moveTo>
                    <a:pt x="284" y="58"/>
                  </a:moveTo>
                  <a:lnTo>
                    <a:pt x="278" y="44"/>
                  </a:lnTo>
                  <a:lnTo>
                    <a:pt x="268" y="32"/>
                  </a:lnTo>
                  <a:lnTo>
                    <a:pt x="260" y="30"/>
                  </a:lnTo>
                  <a:lnTo>
                    <a:pt x="258" y="30"/>
                  </a:lnTo>
                  <a:lnTo>
                    <a:pt x="258" y="28"/>
                  </a:lnTo>
                  <a:lnTo>
                    <a:pt x="258" y="28"/>
                  </a:lnTo>
                  <a:lnTo>
                    <a:pt x="250" y="24"/>
                  </a:lnTo>
                  <a:lnTo>
                    <a:pt x="250" y="24"/>
                  </a:lnTo>
                  <a:lnTo>
                    <a:pt x="248" y="24"/>
                  </a:lnTo>
                  <a:lnTo>
                    <a:pt x="244" y="26"/>
                  </a:lnTo>
                  <a:lnTo>
                    <a:pt x="234" y="28"/>
                  </a:lnTo>
                  <a:lnTo>
                    <a:pt x="234" y="28"/>
                  </a:lnTo>
                  <a:lnTo>
                    <a:pt x="232" y="26"/>
                  </a:lnTo>
                  <a:lnTo>
                    <a:pt x="222" y="22"/>
                  </a:lnTo>
                  <a:lnTo>
                    <a:pt x="222" y="22"/>
                  </a:lnTo>
                  <a:lnTo>
                    <a:pt x="220" y="22"/>
                  </a:lnTo>
                  <a:lnTo>
                    <a:pt x="220" y="20"/>
                  </a:lnTo>
                  <a:lnTo>
                    <a:pt x="220" y="20"/>
                  </a:lnTo>
                  <a:lnTo>
                    <a:pt x="212" y="12"/>
                  </a:lnTo>
                  <a:lnTo>
                    <a:pt x="204" y="4"/>
                  </a:lnTo>
                  <a:lnTo>
                    <a:pt x="196" y="0"/>
                  </a:lnTo>
                  <a:lnTo>
                    <a:pt x="188" y="8"/>
                  </a:lnTo>
                  <a:lnTo>
                    <a:pt x="176" y="16"/>
                  </a:lnTo>
                  <a:lnTo>
                    <a:pt x="172" y="40"/>
                  </a:lnTo>
                  <a:lnTo>
                    <a:pt x="172" y="40"/>
                  </a:lnTo>
                  <a:lnTo>
                    <a:pt x="172" y="40"/>
                  </a:lnTo>
                  <a:lnTo>
                    <a:pt x="162" y="58"/>
                  </a:lnTo>
                  <a:lnTo>
                    <a:pt x="162" y="60"/>
                  </a:lnTo>
                  <a:lnTo>
                    <a:pt x="162" y="60"/>
                  </a:lnTo>
                  <a:lnTo>
                    <a:pt x="154" y="68"/>
                  </a:lnTo>
                  <a:lnTo>
                    <a:pt x="144" y="86"/>
                  </a:lnTo>
                  <a:lnTo>
                    <a:pt x="144" y="86"/>
                  </a:lnTo>
                  <a:lnTo>
                    <a:pt x="144" y="88"/>
                  </a:lnTo>
                  <a:lnTo>
                    <a:pt x="144" y="88"/>
                  </a:lnTo>
                  <a:lnTo>
                    <a:pt x="124" y="104"/>
                  </a:lnTo>
                  <a:lnTo>
                    <a:pt x="116" y="118"/>
                  </a:lnTo>
                  <a:lnTo>
                    <a:pt x="116" y="118"/>
                  </a:lnTo>
                  <a:lnTo>
                    <a:pt x="114" y="120"/>
                  </a:lnTo>
                  <a:lnTo>
                    <a:pt x="110" y="124"/>
                  </a:lnTo>
                  <a:lnTo>
                    <a:pt x="96" y="132"/>
                  </a:lnTo>
                  <a:lnTo>
                    <a:pt x="88" y="144"/>
                  </a:lnTo>
                  <a:lnTo>
                    <a:pt x="88" y="144"/>
                  </a:lnTo>
                  <a:lnTo>
                    <a:pt x="74" y="164"/>
                  </a:lnTo>
                  <a:lnTo>
                    <a:pt x="72" y="164"/>
                  </a:lnTo>
                  <a:lnTo>
                    <a:pt x="72" y="164"/>
                  </a:lnTo>
                  <a:lnTo>
                    <a:pt x="72" y="164"/>
                  </a:lnTo>
                  <a:lnTo>
                    <a:pt x="8" y="160"/>
                  </a:lnTo>
                  <a:lnTo>
                    <a:pt x="0" y="168"/>
                  </a:lnTo>
                  <a:lnTo>
                    <a:pt x="0" y="180"/>
                  </a:lnTo>
                  <a:lnTo>
                    <a:pt x="6" y="208"/>
                  </a:lnTo>
                  <a:lnTo>
                    <a:pt x="20" y="226"/>
                  </a:lnTo>
                  <a:lnTo>
                    <a:pt x="32" y="232"/>
                  </a:lnTo>
                  <a:lnTo>
                    <a:pt x="32" y="234"/>
                  </a:lnTo>
                  <a:lnTo>
                    <a:pt x="32" y="234"/>
                  </a:lnTo>
                  <a:lnTo>
                    <a:pt x="32" y="234"/>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70" y="266"/>
                  </a:lnTo>
                  <a:lnTo>
                    <a:pt x="68" y="260"/>
                  </a:lnTo>
                  <a:lnTo>
                    <a:pt x="68" y="260"/>
                  </a:lnTo>
                  <a:lnTo>
                    <a:pt x="76" y="246"/>
                  </a:lnTo>
                  <a:lnTo>
                    <a:pt x="76" y="246"/>
                  </a:lnTo>
                  <a:lnTo>
                    <a:pt x="78" y="244"/>
                  </a:lnTo>
                  <a:lnTo>
                    <a:pt x="80" y="242"/>
                  </a:lnTo>
                  <a:lnTo>
                    <a:pt x="88" y="242"/>
                  </a:lnTo>
                  <a:lnTo>
                    <a:pt x="102" y="242"/>
                  </a:lnTo>
                  <a:lnTo>
                    <a:pt x="110" y="232"/>
                  </a:lnTo>
                  <a:lnTo>
                    <a:pt x="110" y="222"/>
                  </a:lnTo>
                  <a:lnTo>
                    <a:pt x="112" y="212"/>
                  </a:lnTo>
                  <a:lnTo>
                    <a:pt x="112" y="212"/>
                  </a:lnTo>
                  <a:lnTo>
                    <a:pt x="114" y="210"/>
                  </a:lnTo>
                  <a:lnTo>
                    <a:pt x="114" y="210"/>
                  </a:lnTo>
                  <a:lnTo>
                    <a:pt x="120" y="206"/>
                  </a:lnTo>
                  <a:lnTo>
                    <a:pt x="120" y="206"/>
                  </a:lnTo>
                  <a:lnTo>
                    <a:pt x="120" y="206"/>
                  </a:lnTo>
                  <a:lnTo>
                    <a:pt x="122" y="206"/>
                  </a:lnTo>
                  <a:lnTo>
                    <a:pt x="134" y="208"/>
                  </a:lnTo>
                  <a:lnTo>
                    <a:pt x="134" y="210"/>
                  </a:lnTo>
                  <a:lnTo>
                    <a:pt x="136" y="220"/>
                  </a:lnTo>
                  <a:lnTo>
                    <a:pt x="136" y="224"/>
                  </a:lnTo>
                  <a:lnTo>
                    <a:pt x="138" y="232"/>
                  </a:lnTo>
                  <a:lnTo>
                    <a:pt x="140" y="232"/>
                  </a:lnTo>
                  <a:lnTo>
                    <a:pt x="144" y="226"/>
                  </a:lnTo>
                  <a:lnTo>
                    <a:pt x="144" y="226"/>
                  </a:lnTo>
                  <a:lnTo>
                    <a:pt x="152" y="21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2"/>
                  </a:lnTo>
                  <a:lnTo>
                    <a:pt x="188" y="254"/>
                  </a:lnTo>
                  <a:lnTo>
                    <a:pt x="188" y="264"/>
                  </a:lnTo>
                  <a:lnTo>
                    <a:pt x="192" y="270"/>
                  </a:lnTo>
                  <a:lnTo>
                    <a:pt x="194" y="270"/>
                  </a:lnTo>
                  <a:lnTo>
                    <a:pt x="196" y="266"/>
                  </a:lnTo>
                  <a:lnTo>
                    <a:pt x="198" y="264"/>
                  </a:lnTo>
                  <a:lnTo>
                    <a:pt x="208" y="270"/>
                  </a:lnTo>
                  <a:lnTo>
                    <a:pt x="208" y="270"/>
                  </a:lnTo>
                  <a:lnTo>
                    <a:pt x="208" y="270"/>
                  </a:lnTo>
                  <a:lnTo>
                    <a:pt x="208" y="272"/>
                  </a:lnTo>
                  <a:lnTo>
                    <a:pt x="208" y="272"/>
                  </a:lnTo>
                  <a:lnTo>
                    <a:pt x="212" y="286"/>
                  </a:lnTo>
                  <a:lnTo>
                    <a:pt x="216" y="288"/>
                  </a:lnTo>
                  <a:lnTo>
                    <a:pt x="216" y="286"/>
                  </a:lnTo>
                  <a:lnTo>
                    <a:pt x="220" y="276"/>
                  </a:lnTo>
                  <a:lnTo>
                    <a:pt x="220" y="276"/>
                  </a:lnTo>
                  <a:lnTo>
                    <a:pt x="222" y="274"/>
                  </a:lnTo>
                  <a:lnTo>
                    <a:pt x="222" y="274"/>
                  </a:lnTo>
                  <a:lnTo>
                    <a:pt x="224" y="274"/>
                  </a:lnTo>
                  <a:lnTo>
                    <a:pt x="228" y="270"/>
                  </a:lnTo>
                  <a:lnTo>
                    <a:pt x="230"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6" y="128"/>
                  </a:lnTo>
                  <a:lnTo>
                    <a:pt x="174" y="128"/>
                  </a:lnTo>
                  <a:lnTo>
                    <a:pt x="174" y="128"/>
                  </a:lnTo>
                  <a:lnTo>
                    <a:pt x="176" y="126"/>
                  </a:lnTo>
                  <a:lnTo>
                    <a:pt x="180" y="104"/>
                  </a:lnTo>
                  <a:lnTo>
                    <a:pt x="182" y="104"/>
                  </a:lnTo>
                  <a:lnTo>
                    <a:pt x="184" y="104"/>
                  </a:lnTo>
                  <a:lnTo>
                    <a:pt x="234" y="102"/>
                  </a:lnTo>
                  <a:lnTo>
                    <a:pt x="260" y="88"/>
                  </a:lnTo>
                  <a:lnTo>
                    <a:pt x="260" y="88"/>
                  </a:lnTo>
                  <a:lnTo>
                    <a:pt x="262" y="86"/>
                  </a:lnTo>
                  <a:lnTo>
                    <a:pt x="262" y="86"/>
                  </a:lnTo>
                  <a:lnTo>
                    <a:pt x="274" y="82"/>
                  </a:lnTo>
                  <a:lnTo>
                    <a:pt x="278" y="78"/>
                  </a:lnTo>
                  <a:lnTo>
                    <a:pt x="280" y="76"/>
                  </a:lnTo>
                  <a:lnTo>
                    <a:pt x="280" y="76"/>
                  </a:lnTo>
                  <a:lnTo>
                    <a:pt x="282" y="68"/>
                  </a:lnTo>
                  <a:lnTo>
                    <a:pt x="284" y="58"/>
                  </a:lnTo>
                  <a:lnTo>
                    <a:pt x="284" y="5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4" name="Freeform 16"/>
            <p:cNvSpPr>
              <a:spLocks/>
            </p:cNvSpPr>
            <p:nvPr/>
          </p:nvSpPr>
          <p:spPr bwMode="auto">
            <a:xfrm>
              <a:off x="3629025" y="3177494"/>
              <a:ext cx="514350" cy="917575"/>
            </a:xfrm>
            <a:custGeom>
              <a:avLst/>
              <a:gdLst>
                <a:gd name="T0" fmla="*/ 108 w 324"/>
                <a:gd name="T1" fmla="*/ 196 h 578"/>
                <a:gd name="T2" fmla="*/ 124 w 324"/>
                <a:gd name="T3" fmla="*/ 202 h 578"/>
                <a:gd name="T4" fmla="*/ 176 w 324"/>
                <a:gd name="T5" fmla="*/ 228 h 578"/>
                <a:gd name="T6" fmla="*/ 186 w 324"/>
                <a:gd name="T7" fmla="*/ 244 h 578"/>
                <a:gd name="T8" fmla="*/ 178 w 324"/>
                <a:gd name="T9" fmla="*/ 260 h 578"/>
                <a:gd name="T10" fmla="*/ 178 w 324"/>
                <a:gd name="T11" fmla="*/ 286 h 578"/>
                <a:gd name="T12" fmla="*/ 168 w 324"/>
                <a:gd name="T13" fmla="*/ 316 h 578"/>
                <a:gd name="T14" fmla="*/ 140 w 324"/>
                <a:gd name="T15" fmla="*/ 312 h 578"/>
                <a:gd name="T16" fmla="*/ 130 w 324"/>
                <a:gd name="T17" fmla="*/ 340 h 578"/>
                <a:gd name="T18" fmla="*/ 116 w 324"/>
                <a:gd name="T19" fmla="*/ 354 h 578"/>
                <a:gd name="T20" fmla="*/ 88 w 324"/>
                <a:gd name="T21" fmla="*/ 348 h 578"/>
                <a:gd name="T22" fmla="*/ 40 w 324"/>
                <a:gd name="T23" fmla="*/ 376 h 578"/>
                <a:gd name="T24" fmla="*/ 48 w 324"/>
                <a:gd name="T25" fmla="*/ 408 h 578"/>
                <a:gd name="T26" fmla="*/ 52 w 324"/>
                <a:gd name="T27" fmla="*/ 440 h 578"/>
                <a:gd name="T28" fmla="*/ 16 w 324"/>
                <a:gd name="T29" fmla="*/ 446 h 578"/>
                <a:gd name="T30" fmla="*/ 6 w 324"/>
                <a:gd name="T31" fmla="*/ 486 h 578"/>
                <a:gd name="T32" fmla="*/ 30 w 324"/>
                <a:gd name="T33" fmla="*/ 518 h 578"/>
                <a:gd name="T34" fmla="*/ 80 w 324"/>
                <a:gd name="T35" fmla="*/ 504 h 578"/>
                <a:gd name="T36" fmla="*/ 94 w 324"/>
                <a:gd name="T37" fmla="*/ 532 h 578"/>
                <a:gd name="T38" fmla="*/ 104 w 324"/>
                <a:gd name="T39" fmla="*/ 530 h 578"/>
                <a:gd name="T40" fmla="*/ 152 w 324"/>
                <a:gd name="T41" fmla="*/ 546 h 578"/>
                <a:gd name="T42" fmla="*/ 196 w 324"/>
                <a:gd name="T43" fmla="*/ 548 h 578"/>
                <a:gd name="T44" fmla="*/ 208 w 324"/>
                <a:gd name="T45" fmla="*/ 556 h 578"/>
                <a:gd name="T46" fmla="*/ 226 w 324"/>
                <a:gd name="T47" fmla="*/ 574 h 578"/>
                <a:gd name="T48" fmla="*/ 240 w 324"/>
                <a:gd name="T49" fmla="*/ 548 h 578"/>
                <a:gd name="T50" fmla="*/ 246 w 324"/>
                <a:gd name="T51" fmla="*/ 516 h 578"/>
                <a:gd name="T52" fmla="*/ 268 w 324"/>
                <a:gd name="T53" fmla="*/ 512 h 578"/>
                <a:gd name="T54" fmla="*/ 236 w 324"/>
                <a:gd name="T55" fmla="*/ 476 h 578"/>
                <a:gd name="T56" fmla="*/ 242 w 324"/>
                <a:gd name="T57" fmla="*/ 460 h 578"/>
                <a:gd name="T58" fmla="*/ 302 w 324"/>
                <a:gd name="T59" fmla="*/ 466 h 578"/>
                <a:gd name="T60" fmla="*/ 320 w 324"/>
                <a:gd name="T61" fmla="*/ 438 h 578"/>
                <a:gd name="T62" fmla="*/ 296 w 324"/>
                <a:gd name="T63" fmla="*/ 420 h 578"/>
                <a:gd name="T64" fmla="*/ 276 w 324"/>
                <a:gd name="T65" fmla="*/ 368 h 578"/>
                <a:gd name="T66" fmla="*/ 274 w 324"/>
                <a:gd name="T67" fmla="*/ 364 h 578"/>
                <a:gd name="T68" fmla="*/ 280 w 324"/>
                <a:gd name="T69" fmla="*/ 232 h 578"/>
                <a:gd name="T70" fmla="*/ 278 w 324"/>
                <a:gd name="T71" fmla="*/ 162 h 578"/>
                <a:gd name="T72" fmla="*/ 296 w 324"/>
                <a:gd name="T73" fmla="*/ 136 h 578"/>
                <a:gd name="T74" fmla="*/ 280 w 324"/>
                <a:gd name="T75" fmla="*/ 110 h 578"/>
                <a:gd name="T76" fmla="*/ 276 w 324"/>
                <a:gd name="T77" fmla="*/ 88 h 578"/>
                <a:gd name="T78" fmla="*/ 298 w 324"/>
                <a:gd name="T79" fmla="*/ 60 h 578"/>
                <a:gd name="T80" fmla="*/ 290 w 324"/>
                <a:gd name="T81" fmla="*/ 34 h 578"/>
                <a:gd name="T82" fmla="*/ 312 w 324"/>
                <a:gd name="T83" fmla="*/ 12 h 578"/>
                <a:gd name="T84" fmla="*/ 292 w 324"/>
                <a:gd name="T85" fmla="*/ 18 h 578"/>
                <a:gd name="T86" fmla="*/ 260 w 324"/>
                <a:gd name="T87" fmla="*/ 28 h 578"/>
                <a:gd name="T88" fmla="*/ 210 w 324"/>
                <a:gd name="T89" fmla="*/ 56 h 578"/>
                <a:gd name="T90" fmla="*/ 192 w 324"/>
                <a:gd name="T91" fmla="*/ 88 h 578"/>
                <a:gd name="T92" fmla="*/ 184 w 324"/>
                <a:gd name="T93" fmla="*/ 130 h 578"/>
                <a:gd name="T94" fmla="*/ 174 w 324"/>
                <a:gd name="T95" fmla="*/ 144 h 578"/>
                <a:gd name="T96" fmla="*/ 172 w 324"/>
                <a:gd name="T97" fmla="*/ 146 h 578"/>
                <a:gd name="T98" fmla="*/ 152 w 324"/>
                <a:gd name="T99" fmla="*/ 148 h 578"/>
                <a:gd name="T100" fmla="*/ 108 w 324"/>
                <a:gd name="T101" fmla="*/ 13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4" h="578">
                  <a:moveTo>
                    <a:pt x="108" y="132"/>
                  </a:moveTo>
                  <a:lnTo>
                    <a:pt x="104" y="130"/>
                  </a:lnTo>
                  <a:lnTo>
                    <a:pt x="96" y="180"/>
                  </a:lnTo>
                  <a:lnTo>
                    <a:pt x="108" y="196"/>
                  </a:lnTo>
                  <a:lnTo>
                    <a:pt x="122" y="200"/>
                  </a:lnTo>
                  <a:lnTo>
                    <a:pt x="122" y="200"/>
                  </a:lnTo>
                  <a:lnTo>
                    <a:pt x="122" y="200"/>
                  </a:lnTo>
                  <a:lnTo>
                    <a:pt x="124" y="202"/>
                  </a:lnTo>
                  <a:lnTo>
                    <a:pt x="140" y="216"/>
                  </a:lnTo>
                  <a:lnTo>
                    <a:pt x="164" y="220"/>
                  </a:lnTo>
                  <a:lnTo>
                    <a:pt x="164" y="220"/>
                  </a:lnTo>
                  <a:lnTo>
                    <a:pt x="176" y="228"/>
                  </a:lnTo>
                  <a:lnTo>
                    <a:pt x="176" y="228"/>
                  </a:lnTo>
                  <a:lnTo>
                    <a:pt x="176" y="228"/>
                  </a:lnTo>
                  <a:lnTo>
                    <a:pt x="176" y="230"/>
                  </a:lnTo>
                  <a:lnTo>
                    <a:pt x="186" y="244"/>
                  </a:lnTo>
                  <a:lnTo>
                    <a:pt x="188" y="244"/>
                  </a:lnTo>
                  <a:lnTo>
                    <a:pt x="186" y="246"/>
                  </a:lnTo>
                  <a:lnTo>
                    <a:pt x="178" y="260"/>
                  </a:lnTo>
                  <a:lnTo>
                    <a:pt x="178" y="260"/>
                  </a:lnTo>
                  <a:lnTo>
                    <a:pt x="178" y="264"/>
                  </a:lnTo>
                  <a:lnTo>
                    <a:pt x="176" y="272"/>
                  </a:lnTo>
                  <a:lnTo>
                    <a:pt x="178" y="272"/>
                  </a:lnTo>
                  <a:lnTo>
                    <a:pt x="178" y="286"/>
                  </a:lnTo>
                  <a:lnTo>
                    <a:pt x="176" y="288"/>
                  </a:lnTo>
                  <a:lnTo>
                    <a:pt x="176" y="288"/>
                  </a:lnTo>
                  <a:lnTo>
                    <a:pt x="170" y="312"/>
                  </a:lnTo>
                  <a:lnTo>
                    <a:pt x="168" y="316"/>
                  </a:lnTo>
                  <a:lnTo>
                    <a:pt x="168" y="316"/>
                  </a:lnTo>
                  <a:lnTo>
                    <a:pt x="164" y="314"/>
                  </a:lnTo>
                  <a:lnTo>
                    <a:pt x="154" y="312"/>
                  </a:lnTo>
                  <a:lnTo>
                    <a:pt x="140" y="312"/>
                  </a:lnTo>
                  <a:lnTo>
                    <a:pt x="128" y="316"/>
                  </a:lnTo>
                  <a:lnTo>
                    <a:pt x="116" y="328"/>
                  </a:lnTo>
                  <a:lnTo>
                    <a:pt x="112" y="332"/>
                  </a:lnTo>
                  <a:lnTo>
                    <a:pt x="130" y="340"/>
                  </a:lnTo>
                  <a:lnTo>
                    <a:pt x="128" y="344"/>
                  </a:lnTo>
                  <a:lnTo>
                    <a:pt x="128" y="344"/>
                  </a:lnTo>
                  <a:lnTo>
                    <a:pt x="124" y="350"/>
                  </a:lnTo>
                  <a:lnTo>
                    <a:pt x="116" y="354"/>
                  </a:lnTo>
                  <a:lnTo>
                    <a:pt x="106" y="354"/>
                  </a:lnTo>
                  <a:lnTo>
                    <a:pt x="88" y="348"/>
                  </a:lnTo>
                  <a:lnTo>
                    <a:pt x="88" y="348"/>
                  </a:lnTo>
                  <a:lnTo>
                    <a:pt x="88" y="348"/>
                  </a:lnTo>
                  <a:lnTo>
                    <a:pt x="70" y="338"/>
                  </a:lnTo>
                  <a:lnTo>
                    <a:pt x="64" y="338"/>
                  </a:lnTo>
                  <a:lnTo>
                    <a:pt x="44" y="366"/>
                  </a:lnTo>
                  <a:lnTo>
                    <a:pt x="40" y="376"/>
                  </a:lnTo>
                  <a:lnTo>
                    <a:pt x="40" y="392"/>
                  </a:lnTo>
                  <a:lnTo>
                    <a:pt x="48" y="406"/>
                  </a:lnTo>
                  <a:lnTo>
                    <a:pt x="48" y="408"/>
                  </a:lnTo>
                  <a:lnTo>
                    <a:pt x="48" y="408"/>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48"/>
                  </a:lnTo>
                  <a:lnTo>
                    <a:pt x="196" y="550"/>
                  </a:lnTo>
                  <a:lnTo>
                    <a:pt x="208" y="556"/>
                  </a:lnTo>
                  <a:lnTo>
                    <a:pt x="208" y="556"/>
                  </a:lnTo>
                  <a:lnTo>
                    <a:pt x="208" y="556"/>
                  </a:lnTo>
                  <a:lnTo>
                    <a:pt x="208" y="558"/>
                  </a:lnTo>
                  <a:lnTo>
                    <a:pt x="220" y="566"/>
                  </a:lnTo>
                  <a:lnTo>
                    <a:pt x="220" y="566"/>
                  </a:lnTo>
                  <a:lnTo>
                    <a:pt x="226" y="574"/>
                  </a:lnTo>
                  <a:lnTo>
                    <a:pt x="234" y="578"/>
                  </a:lnTo>
                  <a:lnTo>
                    <a:pt x="248" y="576"/>
                  </a:lnTo>
                  <a:lnTo>
                    <a:pt x="248" y="560"/>
                  </a:lnTo>
                  <a:lnTo>
                    <a:pt x="240" y="548"/>
                  </a:lnTo>
                  <a:lnTo>
                    <a:pt x="240" y="548"/>
                  </a:lnTo>
                  <a:lnTo>
                    <a:pt x="240" y="548"/>
                  </a:lnTo>
                  <a:lnTo>
                    <a:pt x="236" y="526"/>
                  </a:lnTo>
                  <a:lnTo>
                    <a:pt x="246" y="516"/>
                  </a:lnTo>
                  <a:lnTo>
                    <a:pt x="248" y="514"/>
                  </a:lnTo>
                  <a:lnTo>
                    <a:pt x="248" y="514"/>
                  </a:lnTo>
                  <a:lnTo>
                    <a:pt x="258" y="512"/>
                  </a:lnTo>
                  <a:lnTo>
                    <a:pt x="268" y="512"/>
                  </a:lnTo>
                  <a:lnTo>
                    <a:pt x="272" y="508"/>
                  </a:lnTo>
                  <a:lnTo>
                    <a:pt x="264" y="500"/>
                  </a:lnTo>
                  <a:lnTo>
                    <a:pt x="242" y="484"/>
                  </a:lnTo>
                  <a:lnTo>
                    <a:pt x="236" y="476"/>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4" y="428"/>
                  </a:lnTo>
                  <a:lnTo>
                    <a:pt x="300" y="424"/>
                  </a:lnTo>
                  <a:lnTo>
                    <a:pt x="296" y="420"/>
                  </a:lnTo>
                  <a:lnTo>
                    <a:pt x="292" y="410"/>
                  </a:lnTo>
                  <a:lnTo>
                    <a:pt x="290" y="394"/>
                  </a:lnTo>
                  <a:lnTo>
                    <a:pt x="290" y="374"/>
                  </a:lnTo>
                  <a:lnTo>
                    <a:pt x="276" y="368"/>
                  </a:lnTo>
                  <a:lnTo>
                    <a:pt x="276" y="368"/>
                  </a:lnTo>
                  <a:lnTo>
                    <a:pt x="274" y="368"/>
                  </a:lnTo>
                  <a:lnTo>
                    <a:pt x="274" y="366"/>
                  </a:lnTo>
                  <a:lnTo>
                    <a:pt x="274" y="364"/>
                  </a:lnTo>
                  <a:lnTo>
                    <a:pt x="272" y="344"/>
                  </a:lnTo>
                  <a:lnTo>
                    <a:pt x="288" y="262"/>
                  </a:lnTo>
                  <a:lnTo>
                    <a:pt x="288" y="262"/>
                  </a:lnTo>
                  <a:lnTo>
                    <a:pt x="280" y="232"/>
                  </a:lnTo>
                  <a:lnTo>
                    <a:pt x="278" y="214"/>
                  </a:lnTo>
                  <a:lnTo>
                    <a:pt x="276" y="190"/>
                  </a:lnTo>
                  <a:lnTo>
                    <a:pt x="278" y="164"/>
                  </a:lnTo>
                  <a:lnTo>
                    <a:pt x="278" y="162"/>
                  </a:lnTo>
                  <a:lnTo>
                    <a:pt x="280" y="160"/>
                  </a:lnTo>
                  <a:lnTo>
                    <a:pt x="280" y="160"/>
                  </a:lnTo>
                  <a:lnTo>
                    <a:pt x="296" y="148"/>
                  </a:lnTo>
                  <a:lnTo>
                    <a:pt x="296" y="136"/>
                  </a:lnTo>
                  <a:lnTo>
                    <a:pt x="296" y="136"/>
                  </a:lnTo>
                  <a:lnTo>
                    <a:pt x="294" y="130"/>
                  </a:lnTo>
                  <a:lnTo>
                    <a:pt x="290" y="122"/>
                  </a:lnTo>
                  <a:lnTo>
                    <a:pt x="280" y="110"/>
                  </a:lnTo>
                  <a:lnTo>
                    <a:pt x="278" y="110"/>
                  </a:lnTo>
                  <a:lnTo>
                    <a:pt x="278" y="108"/>
                  </a:lnTo>
                  <a:lnTo>
                    <a:pt x="276" y="88"/>
                  </a:lnTo>
                  <a:lnTo>
                    <a:pt x="276" y="88"/>
                  </a:lnTo>
                  <a:lnTo>
                    <a:pt x="276" y="88"/>
                  </a:lnTo>
                  <a:lnTo>
                    <a:pt x="276" y="86"/>
                  </a:lnTo>
                  <a:lnTo>
                    <a:pt x="276" y="86"/>
                  </a:lnTo>
                  <a:lnTo>
                    <a:pt x="298" y="60"/>
                  </a:lnTo>
                  <a:lnTo>
                    <a:pt x="298" y="48"/>
                  </a:lnTo>
                  <a:lnTo>
                    <a:pt x="292" y="36"/>
                  </a:lnTo>
                  <a:lnTo>
                    <a:pt x="292" y="36"/>
                  </a:lnTo>
                  <a:lnTo>
                    <a:pt x="290" y="34"/>
                  </a:lnTo>
                  <a:lnTo>
                    <a:pt x="300" y="20"/>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6"/>
                  </a:lnTo>
                  <a:lnTo>
                    <a:pt x="210" y="58"/>
                  </a:lnTo>
                  <a:lnTo>
                    <a:pt x="208" y="58"/>
                  </a:lnTo>
                  <a:lnTo>
                    <a:pt x="196" y="70"/>
                  </a:lnTo>
                  <a:lnTo>
                    <a:pt x="192" y="88"/>
                  </a:lnTo>
                  <a:lnTo>
                    <a:pt x="192" y="90"/>
                  </a:lnTo>
                  <a:lnTo>
                    <a:pt x="186" y="118"/>
                  </a:lnTo>
                  <a:lnTo>
                    <a:pt x="186" y="118"/>
                  </a:lnTo>
                  <a:lnTo>
                    <a:pt x="184" y="130"/>
                  </a:lnTo>
                  <a:lnTo>
                    <a:pt x="184" y="132"/>
                  </a:lnTo>
                  <a:lnTo>
                    <a:pt x="184" y="132"/>
                  </a:lnTo>
                  <a:lnTo>
                    <a:pt x="182" y="132"/>
                  </a:lnTo>
                  <a:lnTo>
                    <a:pt x="174" y="144"/>
                  </a:lnTo>
                  <a:lnTo>
                    <a:pt x="172" y="144"/>
                  </a:lnTo>
                  <a:lnTo>
                    <a:pt x="172" y="144"/>
                  </a:lnTo>
                  <a:lnTo>
                    <a:pt x="172" y="146"/>
                  </a:lnTo>
                  <a:lnTo>
                    <a:pt x="172" y="146"/>
                  </a:lnTo>
                  <a:lnTo>
                    <a:pt x="152" y="148"/>
                  </a:lnTo>
                  <a:lnTo>
                    <a:pt x="152" y="148"/>
                  </a:lnTo>
                  <a:lnTo>
                    <a:pt x="152" y="148"/>
                  </a:lnTo>
                  <a:lnTo>
                    <a:pt x="152" y="148"/>
                  </a:lnTo>
                  <a:lnTo>
                    <a:pt x="152" y="148"/>
                  </a:lnTo>
                  <a:lnTo>
                    <a:pt x="122" y="138"/>
                  </a:lnTo>
                  <a:lnTo>
                    <a:pt x="122" y="138"/>
                  </a:lnTo>
                  <a:lnTo>
                    <a:pt x="108" y="13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5" name="Freeform 17"/>
            <p:cNvSpPr>
              <a:spLocks/>
            </p:cNvSpPr>
            <p:nvPr/>
          </p:nvSpPr>
          <p:spPr bwMode="auto">
            <a:xfrm>
              <a:off x="4073525" y="3006044"/>
              <a:ext cx="342900" cy="752475"/>
            </a:xfrm>
            <a:custGeom>
              <a:avLst/>
              <a:gdLst>
                <a:gd name="T0" fmla="*/ 200 w 216"/>
                <a:gd name="T1" fmla="*/ 8 h 474"/>
                <a:gd name="T2" fmla="*/ 188 w 216"/>
                <a:gd name="T3" fmla="*/ 12 h 474"/>
                <a:gd name="T4" fmla="*/ 176 w 216"/>
                <a:gd name="T5" fmla="*/ 24 h 474"/>
                <a:gd name="T6" fmla="*/ 174 w 216"/>
                <a:gd name="T7" fmla="*/ 24 h 474"/>
                <a:gd name="T8" fmla="*/ 136 w 216"/>
                <a:gd name="T9" fmla="*/ 28 h 474"/>
                <a:gd name="T10" fmla="*/ 122 w 216"/>
                <a:gd name="T11" fmla="*/ 40 h 474"/>
                <a:gd name="T12" fmla="*/ 112 w 216"/>
                <a:gd name="T13" fmla="*/ 48 h 474"/>
                <a:gd name="T14" fmla="*/ 92 w 216"/>
                <a:gd name="T15" fmla="*/ 48 h 474"/>
                <a:gd name="T16" fmla="*/ 84 w 216"/>
                <a:gd name="T17" fmla="*/ 76 h 474"/>
                <a:gd name="T18" fmla="*/ 82 w 216"/>
                <a:gd name="T19" fmla="*/ 76 h 474"/>
                <a:gd name="T20" fmla="*/ 66 w 216"/>
                <a:gd name="T21" fmla="*/ 92 h 474"/>
                <a:gd name="T22" fmla="*/ 42 w 216"/>
                <a:gd name="T23" fmla="*/ 120 h 474"/>
                <a:gd name="T24" fmla="*/ 28 w 216"/>
                <a:gd name="T25" fmla="*/ 136 h 474"/>
                <a:gd name="T26" fmla="*/ 26 w 216"/>
                <a:gd name="T27" fmla="*/ 154 h 474"/>
                <a:gd name="T28" fmla="*/ 26 w 216"/>
                <a:gd name="T29" fmla="*/ 170 h 474"/>
                <a:gd name="T30" fmla="*/ 16 w 216"/>
                <a:gd name="T31" fmla="*/ 184 h 474"/>
                <a:gd name="T32" fmla="*/ 16 w 216"/>
                <a:gd name="T33" fmla="*/ 224 h 474"/>
                <a:gd name="T34" fmla="*/ 16 w 216"/>
                <a:gd name="T35" fmla="*/ 224 h 474"/>
                <a:gd name="T36" fmla="*/ 24 w 216"/>
                <a:gd name="T37" fmla="*/ 262 h 474"/>
                <a:gd name="T38" fmla="*/ 6 w 216"/>
                <a:gd name="T39" fmla="*/ 276 h 474"/>
                <a:gd name="T40" fmla="*/ 6 w 216"/>
                <a:gd name="T41" fmla="*/ 324 h 474"/>
                <a:gd name="T42" fmla="*/ 18 w 216"/>
                <a:gd name="T43" fmla="*/ 370 h 474"/>
                <a:gd name="T44" fmla="*/ 2 w 216"/>
                <a:gd name="T45" fmla="*/ 468 h 474"/>
                <a:gd name="T46" fmla="*/ 32 w 216"/>
                <a:gd name="T47" fmla="*/ 456 h 474"/>
                <a:gd name="T48" fmla="*/ 112 w 216"/>
                <a:gd name="T49" fmla="*/ 416 h 474"/>
                <a:gd name="T50" fmla="*/ 116 w 216"/>
                <a:gd name="T51" fmla="*/ 416 h 474"/>
                <a:gd name="T52" fmla="*/ 162 w 216"/>
                <a:gd name="T53" fmla="*/ 416 h 474"/>
                <a:gd name="T54" fmla="*/ 182 w 216"/>
                <a:gd name="T55" fmla="*/ 392 h 474"/>
                <a:gd name="T56" fmla="*/ 190 w 216"/>
                <a:gd name="T57" fmla="*/ 372 h 474"/>
                <a:gd name="T58" fmla="*/ 190 w 216"/>
                <a:gd name="T59" fmla="*/ 368 h 474"/>
                <a:gd name="T60" fmla="*/ 194 w 216"/>
                <a:gd name="T61" fmla="*/ 364 h 474"/>
                <a:gd name="T62" fmla="*/ 190 w 216"/>
                <a:gd name="T63" fmla="*/ 356 h 474"/>
                <a:gd name="T64" fmla="*/ 198 w 216"/>
                <a:gd name="T65" fmla="*/ 336 h 474"/>
                <a:gd name="T66" fmla="*/ 184 w 216"/>
                <a:gd name="T67" fmla="*/ 310 h 474"/>
                <a:gd name="T68" fmla="*/ 180 w 216"/>
                <a:gd name="T69" fmla="*/ 302 h 474"/>
                <a:gd name="T70" fmla="*/ 182 w 216"/>
                <a:gd name="T71" fmla="*/ 294 h 474"/>
                <a:gd name="T72" fmla="*/ 192 w 216"/>
                <a:gd name="T73" fmla="*/ 268 h 474"/>
                <a:gd name="T74" fmla="*/ 202 w 216"/>
                <a:gd name="T75" fmla="*/ 248 h 474"/>
                <a:gd name="T76" fmla="*/ 208 w 216"/>
                <a:gd name="T77" fmla="*/ 200 h 474"/>
                <a:gd name="T78" fmla="*/ 182 w 216"/>
                <a:gd name="T79" fmla="*/ 184 h 474"/>
                <a:gd name="T80" fmla="*/ 176 w 216"/>
                <a:gd name="T81" fmla="*/ 170 h 474"/>
                <a:gd name="T82" fmla="*/ 180 w 216"/>
                <a:gd name="T83" fmla="*/ 146 h 474"/>
                <a:gd name="T84" fmla="*/ 184 w 216"/>
                <a:gd name="T85" fmla="*/ 130 h 474"/>
                <a:gd name="T86" fmla="*/ 188 w 216"/>
                <a:gd name="T87" fmla="*/ 116 h 474"/>
                <a:gd name="T88" fmla="*/ 208 w 216"/>
                <a:gd name="T89" fmla="*/ 112 h 474"/>
                <a:gd name="T90" fmla="*/ 214 w 216"/>
                <a:gd name="T91" fmla="*/ 66 h 474"/>
                <a:gd name="T92" fmla="*/ 200 w 216"/>
                <a:gd name="T93" fmla="*/ 64 h 474"/>
                <a:gd name="T94" fmla="*/ 182 w 216"/>
                <a:gd name="T95" fmla="*/ 52 h 474"/>
                <a:gd name="T96" fmla="*/ 180 w 216"/>
                <a:gd name="T97" fmla="*/ 32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6" h="474">
                  <a:moveTo>
                    <a:pt x="202" y="24"/>
                  </a:moveTo>
                  <a:lnTo>
                    <a:pt x="204" y="20"/>
                  </a:lnTo>
                  <a:lnTo>
                    <a:pt x="200" y="8"/>
                  </a:lnTo>
                  <a:lnTo>
                    <a:pt x="194" y="0"/>
                  </a:lnTo>
                  <a:lnTo>
                    <a:pt x="188" y="12"/>
                  </a:lnTo>
                  <a:lnTo>
                    <a:pt x="188" y="12"/>
                  </a:lnTo>
                  <a:lnTo>
                    <a:pt x="188" y="12"/>
                  </a:lnTo>
                  <a:lnTo>
                    <a:pt x="188" y="12"/>
                  </a:lnTo>
                  <a:lnTo>
                    <a:pt x="176" y="24"/>
                  </a:lnTo>
                  <a:lnTo>
                    <a:pt x="176" y="24"/>
                  </a:lnTo>
                  <a:lnTo>
                    <a:pt x="176" y="24"/>
                  </a:lnTo>
                  <a:lnTo>
                    <a:pt x="174" y="24"/>
                  </a:lnTo>
                  <a:lnTo>
                    <a:pt x="156" y="30"/>
                  </a:lnTo>
                  <a:lnTo>
                    <a:pt x="154" y="30"/>
                  </a:lnTo>
                  <a:lnTo>
                    <a:pt x="136" y="28"/>
                  </a:lnTo>
                  <a:lnTo>
                    <a:pt x="124" y="30"/>
                  </a:lnTo>
                  <a:lnTo>
                    <a:pt x="122" y="40"/>
                  </a:lnTo>
                  <a:lnTo>
                    <a:pt x="122" y="40"/>
                  </a:lnTo>
                  <a:lnTo>
                    <a:pt x="122" y="40"/>
                  </a:lnTo>
                  <a:lnTo>
                    <a:pt x="112" y="46"/>
                  </a:lnTo>
                  <a:lnTo>
                    <a:pt x="112" y="48"/>
                  </a:lnTo>
                  <a:lnTo>
                    <a:pt x="110" y="48"/>
                  </a:lnTo>
                  <a:lnTo>
                    <a:pt x="94" y="46"/>
                  </a:lnTo>
                  <a:lnTo>
                    <a:pt x="92" y="48"/>
                  </a:lnTo>
                  <a:lnTo>
                    <a:pt x="92" y="64"/>
                  </a:lnTo>
                  <a:lnTo>
                    <a:pt x="92" y="64"/>
                  </a:lnTo>
                  <a:lnTo>
                    <a:pt x="84" y="76"/>
                  </a:lnTo>
                  <a:lnTo>
                    <a:pt x="84" y="76"/>
                  </a:lnTo>
                  <a:lnTo>
                    <a:pt x="84" y="76"/>
                  </a:lnTo>
                  <a:lnTo>
                    <a:pt x="82" y="76"/>
                  </a:lnTo>
                  <a:lnTo>
                    <a:pt x="68" y="92"/>
                  </a:lnTo>
                  <a:lnTo>
                    <a:pt x="66" y="92"/>
                  </a:lnTo>
                  <a:lnTo>
                    <a:pt x="66" y="92"/>
                  </a:lnTo>
                  <a:lnTo>
                    <a:pt x="50" y="96"/>
                  </a:lnTo>
                  <a:lnTo>
                    <a:pt x="40" y="106"/>
                  </a:lnTo>
                  <a:lnTo>
                    <a:pt x="42" y="120"/>
                  </a:lnTo>
                  <a:lnTo>
                    <a:pt x="42" y="124"/>
                  </a:lnTo>
                  <a:lnTo>
                    <a:pt x="40" y="124"/>
                  </a:lnTo>
                  <a:lnTo>
                    <a:pt x="28" y="136"/>
                  </a:lnTo>
                  <a:lnTo>
                    <a:pt x="20" y="144"/>
                  </a:lnTo>
                  <a:lnTo>
                    <a:pt x="26" y="154"/>
                  </a:lnTo>
                  <a:lnTo>
                    <a:pt x="26" y="154"/>
                  </a:lnTo>
                  <a:lnTo>
                    <a:pt x="26" y="156"/>
                  </a:lnTo>
                  <a:lnTo>
                    <a:pt x="26" y="170"/>
                  </a:lnTo>
                  <a:lnTo>
                    <a:pt x="26" y="170"/>
                  </a:lnTo>
                  <a:lnTo>
                    <a:pt x="26" y="172"/>
                  </a:lnTo>
                  <a:lnTo>
                    <a:pt x="16" y="184"/>
                  </a:lnTo>
                  <a:lnTo>
                    <a:pt x="16" y="184"/>
                  </a:lnTo>
                  <a:lnTo>
                    <a:pt x="4" y="198"/>
                  </a:lnTo>
                  <a:lnTo>
                    <a:pt x="6" y="214"/>
                  </a:lnTo>
                  <a:lnTo>
                    <a:pt x="16" y="224"/>
                  </a:lnTo>
                  <a:lnTo>
                    <a:pt x="16" y="224"/>
                  </a:lnTo>
                  <a:lnTo>
                    <a:pt x="16" y="224"/>
                  </a:lnTo>
                  <a:lnTo>
                    <a:pt x="16" y="224"/>
                  </a:lnTo>
                  <a:lnTo>
                    <a:pt x="22" y="236"/>
                  </a:lnTo>
                  <a:lnTo>
                    <a:pt x="24" y="244"/>
                  </a:lnTo>
                  <a:lnTo>
                    <a:pt x="24" y="262"/>
                  </a:lnTo>
                  <a:lnTo>
                    <a:pt x="24" y="262"/>
                  </a:lnTo>
                  <a:lnTo>
                    <a:pt x="22" y="264"/>
                  </a:lnTo>
                  <a:lnTo>
                    <a:pt x="6" y="276"/>
                  </a:lnTo>
                  <a:lnTo>
                    <a:pt x="4" y="300"/>
                  </a:lnTo>
                  <a:lnTo>
                    <a:pt x="6" y="324"/>
                  </a:lnTo>
                  <a:lnTo>
                    <a:pt x="6" y="324"/>
                  </a:lnTo>
                  <a:lnTo>
                    <a:pt x="10" y="340"/>
                  </a:lnTo>
                  <a:lnTo>
                    <a:pt x="18" y="368"/>
                  </a:lnTo>
                  <a:lnTo>
                    <a:pt x="18" y="370"/>
                  </a:lnTo>
                  <a:lnTo>
                    <a:pt x="18" y="372"/>
                  </a:lnTo>
                  <a:lnTo>
                    <a:pt x="0" y="452"/>
                  </a:lnTo>
                  <a:lnTo>
                    <a:pt x="2" y="468"/>
                  </a:lnTo>
                  <a:lnTo>
                    <a:pt x="14" y="474"/>
                  </a:lnTo>
                  <a:lnTo>
                    <a:pt x="32" y="456"/>
                  </a:lnTo>
                  <a:lnTo>
                    <a:pt x="32" y="456"/>
                  </a:lnTo>
                  <a:lnTo>
                    <a:pt x="34" y="456"/>
                  </a:lnTo>
                  <a:lnTo>
                    <a:pt x="96" y="432"/>
                  </a:lnTo>
                  <a:lnTo>
                    <a:pt x="112" y="416"/>
                  </a:lnTo>
                  <a:lnTo>
                    <a:pt x="112" y="416"/>
                  </a:lnTo>
                  <a:lnTo>
                    <a:pt x="114" y="416"/>
                  </a:lnTo>
                  <a:lnTo>
                    <a:pt x="116" y="416"/>
                  </a:lnTo>
                  <a:lnTo>
                    <a:pt x="150" y="420"/>
                  </a:lnTo>
                  <a:lnTo>
                    <a:pt x="150" y="420"/>
                  </a:lnTo>
                  <a:lnTo>
                    <a:pt x="162" y="416"/>
                  </a:lnTo>
                  <a:lnTo>
                    <a:pt x="180" y="408"/>
                  </a:lnTo>
                  <a:lnTo>
                    <a:pt x="180" y="392"/>
                  </a:lnTo>
                  <a:lnTo>
                    <a:pt x="182" y="392"/>
                  </a:lnTo>
                  <a:lnTo>
                    <a:pt x="182" y="392"/>
                  </a:lnTo>
                  <a:lnTo>
                    <a:pt x="192" y="382"/>
                  </a:lnTo>
                  <a:lnTo>
                    <a:pt x="190" y="372"/>
                  </a:lnTo>
                  <a:lnTo>
                    <a:pt x="190" y="372"/>
                  </a:lnTo>
                  <a:lnTo>
                    <a:pt x="190" y="370"/>
                  </a:lnTo>
                  <a:lnTo>
                    <a:pt x="190" y="368"/>
                  </a:lnTo>
                  <a:lnTo>
                    <a:pt x="190" y="368"/>
                  </a:lnTo>
                  <a:lnTo>
                    <a:pt x="190" y="368"/>
                  </a:lnTo>
                  <a:lnTo>
                    <a:pt x="194" y="364"/>
                  </a:lnTo>
                  <a:lnTo>
                    <a:pt x="192" y="360"/>
                  </a:lnTo>
                  <a:lnTo>
                    <a:pt x="192" y="360"/>
                  </a:lnTo>
                  <a:lnTo>
                    <a:pt x="190" y="356"/>
                  </a:lnTo>
                  <a:lnTo>
                    <a:pt x="190" y="352"/>
                  </a:lnTo>
                  <a:lnTo>
                    <a:pt x="194" y="340"/>
                  </a:lnTo>
                  <a:lnTo>
                    <a:pt x="198" y="336"/>
                  </a:lnTo>
                  <a:lnTo>
                    <a:pt x="198" y="336"/>
                  </a:lnTo>
                  <a:lnTo>
                    <a:pt x="196" y="324"/>
                  </a:lnTo>
                  <a:lnTo>
                    <a:pt x="184" y="310"/>
                  </a:lnTo>
                  <a:lnTo>
                    <a:pt x="184" y="310"/>
                  </a:lnTo>
                  <a:lnTo>
                    <a:pt x="182" y="306"/>
                  </a:lnTo>
                  <a:lnTo>
                    <a:pt x="180" y="302"/>
                  </a:lnTo>
                  <a:lnTo>
                    <a:pt x="180" y="298"/>
                  </a:lnTo>
                  <a:lnTo>
                    <a:pt x="182" y="294"/>
                  </a:lnTo>
                  <a:lnTo>
                    <a:pt x="182" y="294"/>
                  </a:lnTo>
                  <a:lnTo>
                    <a:pt x="184" y="288"/>
                  </a:lnTo>
                  <a:lnTo>
                    <a:pt x="190" y="280"/>
                  </a:lnTo>
                  <a:lnTo>
                    <a:pt x="192" y="268"/>
                  </a:lnTo>
                  <a:lnTo>
                    <a:pt x="192" y="268"/>
                  </a:lnTo>
                  <a:lnTo>
                    <a:pt x="192" y="268"/>
                  </a:lnTo>
                  <a:lnTo>
                    <a:pt x="202" y="248"/>
                  </a:lnTo>
                  <a:lnTo>
                    <a:pt x="204" y="240"/>
                  </a:lnTo>
                  <a:lnTo>
                    <a:pt x="216" y="216"/>
                  </a:lnTo>
                  <a:lnTo>
                    <a:pt x="208" y="200"/>
                  </a:lnTo>
                  <a:lnTo>
                    <a:pt x="184" y="184"/>
                  </a:lnTo>
                  <a:lnTo>
                    <a:pt x="182" y="184"/>
                  </a:lnTo>
                  <a:lnTo>
                    <a:pt x="182" y="184"/>
                  </a:lnTo>
                  <a:lnTo>
                    <a:pt x="182" y="184"/>
                  </a:lnTo>
                  <a:lnTo>
                    <a:pt x="176" y="170"/>
                  </a:lnTo>
                  <a:lnTo>
                    <a:pt x="176" y="170"/>
                  </a:lnTo>
                  <a:lnTo>
                    <a:pt x="176" y="168"/>
                  </a:lnTo>
                  <a:lnTo>
                    <a:pt x="180" y="146"/>
                  </a:lnTo>
                  <a:lnTo>
                    <a:pt x="180" y="146"/>
                  </a:lnTo>
                  <a:lnTo>
                    <a:pt x="180" y="146"/>
                  </a:lnTo>
                  <a:lnTo>
                    <a:pt x="184" y="130"/>
                  </a:lnTo>
                  <a:lnTo>
                    <a:pt x="184" y="130"/>
                  </a:lnTo>
                  <a:lnTo>
                    <a:pt x="184" y="122"/>
                  </a:lnTo>
                  <a:lnTo>
                    <a:pt x="188" y="116"/>
                  </a:lnTo>
                  <a:lnTo>
                    <a:pt x="188" y="116"/>
                  </a:lnTo>
                  <a:lnTo>
                    <a:pt x="190" y="114"/>
                  </a:lnTo>
                  <a:lnTo>
                    <a:pt x="194" y="114"/>
                  </a:lnTo>
                  <a:lnTo>
                    <a:pt x="208" y="112"/>
                  </a:lnTo>
                  <a:lnTo>
                    <a:pt x="212" y="102"/>
                  </a:lnTo>
                  <a:lnTo>
                    <a:pt x="216" y="76"/>
                  </a:lnTo>
                  <a:lnTo>
                    <a:pt x="214" y="66"/>
                  </a:lnTo>
                  <a:lnTo>
                    <a:pt x="200" y="64"/>
                  </a:lnTo>
                  <a:lnTo>
                    <a:pt x="200" y="64"/>
                  </a:lnTo>
                  <a:lnTo>
                    <a:pt x="200" y="64"/>
                  </a:lnTo>
                  <a:lnTo>
                    <a:pt x="184" y="56"/>
                  </a:lnTo>
                  <a:lnTo>
                    <a:pt x="182" y="54"/>
                  </a:lnTo>
                  <a:lnTo>
                    <a:pt x="182" y="52"/>
                  </a:lnTo>
                  <a:lnTo>
                    <a:pt x="182" y="52"/>
                  </a:lnTo>
                  <a:lnTo>
                    <a:pt x="180" y="32"/>
                  </a:lnTo>
                  <a:lnTo>
                    <a:pt x="180" y="32"/>
                  </a:lnTo>
                  <a:lnTo>
                    <a:pt x="180" y="28"/>
                  </a:lnTo>
                  <a:lnTo>
                    <a:pt x="202" y="2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6" name="Freeform 18"/>
            <p:cNvSpPr>
              <a:spLocks/>
            </p:cNvSpPr>
            <p:nvPr/>
          </p:nvSpPr>
          <p:spPr bwMode="auto">
            <a:xfrm>
              <a:off x="3984625" y="4288744"/>
              <a:ext cx="546100" cy="635000"/>
            </a:xfrm>
            <a:custGeom>
              <a:avLst/>
              <a:gdLst>
                <a:gd name="T0" fmla="*/ 300 w 344"/>
                <a:gd name="T1" fmla="*/ 66 h 400"/>
                <a:gd name="T2" fmla="*/ 294 w 344"/>
                <a:gd name="T3" fmla="*/ 32 h 400"/>
                <a:gd name="T4" fmla="*/ 282 w 344"/>
                <a:gd name="T5" fmla="*/ 24 h 400"/>
                <a:gd name="T6" fmla="*/ 252 w 344"/>
                <a:gd name="T7" fmla="*/ 44 h 400"/>
                <a:gd name="T8" fmla="*/ 250 w 344"/>
                <a:gd name="T9" fmla="*/ 14 h 400"/>
                <a:gd name="T10" fmla="*/ 244 w 344"/>
                <a:gd name="T11" fmla="*/ 20 h 400"/>
                <a:gd name="T12" fmla="*/ 216 w 344"/>
                <a:gd name="T13" fmla="*/ 44 h 400"/>
                <a:gd name="T14" fmla="*/ 198 w 344"/>
                <a:gd name="T15" fmla="*/ 32 h 400"/>
                <a:gd name="T16" fmla="*/ 176 w 344"/>
                <a:gd name="T17" fmla="*/ 20 h 400"/>
                <a:gd name="T18" fmla="*/ 132 w 344"/>
                <a:gd name="T19" fmla="*/ 6 h 400"/>
                <a:gd name="T20" fmla="*/ 94 w 344"/>
                <a:gd name="T21" fmla="*/ 0 h 400"/>
                <a:gd name="T22" fmla="*/ 70 w 344"/>
                <a:gd name="T23" fmla="*/ 32 h 400"/>
                <a:gd name="T24" fmla="*/ 44 w 344"/>
                <a:gd name="T25" fmla="*/ 32 h 400"/>
                <a:gd name="T26" fmla="*/ 26 w 344"/>
                <a:gd name="T27" fmla="*/ 144 h 400"/>
                <a:gd name="T28" fmla="*/ 24 w 344"/>
                <a:gd name="T29" fmla="*/ 150 h 400"/>
                <a:gd name="T30" fmla="*/ 26 w 344"/>
                <a:gd name="T31" fmla="*/ 198 h 400"/>
                <a:gd name="T32" fmla="*/ 4 w 344"/>
                <a:gd name="T33" fmla="*/ 214 h 400"/>
                <a:gd name="T34" fmla="*/ 14 w 344"/>
                <a:gd name="T35" fmla="*/ 222 h 400"/>
                <a:gd name="T36" fmla="*/ 26 w 344"/>
                <a:gd name="T37" fmla="*/ 226 h 400"/>
                <a:gd name="T38" fmla="*/ 32 w 344"/>
                <a:gd name="T39" fmla="*/ 254 h 400"/>
                <a:gd name="T40" fmla="*/ 28 w 344"/>
                <a:gd name="T41" fmla="*/ 264 h 400"/>
                <a:gd name="T42" fmla="*/ 32 w 344"/>
                <a:gd name="T43" fmla="*/ 296 h 400"/>
                <a:gd name="T44" fmla="*/ 76 w 344"/>
                <a:gd name="T45" fmla="*/ 302 h 400"/>
                <a:gd name="T46" fmla="*/ 88 w 344"/>
                <a:gd name="T47" fmla="*/ 306 h 400"/>
                <a:gd name="T48" fmla="*/ 98 w 344"/>
                <a:gd name="T49" fmla="*/ 286 h 400"/>
                <a:gd name="T50" fmla="*/ 124 w 344"/>
                <a:gd name="T51" fmla="*/ 280 h 400"/>
                <a:gd name="T52" fmla="*/ 134 w 344"/>
                <a:gd name="T53" fmla="*/ 274 h 400"/>
                <a:gd name="T54" fmla="*/ 146 w 344"/>
                <a:gd name="T55" fmla="*/ 272 h 400"/>
                <a:gd name="T56" fmla="*/ 156 w 344"/>
                <a:gd name="T57" fmla="*/ 288 h 400"/>
                <a:gd name="T58" fmla="*/ 162 w 344"/>
                <a:gd name="T59" fmla="*/ 310 h 400"/>
                <a:gd name="T60" fmla="*/ 158 w 344"/>
                <a:gd name="T61" fmla="*/ 340 h 400"/>
                <a:gd name="T62" fmla="*/ 146 w 344"/>
                <a:gd name="T63" fmla="*/ 372 h 400"/>
                <a:gd name="T64" fmla="*/ 168 w 344"/>
                <a:gd name="T65" fmla="*/ 376 h 400"/>
                <a:gd name="T66" fmla="*/ 172 w 344"/>
                <a:gd name="T67" fmla="*/ 398 h 400"/>
                <a:gd name="T68" fmla="*/ 194 w 344"/>
                <a:gd name="T69" fmla="*/ 392 h 400"/>
                <a:gd name="T70" fmla="*/ 216 w 344"/>
                <a:gd name="T71" fmla="*/ 366 h 400"/>
                <a:gd name="T72" fmla="*/ 220 w 344"/>
                <a:gd name="T73" fmla="*/ 354 h 400"/>
                <a:gd name="T74" fmla="*/ 256 w 344"/>
                <a:gd name="T75" fmla="*/ 372 h 400"/>
                <a:gd name="T76" fmla="*/ 270 w 344"/>
                <a:gd name="T77" fmla="*/ 376 h 400"/>
                <a:gd name="T78" fmla="*/ 256 w 344"/>
                <a:gd name="T79" fmla="*/ 344 h 400"/>
                <a:gd name="T80" fmla="*/ 256 w 344"/>
                <a:gd name="T81" fmla="*/ 340 h 400"/>
                <a:gd name="T82" fmla="*/ 292 w 344"/>
                <a:gd name="T83" fmla="*/ 326 h 400"/>
                <a:gd name="T84" fmla="*/ 334 w 344"/>
                <a:gd name="T85" fmla="*/ 330 h 400"/>
                <a:gd name="T86" fmla="*/ 334 w 344"/>
                <a:gd name="T87" fmla="*/ 326 h 400"/>
                <a:gd name="T88" fmla="*/ 344 w 344"/>
                <a:gd name="T89" fmla="*/ 298 h 400"/>
                <a:gd name="T90" fmla="*/ 334 w 344"/>
                <a:gd name="T91" fmla="*/ 284 h 400"/>
                <a:gd name="T92" fmla="*/ 332 w 344"/>
                <a:gd name="T93" fmla="*/ 276 h 400"/>
                <a:gd name="T94" fmla="*/ 326 w 344"/>
                <a:gd name="T95" fmla="*/ 252 h 400"/>
                <a:gd name="T96" fmla="*/ 320 w 344"/>
                <a:gd name="T97" fmla="*/ 232 h 400"/>
                <a:gd name="T98" fmla="*/ 308 w 344"/>
                <a:gd name="T99" fmla="*/ 196 h 400"/>
                <a:gd name="T100" fmla="*/ 300 w 344"/>
                <a:gd name="T101" fmla="*/ 168 h 400"/>
                <a:gd name="T102" fmla="*/ 334 w 344"/>
                <a:gd name="T103" fmla="*/ 124 h 400"/>
                <a:gd name="T104" fmla="*/ 308 w 344"/>
                <a:gd name="T105" fmla="*/ 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4" h="400">
                  <a:moveTo>
                    <a:pt x="300" y="68"/>
                  </a:moveTo>
                  <a:lnTo>
                    <a:pt x="300" y="68"/>
                  </a:lnTo>
                  <a:lnTo>
                    <a:pt x="300" y="68"/>
                  </a:lnTo>
                  <a:lnTo>
                    <a:pt x="300" y="66"/>
                  </a:lnTo>
                  <a:lnTo>
                    <a:pt x="292" y="54"/>
                  </a:lnTo>
                  <a:lnTo>
                    <a:pt x="292" y="52"/>
                  </a:lnTo>
                  <a:lnTo>
                    <a:pt x="292" y="52"/>
                  </a:lnTo>
                  <a:lnTo>
                    <a:pt x="294" y="32"/>
                  </a:lnTo>
                  <a:lnTo>
                    <a:pt x="294" y="32"/>
                  </a:lnTo>
                  <a:lnTo>
                    <a:pt x="292" y="28"/>
                  </a:lnTo>
                  <a:lnTo>
                    <a:pt x="286" y="24"/>
                  </a:lnTo>
                  <a:lnTo>
                    <a:pt x="282" y="24"/>
                  </a:lnTo>
                  <a:lnTo>
                    <a:pt x="274" y="34"/>
                  </a:lnTo>
                  <a:lnTo>
                    <a:pt x="272" y="34"/>
                  </a:lnTo>
                  <a:lnTo>
                    <a:pt x="272" y="34"/>
                  </a:lnTo>
                  <a:lnTo>
                    <a:pt x="252" y="44"/>
                  </a:lnTo>
                  <a:lnTo>
                    <a:pt x="250" y="30"/>
                  </a:lnTo>
                  <a:lnTo>
                    <a:pt x="250" y="28"/>
                  </a:lnTo>
                  <a:lnTo>
                    <a:pt x="252" y="22"/>
                  </a:lnTo>
                  <a:lnTo>
                    <a:pt x="250" y="14"/>
                  </a:lnTo>
                  <a:lnTo>
                    <a:pt x="248" y="12"/>
                  </a:lnTo>
                  <a:lnTo>
                    <a:pt x="244" y="20"/>
                  </a:lnTo>
                  <a:lnTo>
                    <a:pt x="244" y="20"/>
                  </a:lnTo>
                  <a:lnTo>
                    <a:pt x="244" y="20"/>
                  </a:lnTo>
                  <a:lnTo>
                    <a:pt x="218" y="42"/>
                  </a:lnTo>
                  <a:lnTo>
                    <a:pt x="218" y="44"/>
                  </a:lnTo>
                  <a:lnTo>
                    <a:pt x="216" y="44"/>
                  </a:lnTo>
                  <a:lnTo>
                    <a:pt x="216" y="44"/>
                  </a:lnTo>
                  <a:lnTo>
                    <a:pt x="214" y="44"/>
                  </a:lnTo>
                  <a:lnTo>
                    <a:pt x="206" y="40"/>
                  </a:lnTo>
                  <a:lnTo>
                    <a:pt x="206" y="40"/>
                  </a:lnTo>
                  <a:lnTo>
                    <a:pt x="198" y="32"/>
                  </a:lnTo>
                  <a:lnTo>
                    <a:pt x="184" y="28"/>
                  </a:lnTo>
                  <a:lnTo>
                    <a:pt x="184" y="28"/>
                  </a:lnTo>
                  <a:lnTo>
                    <a:pt x="184" y="26"/>
                  </a:lnTo>
                  <a:lnTo>
                    <a:pt x="176" y="20"/>
                  </a:lnTo>
                  <a:lnTo>
                    <a:pt x="150" y="16"/>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8" y="32"/>
                  </a:lnTo>
                  <a:lnTo>
                    <a:pt x="60" y="24"/>
                  </a:lnTo>
                  <a:lnTo>
                    <a:pt x="44" y="32"/>
                  </a:lnTo>
                  <a:lnTo>
                    <a:pt x="28" y="52"/>
                  </a:lnTo>
                  <a:lnTo>
                    <a:pt x="16" y="86"/>
                  </a:lnTo>
                  <a:lnTo>
                    <a:pt x="20" y="124"/>
                  </a:lnTo>
                  <a:lnTo>
                    <a:pt x="26" y="144"/>
                  </a:lnTo>
                  <a:lnTo>
                    <a:pt x="26" y="144"/>
                  </a:lnTo>
                  <a:lnTo>
                    <a:pt x="26" y="148"/>
                  </a:lnTo>
                  <a:lnTo>
                    <a:pt x="24" y="150"/>
                  </a:lnTo>
                  <a:lnTo>
                    <a:pt x="24" y="150"/>
                  </a:lnTo>
                  <a:lnTo>
                    <a:pt x="20" y="152"/>
                  </a:lnTo>
                  <a:lnTo>
                    <a:pt x="20" y="156"/>
                  </a:lnTo>
                  <a:lnTo>
                    <a:pt x="18" y="166"/>
                  </a:lnTo>
                  <a:lnTo>
                    <a:pt x="26" y="198"/>
                  </a:lnTo>
                  <a:lnTo>
                    <a:pt x="24" y="200"/>
                  </a:lnTo>
                  <a:lnTo>
                    <a:pt x="24" y="200"/>
                  </a:lnTo>
                  <a:lnTo>
                    <a:pt x="8" y="210"/>
                  </a:lnTo>
                  <a:lnTo>
                    <a:pt x="4" y="214"/>
                  </a:lnTo>
                  <a:lnTo>
                    <a:pt x="2" y="218"/>
                  </a:lnTo>
                  <a:lnTo>
                    <a:pt x="0" y="228"/>
                  </a:lnTo>
                  <a:lnTo>
                    <a:pt x="14" y="224"/>
                  </a:lnTo>
                  <a:lnTo>
                    <a:pt x="14" y="222"/>
                  </a:lnTo>
                  <a:lnTo>
                    <a:pt x="16" y="222"/>
                  </a:lnTo>
                  <a:lnTo>
                    <a:pt x="16" y="222"/>
                  </a:lnTo>
                  <a:lnTo>
                    <a:pt x="22" y="224"/>
                  </a:lnTo>
                  <a:lnTo>
                    <a:pt x="26" y="226"/>
                  </a:lnTo>
                  <a:lnTo>
                    <a:pt x="30" y="228"/>
                  </a:lnTo>
                  <a:lnTo>
                    <a:pt x="32" y="234"/>
                  </a:lnTo>
                  <a:lnTo>
                    <a:pt x="34" y="252"/>
                  </a:lnTo>
                  <a:lnTo>
                    <a:pt x="32" y="254"/>
                  </a:lnTo>
                  <a:lnTo>
                    <a:pt x="32" y="256"/>
                  </a:lnTo>
                  <a:lnTo>
                    <a:pt x="32" y="256"/>
                  </a:lnTo>
                  <a:lnTo>
                    <a:pt x="28" y="260"/>
                  </a:lnTo>
                  <a:lnTo>
                    <a:pt x="28" y="264"/>
                  </a:lnTo>
                  <a:lnTo>
                    <a:pt x="24" y="282"/>
                  </a:lnTo>
                  <a:lnTo>
                    <a:pt x="24" y="282"/>
                  </a:lnTo>
                  <a:lnTo>
                    <a:pt x="28" y="290"/>
                  </a:lnTo>
                  <a:lnTo>
                    <a:pt x="32" y="296"/>
                  </a:lnTo>
                  <a:lnTo>
                    <a:pt x="48" y="316"/>
                  </a:lnTo>
                  <a:lnTo>
                    <a:pt x="64" y="304"/>
                  </a:lnTo>
                  <a:lnTo>
                    <a:pt x="76" y="302"/>
                  </a:lnTo>
                  <a:lnTo>
                    <a:pt x="76" y="302"/>
                  </a:lnTo>
                  <a:lnTo>
                    <a:pt x="76" y="304"/>
                  </a:lnTo>
                  <a:lnTo>
                    <a:pt x="84" y="306"/>
                  </a:lnTo>
                  <a:lnTo>
                    <a:pt x="84" y="306"/>
                  </a:lnTo>
                  <a:lnTo>
                    <a:pt x="88" y="306"/>
                  </a:lnTo>
                  <a:lnTo>
                    <a:pt x="92" y="302"/>
                  </a:lnTo>
                  <a:lnTo>
                    <a:pt x="100" y="292"/>
                  </a:lnTo>
                  <a:lnTo>
                    <a:pt x="98" y="286"/>
                  </a:lnTo>
                  <a:lnTo>
                    <a:pt x="98" y="286"/>
                  </a:lnTo>
                  <a:lnTo>
                    <a:pt x="100" y="282"/>
                  </a:lnTo>
                  <a:lnTo>
                    <a:pt x="104" y="280"/>
                  </a:lnTo>
                  <a:lnTo>
                    <a:pt x="124" y="280"/>
                  </a:lnTo>
                  <a:lnTo>
                    <a:pt x="124" y="280"/>
                  </a:lnTo>
                  <a:lnTo>
                    <a:pt x="128" y="280"/>
                  </a:lnTo>
                  <a:lnTo>
                    <a:pt x="130" y="280"/>
                  </a:lnTo>
                  <a:lnTo>
                    <a:pt x="130" y="280"/>
                  </a:lnTo>
                  <a:lnTo>
                    <a:pt x="134" y="274"/>
                  </a:lnTo>
                  <a:lnTo>
                    <a:pt x="136" y="270"/>
                  </a:lnTo>
                  <a:lnTo>
                    <a:pt x="136" y="270"/>
                  </a:lnTo>
                  <a:lnTo>
                    <a:pt x="142" y="270"/>
                  </a:lnTo>
                  <a:lnTo>
                    <a:pt x="146" y="272"/>
                  </a:lnTo>
                  <a:lnTo>
                    <a:pt x="146" y="272"/>
                  </a:lnTo>
                  <a:lnTo>
                    <a:pt x="152" y="280"/>
                  </a:lnTo>
                  <a:lnTo>
                    <a:pt x="154" y="284"/>
                  </a:lnTo>
                  <a:lnTo>
                    <a:pt x="156" y="288"/>
                  </a:lnTo>
                  <a:lnTo>
                    <a:pt x="154" y="302"/>
                  </a:lnTo>
                  <a:lnTo>
                    <a:pt x="156" y="304"/>
                  </a:lnTo>
                  <a:lnTo>
                    <a:pt x="156" y="304"/>
                  </a:lnTo>
                  <a:lnTo>
                    <a:pt x="162" y="310"/>
                  </a:lnTo>
                  <a:lnTo>
                    <a:pt x="164" y="316"/>
                  </a:lnTo>
                  <a:lnTo>
                    <a:pt x="162" y="330"/>
                  </a:lnTo>
                  <a:lnTo>
                    <a:pt x="162" y="330"/>
                  </a:lnTo>
                  <a:lnTo>
                    <a:pt x="158" y="340"/>
                  </a:lnTo>
                  <a:lnTo>
                    <a:pt x="154" y="344"/>
                  </a:lnTo>
                  <a:lnTo>
                    <a:pt x="154" y="344"/>
                  </a:lnTo>
                  <a:lnTo>
                    <a:pt x="142" y="370"/>
                  </a:lnTo>
                  <a:lnTo>
                    <a:pt x="146" y="372"/>
                  </a:lnTo>
                  <a:lnTo>
                    <a:pt x="164" y="372"/>
                  </a:lnTo>
                  <a:lnTo>
                    <a:pt x="168" y="374"/>
                  </a:lnTo>
                  <a:lnTo>
                    <a:pt x="168" y="376"/>
                  </a:lnTo>
                  <a:lnTo>
                    <a:pt x="168" y="376"/>
                  </a:lnTo>
                  <a:lnTo>
                    <a:pt x="164" y="388"/>
                  </a:lnTo>
                  <a:lnTo>
                    <a:pt x="164" y="394"/>
                  </a:lnTo>
                  <a:lnTo>
                    <a:pt x="164" y="394"/>
                  </a:lnTo>
                  <a:lnTo>
                    <a:pt x="172" y="398"/>
                  </a:lnTo>
                  <a:lnTo>
                    <a:pt x="176" y="400"/>
                  </a:lnTo>
                  <a:lnTo>
                    <a:pt x="178" y="398"/>
                  </a:lnTo>
                  <a:lnTo>
                    <a:pt x="188" y="394"/>
                  </a:lnTo>
                  <a:lnTo>
                    <a:pt x="194" y="392"/>
                  </a:lnTo>
                  <a:lnTo>
                    <a:pt x="204" y="392"/>
                  </a:lnTo>
                  <a:lnTo>
                    <a:pt x="216" y="380"/>
                  </a:lnTo>
                  <a:lnTo>
                    <a:pt x="216" y="366"/>
                  </a:lnTo>
                  <a:lnTo>
                    <a:pt x="216" y="366"/>
                  </a:lnTo>
                  <a:lnTo>
                    <a:pt x="216" y="360"/>
                  </a:lnTo>
                  <a:lnTo>
                    <a:pt x="216" y="356"/>
                  </a:lnTo>
                  <a:lnTo>
                    <a:pt x="216" y="356"/>
                  </a:lnTo>
                  <a:lnTo>
                    <a:pt x="220" y="354"/>
                  </a:lnTo>
                  <a:lnTo>
                    <a:pt x="224" y="354"/>
                  </a:lnTo>
                  <a:lnTo>
                    <a:pt x="230" y="356"/>
                  </a:lnTo>
                  <a:lnTo>
                    <a:pt x="236" y="360"/>
                  </a:lnTo>
                  <a:lnTo>
                    <a:pt x="256" y="372"/>
                  </a:lnTo>
                  <a:lnTo>
                    <a:pt x="256" y="372"/>
                  </a:lnTo>
                  <a:lnTo>
                    <a:pt x="264" y="376"/>
                  </a:lnTo>
                  <a:lnTo>
                    <a:pt x="270" y="378"/>
                  </a:lnTo>
                  <a:lnTo>
                    <a:pt x="270" y="376"/>
                  </a:lnTo>
                  <a:lnTo>
                    <a:pt x="270" y="376"/>
                  </a:lnTo>
                  <a:lnTo>
                    <a:pt x="270" y="370"/>
                  </a:lnTo>
                  <a:lnTo>
                    <a:pt x="266" y="360"/>
                  </a:lnTo>
                  <a:lnTo>
                    <a:pt x="256" y="344"/>
                  </a:lnTo>
                  <a:lnTo>
                    <a:pt x="256" y="342"/>
                  </a:lnTo>
                  <a:lnTo>
                    <a:pt x="256" y="342"/>
                  </a:lnTo>
                  <a:lnTo>
                    <a:pt x="256" y="340"/>
                  </a:lnTo>
                  <a:lnTo>
                    <a:pt x="256" y="340"/>
                  </a:lnTo>
                  <a:lnTo>
                    <a:pt x="264" y="332"/>
                  </a:lnTo>
                  <a:lnTo>
                    <a:pt x="274" y="326"/>
                  </a:lnTo>
                  <a:lnTo>
                    <a:pt x="282" y="324"/>
                  </a:lnTo>
                  <a:lnTo>
                    <a:pt x="292" y="326"/>
                  </a:lnTo>
                  <a:lnTo>
                    <a:pt x="320" y="340"/>
                  </a:lnTo>
                  <a:lnTo>
                    <a:pt x="332" y="332"/>
                  </a:lnTo>
                  <a:lnTo>
                    <a:pt x="334" y="332"/>
                  </a:lnTo>
                  <a:lnTo>
                    <a:pt x="334" y="330"/>
                  </a:lnTo>
                  <a:lnTo>
                    <a:pt x="334" y="330"/>
                  </a:lnTo>
                  <a:lnTo>
                    <a:pt x="332" y="328"/>
                  </a:lnTo>
                  <a:lnTo>
                    <a:pt x="332" y="328"/>
                  </a:lnTo>
                  <a:lnTo>
                    <a:pt x="334" y="326"/>
                  </a:lnTo>
                  <a:lnTo>
                    <a:pt x="334" y="326"/>
                  </a:lnTo>
                  <a:lnTo>
                    <a:pt x="340" y="314"/>
                  </a:lnTo>
                  <a:lnTo>
                    <a:pt x="344" y="304"/>
                  </a:lnTo>
                  <a:lnTo>
                    <a:pt x="344" y="298"/>
                  </a:lnTo>
                  <a:lnTo>
                    <a:pt x="344" y="292"/>
                  </a:lnTo>
                  <a:lnTo>
                    <a:pt x="344" y="292"/>
                  </a:lnTo>
                  <a:lnTo>
                    <a:pt x="338" y="286"/>
                  </a:lnTo>
                  <a:lnTo>
                    <a:pt x="334" y="284"/>
                  </a:lnTo>
                  <a:lnTo>
                    <a:pt x="332" y="284"/>
                  </a:lnTo>
                  <a:lnTo>
                    <a:pt x="330" y="276"/>
                  </a:lnTo>
                  <a:lnTo>
                    <a:pt x="332" y="276"/>
                  </a:lnTo>
                  <a:lnTo>
                    <a:pt x="332" y="276"/>
                  </a:lnTo>
                  <a:lnTo>
                    <a:pt x="338" y="272"/>
                  </a:lnTo>
                  <a:lnTo>
                    <a:pt x="340" y="268"/>
                  </a:lnTo>
                  <a:lnTo>
                    <a:pt x="338" y="264"/>
                  </a:lnTo>
                  <a:lnTo>
                    <a:pt x="326" y="252"/>
                  </a:lnTo>
                  <a:lnTo>
                    <a:pt x="326" y="252"/>
                  </a:lnTo>
                  <a:lnTo>
                    <a:pt x="326" y="250"/>
                  </a:lnTo>
                  <a:lnTo>
                    <a:pt x="320" y="232"/>
                  </a:lnTo>
                  <a:lnTo>
                    <a:pt x="320" y="232"/>
                  </a:lnTo>
                  <a:lnTo>
                    <a:pt x="316" y="214"/>
                  </a:lnTo>
                  <a:lnTo>
                    <a:pt x="316" y="196"/>
                  </a:lnTo>
                  <a:lnTo>
                    <a:pt x="316" y="188"/>
                  </a:lnTo>
                  <a:lnTo>
                    <a:pt x="308" y="196"/>
                  </a:lnTo>
                  <a:lnTo>
                    <a:pt x="302" y="204"/>
                  </a:lnTo>
                  <a:lnTo>
                    <a:pt x="300" y="170"/>
                  </a:lnTo>
                  <a:lnTo>
                    <a:pt x="300" y="170"/>
                  </a:lnTo>
                  <a:lnTo>
                    <a:pt x="300" y="168"/>
                  </a:lnTo>
                  <a:lnTo>
                    <a:pt x="300" y="168"/>
                  </a:lnTo>
                  <a:lnTo>
                    <a:pt x="300" y="168"/>
                  </a:lnTo>
                  <a:lnTo>
                    <a:pt x="322" y="138"/>
                  </a:lnTo>
                  <a:lnTo>
                    <a:pt x="334" y="124"/>
                  </a:lnTo>
                  <a:lnTo>
                    <a:pt x="326" y="100"/>
                  </a:lnTo>
                  <a:lnTo>
                    <a:pt x="326" y="100"/>
                  </a:lnTo>
                  <a:lnTo>
                    <a:pt x="322" y="76"/>
                  </a:lnTo>
                  <a:lnTo>
                    <a:pt x="308" y="70"/>
                  </a:lnTo>
                  <a:lnTo>
                    <a:pt x="300" y="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7" name="Freeform 19"/>
            <p:cNvSpPr>
              <a:spLocks/>
            </p:cNvSpPr>
            <p:nvPr/>
          </p:nvSpPr>
          <p:spPr bwMode="auto">
            <a:xfrm>
              <a:off x="3921125" y="3923619"/>
              <a:ext cx="774700" cy="485775"/>
            </a:xfrm>
            <a:custGeom>
              <a:avLst/>
              <a:gdLst>
                <a:gd name="T0" fmla="*/ 64 w 488"/>
                <a:gd name="T1" fmla="*/ 10 h 306"/>
                <a:gd name="T2" fmla="*/ 86 w 488"/>
                <a:gd name="T3" fmla="*/ 24 h 306"/>
                <a:gd name="T4" fmla="*/ 98 w 488"/>
                <a:gd name="T5" fmla="*/ 40 h 306"/>
                <a:gd name="T6" fmla="*/ 88 w 488"/>
                <a:gd name="T7" fmla="*/ 52 h 306"/>
                <a:gd name="T8" fmla="*/ 60 w 488"/>
                <a:gd name="T9" fmla="*/ 58 h 306"/>
                <a:gd name="T10" fmla="*/ 64 w 488"/>
                <a:gd name="T11" fmla="*/ 74 h 306"/>
                <a:gd name="T12" fmla="*/ 72 w 488"/>
                <a:gd name="T13" fmla="*/ 108 h 306"/>
                <a:gd name="T14" fmla="*/ 90 w 488"/>
                <a:gd name="T15" fmla="*/ 114 h 306"/>
                <a:gd name="T16" fmla="*/ 92 w 488"/>
                <a:gd name="T17" fmla="*/ 116 h 306"/>
                <a:gd name="T18" fmla="*/ 102 w 488"/>
                <a:gd name="T19" fmla="*/ 130 h 306"/>
                <a:gd name="T20" fmla="*/ 108 w 488"/>
                <a:gd name="T21" fmla="*/ 146 h 306"/>
                <a:gd name="T22" fmla="*/ 106 w 488"/>
                <a:gd name="T23" fmla="*/ 164 h 306"/>
                <a:gd name="T24" fmla="*/ 94 w 488"/>
                <a:gd name="T25" fmla="*/ 178 h 306"/>
                <a:gd name="T26" fmla="*/ 52 w 488"/>
                <a:gd name="T27" fmla="*/ 200 h 306"/>
                <a:gd name="T28" fmla="*/ 8 w 488"/>
                <a:gd name="T29" fmla="*/ 232 h 306"/>
                <a:gd name="T30" fmla="*/ 12 w 488"/>
                <a:gd name="T31" fmla="*/ 254 h 306"/>
                <a:gd name="T32" fmla="*/ 40 w 488"/>
                <a:gd name="T33" fmla="*/ 286 h 306"/>
                <a:gd name="T34" fmla="*/ 52 w 488"/>
                <a:gd name="T35" fmla="*/ 302 h 306"/>
                <a:gd name="T36" fmla="*/ 60 w 488"/>
                <a:gd name="T37" fmla="*/ 278 h 306"/>
                <a:gd name="T38" fmla="*/ 76 w 488"/>
                <a:gd name="T39" fmla="*/ 256 h 306"/>
                <a:gd name="T40" fmla="*/ 100 w 488"/>
                <a:gd name="T41" fmla="*/ 246 h 306"/>
                <a:gd name="T42" fmla="*/ 124 w 488"/>
                <a:gd name="T43" fmla="*/ 224 h 306"/>
                <a:gd name="T44" fmla="*/ 158 w 488"/>
                <a:gd name="T45" fmla="*/ 222 h 306"/>
                <a:gd name="T46" fmla="*/ 192 w 488"/>
                <a:gd name="T47" fmla="*/ 238 h 306"/>
                <a:gd name="T48" fmla="*/ 220 w 488"/>
                <a:gd name="T49" fmla="*/ 242 h 306"/>
                <a:gd name="T50" fmla="*/ 242 w 488"/>
                <a:gd name="T51" fmla="*/ 254 h 306"/>
                <a:gd name="T52" fmla="*/ 242 w 488"/>
                <a:gd name="T53" fmla="*/ 254 h 306"/>
                <a:gd name="T54" fmla="*/ 254 w 488"/>
                <a:gd name="T55" fmla="*/ 264 h 306"/>
                <a:gd name="T56" fmla="*/ 276 w 488"/>
                <a:gd name="T57" fmla="*/ 244 h 306"/>
                <a:gd name="T58" fmla="*/ 296 w 488"/>
                <a:gd name="T59" fmla="*/ 238 h 306"/>
                <a:gd name="T60" fmla="*/ 300 w 488"/>
                <a:gd name="T61" fmla="*/ 252 h 306"/>
                <a:gd name="T62" fmla="*/ 308 w 488"/>
                <a:gd name="T63" fmla="*/ 256 h 306"/>
                <a:gd name="T64" fmla="*/ 328 w 488"/>
                <a:gd name="T65" fmla="*/ 246 h 306"/>
                <a:gd name="T66" fmla="*/ 336 w 488"/>
                <a:gd name="T67" fmla="*/ 250 h 306"/>
                <a:gd name="T68" fmla="*/ 342 w 488"/>
                <a:gd name="T69" fmla="*/ 264 h 306"/>
                <a:gd name="T70" fmla="*/ 348 w 488"/>
                <a:gd name="T71" fmla="*/ 290 h 306"/>
                <a:gd name="T72" fmla="*/ 372 w 488"/>
                <a:gd name="T73" fmla="*/ 268 h 306"/>
                <a:gd name="T74" fmla="*/ 408 w 488"/>
                <a:gd name="T75" fmla="*/ 260 h 306"/>
                <a:gd name="T76" fmla="*/ 432 w 488"/>
                <a:gd name="T77" fmla="*/ 242 h 306"/>
                <a:gd name="T78" fmla="*/ 474 w 488"/>
                <a:gd name="T79" fmla="*/ 228 h 306"/>
                <a:gd name="T80" fmla="*/ 486 w 488"/>
                <a:gd name="T81" fmla="*/ 220 h 306"/>
                <a:gd name="T82" fmla="*/ 460 w 488"/>
                <a:gd name="T83" fmla="*/ 152 h 306"/>
                <a:gd name="T84" fmla="*/ 468 w 488"/>
                <a:gd name="T85" fmla="*/ 130 h 306"/>
                <a:gd name="T86" fmla="*/ 444 w 488"/>
                <a:gd name="T87" fmla="*/ 126 h 306"/>
                <a:gd name="T88" fmla="*/ 430 w 488"/>
                <a:gd name="T89" fmla="*/ 106 h 306"/>
                <a:gd name="T90" fmla="*/ 416 w 488"/>
                <a:gd name="T91" fmla="*/ 100 h 306"/>
                <a:gd name="T92" fmla="*/ 400 w 488"/>
                <a:gd name="T93" fmla="*/ 114 h 306"/>
                <a:gd name="T94" fmla="*/ 388 w 488"/>
                <a:gd name="T95" fmla="*/ 110 h 306"/>
                <a:gd name="T96" fmla="*/ 366 w 488"/>
                <a:gd name="T97" fmla="*/ 86 h 306"/>
                <a:gd name="T98" fmla="*/ 352 w 488"/>
                <a:gd name="T99" fmla="*/ 90 h 306"/>
                <a:gd name="T100" fmla="*/ 328 w 488"/>
                <a:gd name="T101" fmla="*/ 94 h 306"/>
                <a:gd name="T102" fmla="*/ 322 w 488"/>
                <a:gd name="T103" fmla="*/ 90 h 306"/>
                <a:gd name="T104" fmla="*/ 320 w 488"/>
                <a:gd name="T105" fmla="*/ 70 h 306"/>
                <a:gd name="T106" fmla="*/ 216 w 488"/>
                <a:gd name="T107" fmla="*/ 50 h 306"/>
                <a:gd name="T108" fmla="*/ 194 w 488"/>
                <a:gd name="T109" fmla="*/ 38 h 306"/>
                <a:gd name="T110" fmla="*/ 172 w 488"/>
                <a:gd name="T111" fmla="*/ 30 h 306"/>
                <a:gd name="T112" fmla="*/ 132 w 488"/>
                <a:gd name="T113" fmla="*/ 10 h 306"/>
                <a:gd name="T114" fmla="*/ 74 w 488"/>
                <a:gd name="T115" fmla="*/ 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8" h="306">
                  <a:moveTo>
                    <a:pt x="62" y="2"/>
                  </a:moveTo>
                  <a:lnTo>
                    <a:pt x="60" y="4"/>
                  </a:lnTo>
                  <a:lnTo>
                    <a:pt x="64" y="10"/>
                  </a:lnTo>
                  <a:lnTo>
                    <a:pt x="86" y="24"/>
                  </a:lnTo>
                  <a:lnTo>
                    <a:pt x="86" y="24"/>
                  </a:lnTo>
                  <a:lnTo>
                    <a:pt x="86" y="24"/>
                  </a:lnTo>
                  <a:lnTo>
                    <a:pt x="86" y="24"/>
                  </a:lnTo>
                  <a:lnTo>
                    <a:pt x="100" y="38"/>
                  </a:lnTo>
                  <a:lnTo>
                    <a:pt x="98" y="40"/>
                  </a:lnTo>
                  <a:lnTo>
                    <a:pt x="90" y="50"/>
                  </a:lnTo>
                  <a:lnTo>
                    <a:pt x="88" y="50"/>
                  </a:lnTo>
                  <a:lnTo>
                    <a:pt x="88" y="52"/>
                  </a:lnTo>
                  <a:lnTo>
                    <a:pt x="74" y="52"/>
                  </a:lnTo>
                  <a:lnTo>
                    <a:pt x="66" y="54"/>
                  </a:lnTo>
                  <a:lnTo>
                    <a:pt x="60" y="58"/>
                  </a:lnTo>
                  <a:lnTo>
                    <a:pt x="64" y="66"/>
                  </a:lnTo>
                  <a:lnTo>
                    <a:pt x="64" y="66"/>
                  </a:lnTo>
                  <a:lnTo>
                    <a:pt x="64" y="74"/>
                  </a:lnTo>
                  <a:lnTo>
                    <a:pt x="72" y="86"/>
                  </a:lnTo>
                  <a:lnTo>
                    <a:pt x="72" y="86"/>
                  </a:lnTo>
                  <a:lnTo>
                    <a:pt x="72" y="108"/>
                  </a:lnTo>
                  <a:lnTo>
                    <a:pt x="78" y="110"/>
                  </a:lnTo>
                  <a:lnTo>
                    <a:pt x="88" y="114"/>
                  </a:lnTo>
                  <a:lnTo>
                    <a:pt x="90" y="114"/>
                  </a:lnTo>
                  <a:lnTo>
                    <a:pt x="90" y="114"/>
                  </a:lnTo>
                  <a:lnTo>
                    <a:pt x="90" y="114"/>
                  </a:lnTo>
                  <a:lnTo>
                    <a:pt x="92" y="116"/>
                  </a:lnTo>
                  <a:lnTo>
                    <a:pt x="102" y="130"/>
                  </a:lnTo>
                  <a:lnTo>
                    <a:pt x="102" y="130"/>
                  </a:lnTo>
                  <a:lnTo>
                    <a:pt x="102" y="130"/>
                  </a:lnTo>
                  <a:lnTo>
                    <a:pt x="108" y="146"/>
                  </a:lnTo>
                  <a:lnTo>
                    <a:pt x="108" y="146"/>
                  </a:lnTo>
                  <a:lnTo>
                    <a:pt x="108" y="146"/>
                  </a:lnTo>
                  <a:lnTo>
                    <a:pt x="108" y="156"/>
                  </a:lnTo>
                  <a:lnTo>
                    <a:pt x="108" y="156"/>
                  </a:lnTo>
                  <a:lnTo>
                    <a:pt x="106" y="164"/>
                  </a:lnTo>
                  <a:lnTo>
                    <a:pt x="104" y="170"/>
                  </a:lnTo>
                  <a:lnTo>
                    <a:pt x="104" y="170"/>
                  </a:lnTo>
                  <a:lnTo>
                    <a:pt x="94" y="178"/>
                  </a:lnTo>
                  <a:lnTo>
                    <a:pt x="80" y="184"/>
                  </a:lnTo>
                  <a:lnTo>
                    <a:pt x="54" y="200"/>
                  </a:lnTo>
                  <a:lnTo>
                    <a:pt x="52" y="200"/>
                  </a:lnTo>
                  <a:lnTo>
                    <a:pt x="4" y="204"/>
                  </a:lnTo>
                  <a:lnTo>
                    <a:pt x="0" y="216"/>
                  </a:lnTo>
                  <a:lnTo>
                    <a:pt x="8" y="232"/>
                  </a:lnTo>
                  <a:lnTo>
                    <a:pt x="8" y="232"/>
                  </a:lnTo>
                  <a:lnTo>
                    <a:pt x="8" y="234"/>
                  </a:lnTo>
                  <a:lnTo>
                    <a:pt x="12" y="254"/>
                  </a:lnTo>
                  <a:lnTo>
                    <a:pt x="38" y="286"/>
                  </a:lnTo>
                  <a:lnTo>
                    <a:pt x="40" y="286"/>
                  </a:lnTo>
                  <a:lnTo>
                    <a:pt x="40" y="286"/>
                  </a:lnTo>
                  <a:lnTo>
                    <a:pt x="40" y="286"/>
                  </a:lnTo>
                  <a:lnTo>
                    <a:pt x="50" y="306"/>
                  </a:lnTo>
                  <a:lnTo>
                    <a:pt x="52" y="302"/>
                  </a:lnTo>
                  <a:lnTo>
                    <a:pt x="52" y="302"/>
                  </a:lnTo>
                  <a:lnTo>
                    <a:pt x="60" y="278"/>
                  </a:lnTo>
                  <a:lnTo>
                    <a:pt x="60" y="278"/>
                  </a:lnTo>
                  <a:lnTo>
                    <a:pt x="60" y="276"/>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60" y="222"/>
                  </a:lnTo>
                  <a:lnTo>
                    <a:pt x="192" y="238"/>
                  </a:lnTo>
                  <a:lnTo>
                    <a:pt x="218" y="242"/>
                  </a:lnTo>
                  <a:lnTo>
                    <a:pt x="220" y="242"/>
                  </a:lnTo>
                  <a:lnTo>
                    <a:pt x="220" y="242"/>
                  </a:lnTo>
                  <a:lnTo>
                    <a:pt x="220" y="242"/>
                  </a:lnTo>
                  <a:lnTo>
                    <a:pt x="228" y="250"/>
                  </a:lnTo>
                  <a:lnTo>
                    <a:pt x="242" y="254"/>
                  </a:lnTo>
                  <a:lnTo>
                    <a:pt x="242" y="254"/>
                  </a:lnTo>
                  <a:lnTo>
                    <a:pt x="242" y="254"/>
                  </a:lnTo>
                  <a:lnTo>
                    <a:pt x="242" y="254"/>
                  </a:lnTo>
                  <a:lnTo>
                    <a:pt x="242" y="254"/>
                  </a:lnTo>
                  <a:lnTo>
                    <a:pt x="250" y="262"/>
                  </a:lnTo>
                  <a:lnTo>
                    <a:pt x="254" y="264"/>
                  </a:lnTo>
                  <a:lnTo>
                    <a:pt x="264" y="256"/>
                  </a:lnTo>
                  <a:lnTo>
                    <a:pt x="264" y="254"/>
                  </a:lnTo>
                  <a:lnTo>
                    <a:pt x="276" y="244"/>
                  </a:lnTo>
                  <a:lnTo>
                    <a:pt x="284" y="230"/>
                  </a:lnTo>
                  <a:lnTo>
                    <a:pt x="296" y="238"/>
                  </a:lnTo>
                  <a:lnTo>
                    <a:pt x="296" y="238"/>
                  </a:lnTo>
                  <a:lnTo>
                    <a:pt x="296" y="240"/>
                  </a:lnTo>
                  <a:lnTo>
                    <a:pt x="300" y="250"/>
                  </a:lnTo>
                  <a:lnTo>
                    <a:pt x="300" y="252"/>
                  </a:lnTo>
                  <a:lnTo>
                    <a:pt x="298" y="258"/>
                  </a:lnTo>
                  <a:lnTo>
                    <a:pt x="300" y="260"/>
                  </a:lnTo>
                  <a:lnTo>
                    <a:pt x="308" y="256"/>
                  </a:lnTo>
                  <a:lnTo>
                    <a:pt x="318" y="246"/>
                  </a:lnTo>
                  <a:lnTo>
                    <a:pt x="328" y="246"/>
                  </a:lnTo>
                  <a:lnTo>
                    <a:pt x="328" y="246"/>
                  </a:lnTo>
                  <a:lnTo>
                    <a:pt x="330" y="246"/>
                  </a:lnTo>
                  <a:lnTo>
                    <a:pt x="336" y="250"/>
                  </a:lnTo>
                  <a:lnTo>
                    <a:pt x="336" y="250"/>
                  </a:lnTo>
                  <a:lnTo>
                    <a:pt x="342" y="258"/>
                  </a:lnTo>
                  <a:lnTo>
                    <a:pt x="342" y="260"/>
                  </a:lnTo>
                  <a:lnTo>
                    <a:pt x="342" y="264"/>
                  </a:lnTo>
                  <a:lnTo>
                    <a:pt x="340" y="282"/>
                  </a:lnTo>
                  <a:lnTo>
                    <a:pt x="346" y="290"/>
                  </a:lnTo>
                  <a:lnTo>
                    <a:pt x="348"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6"/>
                  </a:lnTo>
                  <a:lnTo>
                    <a:pt x="444" y="124"/>
                  </a:lnTo>
                  <a:lnTo>
                    <a:pt x="430" y="110"/>
                  </a:lnTo>
                  <a:lnTo>
                    <a:pt x="430" y="106"/>
                  </a:lnTo>
                  <a:lnTo>
                    <a:pt x="430" y="106"/>
                  </a:lnTo>
                  <a:lnTo>
                    <a:pt x="428" y="108"/>
                  </a:lnTo>
                  <a:lnTo>
                    <a:pt x="416" y="100"/>
                  </a:lnTo>
                  <a:lnTo>
                    <a:pt x="416" y="100"/>
                  </a:lnTo>
                  <a:lnTo>
                    <a:pt x="408" y="108"/>
                  </a:lnTo>
                  <a:lnTo>
                    <a:pt x="400" y="114"/>
                  </a:lnTo>
                  <a:lnTo>
                    <a:pt x="400" y="114"/>
                  </a:lnTo>
                  <a:lnTo>
                    <a:pt x="394" y="114"/>
                  </a:lnTo>
                  <a:lnTo>
                    <a:pt x="388" y="110"/>
                  </a:lnTo>
                  <a:lnTo>
                    <a:pt x="382" y="104"/>
                  </a:lnTo>
                  <a:lnTo>
                    <a:pt x="372" y="94"/>
                  </a:lnTo>
                  <a:lnTo>
                    <a:pt x="366" y="86"/>
                  </a:lnTo>
                  <a:lnTo>
                    <a:pt x="366" y="86"/>
                  </a:lnTo>
                  <a:lnTo>
                    <a:pt x="362" y="86"/>
                  </a:lnTo>
                  <a:lnTo>
                    <a:pt x="352" y="90"/>
                  </a:lnTo>
                  <a:lnTo>
                    <a:pt x="352" y="90"/>
                  </a:lnTo>
                  <a:lnTo>
                    <a:pt x="334" y="94"/>
                  </a:lnTo>
                  <a:lnTo>
                    <a:pt x="328" y="94"/>
                  </a:lnTo>
                  <a:lnTo>
                    <a:pt x="324" y="94"/>
                  </a:lnTo>
                  <a:lnTo>
                    <a:pt x="324" y="94"/>
                  </a:lnTo>
                  <a:lnTo>
                    <a:pt x="322" y="90"/>
                  </a:lnTo>
                  <a:lnTo>
                    <a:pt x="320" y="84"/>
                  </a:lnTo>
                  <a:lnTo>
                    <a:pt x="320" y="70"/>
                  </a:lnTo>
                  <a:lnTo>
                    <a:pt x="320" y="70"/>
                  </a:lnTo>
                  <a:lnTo>
                    <a:pt x="322" y="60"/>
                  </a:lnTo>
                  <a:lnTo>
                    <a:pt x="320" y="54"/>
                  </a:lnTo>
                  <a:lnTo>
                    <a:pt x="216" y="50"/>
                  </a:lnTo>
                  <a:lnTo>
                    <a:pt x="216" y="50"/>
                  </a:lnTo>
                  <a:lnTo>
                    <a:pt x="202" y="44"/>
                  </a:lnTo>
                  <a:lnTo>
                    <a:pt x="194" y="38"/>
                  </a:lnTo>
                  <a:lnTo>
                    <a:pt x="178" y="34"/>
                  </a:lnTo>
                  <a:lnTo>
                    <a:pt x="178" y="34"/>
                  </a:lnTo>
                  <a:lnTo>
                    <a:pt x="172" y="30"/>
                  </a:lnTo>
                  <a:lnTo>
                    <a:pt x="164" y="24"/>
                  </a:lnTo>
                  <a:lnTo>
                    <a:pt x="144" y="0"/>
                  </a:lnTo>
                  <a:lnTo>
                    <a:pt x="132" y="10"/>
                  </a:lnTo>
                  <a:lnTo>
                    <a:pt x="116" y="4"/>
                  </a:lnTo>
                  <a:lnTo>
                    <a:pt x="74" y="6"/>
                  </a:lnTo>
                  <a:lnTo>
                    <a:pt x="74" y="6"/>
                  </a:lnTo>
                  <a:lnTo>
                    <a:pt x="74" y="6"/>
                  </a:lnTo>
                  <a:lnTo>
                    <a:pt x="62" y="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8" name="Freeform 20"/>
            <p:cNvSpPr>
              <a:spLocks/>
            </p:cNvSpPr>
            <p:nvPr/>
          </p:nvSpPr>
          <p:spPr bwMode="auto">
            <a:xfrm>
              <a:off x="4092575" y="4815794"/>
              <a:ext cx="806450" cy="638175"/>
            </a:xfrm>
            <a:custGeom>
              <a:avLst/>
              <a:gdLst>
                <a:gd name="T0" fmla="*/ 488 w 508"/>
                <a:gd name="T1" fmla="*/ 130 h 402"/>
                <a:gd name="T2" fmla="*/ 508 w 508"/>
                <a:gd name="T3" fmla="*/ 126 h 402"/>
                <a:gd name="T4" fmla="*/ 496 w 508"/>
                <a:gd name="T5" fmla="*/ 110 h 402"/>
                <a:gd name="T6" fmla="*/ 446 w 508"/>
                <a:gd name="T7" fmla="*/ 44 h 402"/>
                <a:gd name="T8" fmla="*/ 402 w 508"/>
                <a:gd name="T9" fmla="*/ 44 h 402"/>
                <a:gd name="T10" fmla="*/ 400 w 508"/>
                <a:gd name="T11" fmla="*/ 58 h 402"/>
                <a:gd name="T12" fmla="*/ 372 w 508"/>
                <a:gd name="T13" fmla="*/ 50 h 402"/>
                <a:gd name="T14" fmla="*/ 332 w 508"/>
                <a:gd name="T15" fmla="*/ 64 h 402"/>
                <a:gd name="T16" fmla="*/ 310 w 508"/>
                <a:gd name="T17" fmla="*/ 70 h 402"/>
                <a:gd name="T18" fmla="*/ 298 w 508"/>
                <a:gd name="T19" fmla="*/ 76 h 402"/>
                <a:gd name="T20" fmla="*/ 286 w 508"/>
                <a:gd name="T21" fmla="*/ 58 h 402"/>
                <a:gd name="T22" fmla="*/ 314 w 508"/>
                <a:gd name="T23" fmla="*/ 22 h 402"/>
                <a:gd name="T24" fmla="*/ 312 w 508"/>
                <a:gd name="T25" fmla="*/ 12 h 402"/>
                <a:gd name="T26" fmla="*/ 288 w 508"/>
                <a:gd name="T27" fmla="*/ 26 h 402"/>
                <a:gd name="T28" fmla="*/ 278 w 508"/>
                <a:gd name="T29" fmla="*/ 20 h 402"/>
                <a:gd name="T30" fmla="*/ 252 w 508"/>
                <a:gd name="T31" fmla="*/ 18 h 402"/>
                <a:gd name="T32" fmla="*/ 236 w 508"/>
                <a:gd name="T33" fmla="*/ 8 h 402"/>
                <a:gd name="T34" fmla="*/ 208 w 508"/>
                <a:gd name="T35" fmla="*/ 2 h 402"/>
                <a:gd name="T36" fmla="*/ 204 w 508"/>
                <a:gd name="T37" fmla="*/ 24 h 402"/>
                <a:gd name="T38" fmla="*/ 210 w 508"/>
                <a:gd name="T39" fmla="*/ 48 h 402"/>
                <a:gd name="T40" fmla="*/ 200 w 508"/>
                <a:gd name="T41" fmla="*/ 54 h 402"/>
                <a:gd name="T42" fmla="*/ 182 w 508"/>
                <a:gd name="T43" fmla="*/ 46 h 402"/>
                <a:gd name="T44" fmla="*/ 156 w 508"/>
                <a:gd name="T45" fmla="*/ 32 h 402"/>
                <a:gd name="T46" fmla="*/ 144 w 508"/>
                <a:gd name="T47" fmla="*/ 80 h 402"/>
                <a:gd name="T48" fmla="*/ 136 w 508"/>
                <a:gd name="T49" fmla="*/ 120 h 402"/>
                <a:gd name="T50" fmla="*/ 104 w 508"/>
                <a:gd name="T51" fmla="*/ 204 h 402"/>
                <a:gd name="T52" fmla="*/ 64 w 508"/>
                <a:gd name="T53" fmla="*/ 248 h 402"/>
                <a:gd name="T54" fmla="*/ 42 w 508"/>
                <a:gd name="T55" fmla="*/ 264 h 402"/>
                <a:gd name="T56" fmla="*/ 10 w 508"/>
                <a:gd name="T57" fmla="*/ 292 h 402"/>
                <a:gd name="T58" fmla="*/ 6 w 508"/>
                <a:gd name="T59" fmla="*/ 368 h 402"/>
                <a:gd name="T60" fmla="*/ 16 w 508"/>
                <a:gd name="T61" fmla="*/ 402 h 402"/>
                <a:gd name="T62" fmla="*/ 44 w 508"/>
                <a:gd name="T63" fmla="*/ 398 h 402"/>
                <a:gd name="T64" fmla="*/ 34 w 508"/>
                <a:gd name="T65" fmla="*/ 372 h 402"/>
                <a:gd name="T66" fmla="*/ 24 w 508"/>
                <a:gd name="T67" fmla="*/ 346 h 402"/>
                <a:gd name="T68" fmla="*/ 64 w 508"/>
                <a:gd name="T69" fmla="*/ 324 h 402"/>
                <a:gd name="T70" fmla="*/ 140 w 508"/>
                <a:gd name="T71" fmla="*/ 288 h 402"/>
                <a:gd name="T72" fmla="*/ 152 w 508"/>
                <a:gd name="T73" fmla="*/ 294 h 402"/>
                <a:gd name="T74" fmla="*/ 192 w 508"/>
                <a:gd name="T75" fmla="*/ 274 h 402"/>
                <a:gd name="T76" fmla="*/ 214 w 508"/>
                <a:gd name="T77" fmla="*/ 266 h 402"/>
                <a:gd name="T78" fmla="*/ 250 w 508"/>
                <a:gd name="T79" fmla="*/ 252 h 402"/>
                <a:gd name="T80" fmla="*/ 260 w 508"/>
                <a:gd name="T81" fmla="*/ 188 h 402"/>
                <a:gd name="T82" fmla="*/ 286 w 508"/>
                <a:gd name="T83" fmla="*/ 230 h 402"/>
                <a:gd name="T84" fmla="*/ 314 w 508"/>
                <a:gd name="T85" fmla="*/ 208 h 402"/>
                <a:gd name="T86" fmla="*/ 332 w 508"/>
                <a:gd name="T87" fmla="*/ 198 h 402"/>
                <a:gd name="T88" fmla="*/ 350 w 508"/>
                <a:gd name="T89" fmla="*/ 190 h 402"/>
                <a:gd name="T90" fmla="*/ 376 w 508"/>
                <a:gd name="T91" fmla="*/ 194 h 402"/>
                <a:gd name="T92" fmla="*/ 392 w 508"/>
                <a:gd name="T93" fmla="*/ 186 h 402"/>
                <a:gd name="T94" fmla="*/ 406 w 508"/>
                <a:gd name="T95" fmla="*/ 182 h 402"/>
                <a:gd name="T96" fmla="*/ 414 w 508"/>
                <a:gd name="T97" fmla="*/ 188 h 402"/>
                <a:gd name="T98" fmla="*/ 432 w 508"/>
                <a:gd name="T99" fmla="*/ 180 h 402"/>
                <a:gd name="T100" fmla="*/ 464 w 508"/>
                <a:gd name="T101" fmla="*/ 146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8" y="116"/>
                  </a:lnTo>
                  <a:lnTo>
                    <a:pt x="502" y="114"/>
                  </a:lnTo>
                  <a:lnTo>
                    <a:pt x="496" y="110"/>
                  </a:lnTo>
                  <a:lnTo>
                    <a:pt x="472" y="88"/>
                  </a:lnTo>
                  <a:lnTo>
                    <a:pt x="472" y="88"/>
                  </a:lnTo>
                  <a:lnTo>
                    <a:pt x="460" y="58"/>
                  </a:lnTo>
                  <a:lnTo>
                    <a:pt x="446" y="44"/>
                  </a:lnTo>
                  <a:lnTo>
                    <a:pt x="446" y="44"/>
                  </a:lnTo>
                  <a:lnTo>
                    <a:pt x="424" y="42"/>
                  </a:lnTo>
                  <a:lnTo>
                    <a:pt x="406" y="44"/>
                  </a:lnTo>
                  <a:lnTo>
                    <a:pt x="402" y="44"/>
                  </a:lnTo>
                  <a:lnTo>
                    <a:pt x="404" y="54"/>
                  </a:lnTo>
                  <a:lnTo>
                    <a:pt x="404" y="56"/>
                  </a:lnTo>
                  <a:lnTo>
                    <a:pt x="404" y="58"/>
                  </a:lnTo>
                  <a:lnTo>
                    <a:pt x="400" y="58"/>
                  </a:lnTo>
                  <a:lnTo>
                    <a:pt x="388" y="64"/>
                  </a:lnTo>
                  <a:lnTo>
                    <a:pt x="386" y="62"/>
                  </a:lnTo>
                  <a:lnTo>
                    <a:pt x="386" y="62"/>
                  </a:lnTo>
                  <a:lnTo>
                    <a:pt x="372" y="50"/>
                  </a:lnTo>
                  <a:lnTo>
                    <a:pt x="368" y="50"/>
                  </a:lnTo>
                  <a:lnTo>
                    <a:pt x="364" y="50"/>
                  </a:lnTo>
                  <a:lnTo>
                    <a:pt x="364" y="50"/>
                  </a:lnTo>
                  <a:lnTo>
                    <a:pt x="332" y="64"/>
                  </a:lnTo>
                  <a:lnTo>
                    <a:pt x="322" y="68"/>
                  </a:lnTo>
                  <a:lnTo>
                    <a:pt x="316" y="66"/>
                  </a:lnTo>
                  <a:lnTo>
                    <a:pt x="316" y="66"/>
                  </a:lnTo>
                  <a:lnTo>
                    <a:pt x="310" y="70"/>
                  </a:lnTo>
                  <a:lnTo>
                    <a:pt x="304" y="76"/>
                  </a:lnTo>
                  <a:lnTo>
                    <a:pt x="300" y="80"/>
                  </a:lnTo>
                  <a:lnTo>
                    <a:pt x="298" y="76"/>
                  </a:lnTo>
                  <a:lnTo>
                    <a:pt x="298" y="76"/>
                  </a:lnTo>
                  <a:lnTo>
                    <a:pt x="288" y="66"/>
                  </a:lnTo>
                  <a:lnTo>
                    <a:pt x="286" y="62"/>
                  </a:lnTo>
                  <a:lnTo>
                    <a:pt x="286" y="58"/>
                  </a:lnTo>
                  <a:lnTo>
                    <a:pt x="286" y="58"/>
                  </a:lnTo>
                  <a:lnTo>
                    <a:pt x="290" y="50"/>
                  </a:lnTo>
                  <a:lnTo>
                    <a:pt x="300" y="38"/>
                  </a:lnTo>
                  <a:lnTo>
                    <a:pt x="300" y="38"/>
                  </a:lnTo>
                  <a:lnTo>
                    <a:pt x="314" y="22"/>
                  </a:lnTo>
                  <a:lnTo>
                    <a:pt x="318" y="16"/>
                  </a:lnTo>
                  <a:lnTo>
                    <a:pt x="316" y="12"/>
                  </a:lnTo>
                  <a:lnTo>
                    <a:pt x="316" y="12"/>
                  </a:lnTo>
                  <a:lnTo>
                    <a:pt x="312" y="12"/>
                  </a:lnTo>
                  <a:lnTo>
                    <a:pt x="308" y="14"/>
                  </a:lnTo>
                  <a:lnTo>
                    <a:pt x="298" y="20"/>
                  </a:lnTo>
                  <a:lnTo>
                    <a:pt x="298" y="20"/>
                  </a:lnTo>
                  <a:lnTo>
                    <a:pt x="288" y="26"/>
                  </a:lnTo>
                  <a:lnTo>
                    <a:pt x="282" y="28"/>
                  </a:lnTo>
                  <a:lnTo>
                    <a:pt x="282" y="28"/>
                  </a:lnTo>
                  <a:lnTo>
                    <a:pt x="280" y="26"/>
                  </a:lnTo>
                  <a:lnTo>
                    <a:pt x="278" y="20"/>
                  </a:lnTo>
                  <a:lnTo>
                    <a:pt x="276" y="20"/>
                  </a:lnTo>
                  <a:lnTo>
                    <a:pt x="270" y="6"/>
                  </a:lnTo>
                  <a:lnTo>
                    <a:pt x="254" y="16"/>
                  </a:lnTo>
                  <a:lnTo>
                    <a:pt x="252" y="18"/>
                  </a:lnTo>
                  <a:lnTo>
                    <a:pt x="252" y="16"/>
                  </a:lnTo>
                  <a:lnTo>
                    <a:pt x="252" y="16"/>
                  </a:lnTo>
                  <a:lnTo>
                    <a:pt x="252" y="16"/>
                  </a:lnTo>
                  <a:lnTo>
                    <a:pt x="236" y="8"/>
                  </a:lnTo>
                  <a:lnTo>
                    <a:pt x="220" y="2"/>
                  </a:lnTo>
                  <a:lnTo>
                    <a:pt x="220" y="2"/>
                  </a:lnTo>
                  <a:lnTo>
                    <a:pt x="214" y="0"/>
                  </a:lnTo>
                  <a:lnTo>
                    <a:pt x="208" y="2"/>
                  </a:lnTo>
                  <a:lnTo>
                    <a:pt x="204" y="6"/>
                  </a:lnTo>
                  <a:lnTo>
                    <a:pt x="198" y="12"/>
                  </a:lnTo>
                  <a:lnTo>
                    <a:pt x="204" y="24"/>
                  </a:lnTo>
                  <a:lnTo>
                    <a:pt x="204" y="24"/>
                  </a:lnTo>
                  <a:lnTo>
                    <a:pt x="210" y="38"/>
                  </a:lnTo>
                  <a:lnTo>
                    <a:pt x="210" y="44"/>
                  </a:lnTo>
                  <a:lnTo>
                    <a:pt x="210" y="48"/>
                  </a:lnTo>
                  <a:lnTo>
                    <a:pt x="210" y="48"/>
                  </a:lnTo>
                  <a:lnTo>
                    <a:pt x="208" y="52"/>
                  </a:lnTo>
                  <a:lnTo>
                    <a:pt x="204" y="54"/>
                  </a:lnTo>
                  <a:lnTo>
                    <a:pt x="204" y="54"/>
                  </a:lnTo>
                  <a:lnTo>
                    <a:pt x="200" y="54"/>
                  </a:lnTo>
                  <a:lnTo>
                    <a:pt x="194" y="54"/>
                  </a:lnTo>
                  <a:lnTo>
                    <a:pt x="188" y="50"/>
                  </a:lnTo>
                  <a:lnTo>
                    <a:pt x="182" y="46"/>
                  </a:lnTo>
                  <a:lnTo>
                    <a:pt x="182" y="46"/>
                  </a:lnTo>
                  <a:lnTo>
                    <a:pt x="164" y="36"/>
                  </a:lnTo>
                  <a:lnTo>
                    <a:pt x="156" y="32"/>
                  </a:lnTo>
                  <a:lnTo>
                    <a:pt x="156" y="32"/>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104" y="204"/>
                  </a:lnTo>
                  <a:lnTo>
                    <a:pt x="60" y="230"/>
                  </a:lnTo>
                  <a:lnTo>
                    <a:pt x="58" y="234"/>
                  </a:lnTo>
                  <a:lnTo>
                    <a:pt x="64" y="248"/>
                  </a:lnTo>
                  <a:lnTo>
                    <a:pt x="64" y="248"/>
                  </a:lnTo>
                  <a:lnTo>
                    <a:pt x="64" y="248"/>
                  </a:lnTo>
                  <a:lnTo>
                    <a:pt x="60" y="266"/>
                  </a:lnTo>
                  <a:lnTo>
                    <a:pt x="42" y="264"/>
                  </a:lnTo>
                  <a:lnTo>
                    <a:pt x="38" y="284"/>
                  </a:lnTo>
                  <a:lnTo>
                    <a:pt x="16" y="284"/>
                  </a:lnTo>
                  <a:lnTo>
                    <a:pt x="10" y="292"/>
                  </a:lnTo>
                  <a:lnTo>
                    <a:pt x="10" y="292"/>
                  </a:lnTo>
                  <a:lnTo>
                    <a:pt x="4" y="306"/>
                  </a:lnTo>
                  <a:lnTo>
                    <a:pt x="0" y="356"/>
                  </a:lnTo>
                  <a:lnTo>
                    <a:pt x="4" y="368"/>
                  </a:lnTo>
                  <a:lnTo>
                    <a:pt x="6" y="368"/>
                  </a:lnTo>
                  <a:lnTo>
                    <a:pt x="6" y="380"/>
                  </a:lnTo>
                  <a:lnTo>
                    <a:pt x="16" y="392"/>
                  </a:lnTo>
                  <a:lnTo>
                    <a:pt x="16" y="392"/>
                  </a:lnTo>
                  <a:lnTo>
                    <a:pt x="16" y="402"/>
                  </a:lnTo>
                  <a:lnTo>
                    <a:pt x="42" y="400"/>
                  </a:lnTo>
                  <a:lnTo>
                    <a:pt x="44" y="398"/>
                  </a:lnTo>
                  <a:lnTo>
                    <a:pt x="44" y="398"/>
                  </a:lnTo>
                  <a:lnTo>
                    <a:pt x="44" y="398"/>
                  </a:lnTo>
                  <a:lnTo>
                    <a:pt x="44" y="396"/>
                  </a:lnTo>
                  <a:lnTo>
                    <a:pt x="52" y="388"/>
                  </a:lnTo>
                  <a:lnTo>
                    <a:pt x="36" y="372"/>
                  </a:lnTo>
                  <a:lnTo>
                    <a:pt x="34" y="372"/>
                  </a:lnTo>
                  <a:lnTo>
                    <a:pt x="24" y="364"/>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88"/>
                  </a:lnTo>
                  <a:lnTo>
                    <a:pt x="140" y="290"/>
                  </a:lnTo>
                  <a:lnTo>
                    <a:pt x="146" y="296"/>
                  </a:lnTo>
                  <a:lnTo>
                    <a:pt x="152" y="294"/>
                  </a:lnTo>
                  <a:lnTo>
                    <a:pt x="150" y="282"/>
                  </a:lnTo>
                  <a:lnTo>
                    <a:pt x="168" y="282"/>
                  </a:lnTo>
                  <a:lnTo>
                    <a:pt x="186" y="286"/>
                  </a:lnTo>
                  <a:lnTo>
                    <a:pt x="192" y="274"/>
                  </a:lnTo>
                  <a:lnTo>
                    <a:pt x="194" y="272"/>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64" y="190"/>
                  </a:lnTo>
                  <a:lnTo>
                    <a:pt x="286" y="230"/>
                  </a:lnTo>
                  <a:lnTo>
                    <a:pt x="312" y="226"/>
                  </a:lnTo>
                  <a:lnTo>
                    <a:pt x="318" y="224"/>
                  </a:lnTo>
                  <a:lnTo>
                    <a:pt x="322" y="216"/>
                  </a:lnTo>
                  <a:lnTo>
                    <a:pt x="314" y="208"/>
                  </a:lnTo>
                  <a:lnTo>
                    <a:pt x="312" y="206"/>
                  </a:lnTo>
                  <a:lnTo>
                    <a:pt x="330" y="200"/>
                  </a:lnTo>
                  <a:lnTo>
                    <a:pt x="332" y="198"/>
                  </a:lnTo>
                  <a:lnTo>
                    <a:pt x="332" y="198"/>
                  </a:lnTo>
                  <a:lnTo>
                    <a:pt x="340" y="206"/>
                  </a:lnTo>
                  <a:lnTo>
                    <a:pt x="346" y="202"/>
                  </a:lnTo>
                  <a:lnTo>
                    <a:pt x="346" y="190"/>
                  </a:lnTo>
                  <a:lnTo>
                    <a:pt x="350" y="190"/>
                  </a:lnTo>
                  <a:lnTo>
                    <a:pt x="364" y="190"/>
                  </a:lnTo>
                  <a:lnTo>
                    <a:pt x="364" y="190"/>
                  </a:lnTo>
                  <a:lnTo>
                    <a:pt x="370" y="192"/>
                  </a:lnTo>
                  <a:lnTo>
                    <a:pt x="376" y="194"/>
                  </a:lnTo>
                  <a:lnTo>
                    <a:pt x="382" y="198"/>
                  </a:lnTo>
                  <a:lnTo>
                    <a:pt x="386" y="202"/>
                  </a:lnTo>
                  <a:lnTo>
                    <a:pt x="388" y="206"/>
                  </a:lnTo>
                  <a:lnTo>
                    <a:pt x="392" y="186"/>
                  </a:lnTo>
                  <a:lnTo>
                    <a:pt x="392" y="186"/>
                  </a:lnTo>
                  <a:lnTo>
                    <a:pt x="396" y="184"/>
                  </a:lnTo>
                  <a:lnTo>
                    <a:pt x="400" y="182"/>
                  </a:lnTo>
                  <a:lnTo>
                    <a:pt x="406" y="182"/>
                  </a:lnTo>
                  <a:lnTo>
                    <a:pt x="412" y="184"/>
                  </a:lnTo>
                  <a:lnTo>
                    <a:pt x="414" y="186"/>
                  </a:lnTo>
                  <a:lnTo>
                    <a:pt x="414" y="186"/>
                  </a:lnTo>
                  <a:lnTo>
                    <a:pt x="414" y="188"/>
                  </a:lnTo>
                  <a:lnTo>
                    <a:pt x="414" y="188"/>
                  </a:lnTo>
                  <a:lnTo>
                    <a:pt x="418" y="188"/>
                  </a:lnTo>
                  <a:lnTo>
                    <a:pt x="418" y="188"/>
                  </a:lnTo>
                  <a:lnTo>
                    <a:pt x="432" y="180"/>
                  </a:lnTo>
                  <a:lnTo>
                    <a:pt x="460" y="160"/>
                  </a:lnTo>
                  <a:lnTo>
                    <a:pt x="460" y="160"/>
                  </a:lnTo>
                  <a:lnTo>
                    <a:pt x="460" y="152"/>
                  </a:lnTo>
                  <a:lnTo>
                    <a:pt x="464" y="146"/>
                  </a:lnTo>
                  <a:lnTo>
                    <a:pt x="470" y="140"/>
                  </a:lnTo>
                  <a:lnTo>
                    <a:pt x="476" y="138"/>
                  </a:lnTo>
                  <a:lnTo>
                    <a:pt x="476" y="13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9" name="Freeform 21"/>
            <p:cNvSpPr>
              <a:spLocks/>
            </p:cNvSpPr>
            <p:nvPr/>
          </p:nvSpPr>
          <p:spPr bwMode="auto">
            <a:xfrm>
              <a:off x="4473575" y="4263344"/>
              <a:ext cx="482600" cy="657225"/>
            </a:xfrm>
            <a:custGeom>
              <a:avLst/>
              <a:gdLst>
                <a:gd name="T0" fmla="*/ 220 w 304"/>
                <a:gd name="T1" fmla="*/ 0 h 414"/>
                <a:gd name="T2" fmla="*/ 206 w 304"/>
                <a:gd name="T3" fmla="*/ 16 h 414"/>
                <a:gd name="T4" fmla="*/ 184 w 304"/>
                <a:gd name="T5" fmla="*/ 32 h 414"/>
                <a:gd name="T6" fmla="*/ 176 w 304"/>
                <a:gd name="T7" fmla="*/ 32 h 414"/>
                <a:gd name="T8" fmla="*/ 174 w 304"/>
                <a:gd name="T9" fmla="*/ 22 h 414"/>
                <a:gd name="T10" fmla="*/ 152 w 304"/>
                <a:gd name="T11" fmla="*/ 24 h 414"/>
                <a:gd name="T12" fmla="*/ 108 w 304"/>
                <a:gd name="T13" fmla="*/ 34 h 414"/>
                <a:gd name="T14" fmla="*/ 72 w 304"/>
                <a:gd name="T15" fmla="*/ 42 h 414"/>
                <a:gd name="T16" fmla="*/ 40 w 304"/>
                <a:gd name="T17" fmla="*/ 56 h 414"/>
                <a:gd name="T18" fmla="*/ 28 w 304"/>
                <a:gd name="T19" fmla="*/ 62 h 414"/>
                <a:gd name="T20" fmla="*/ 16 w 304"/>
                <a:gd name="T21" fmla="*/ 84 h 414"/>
                <a:gd name="T22" fmla="*/ 22 w 304"/>
                <a:gd name="T23" fmla="*/ 92 h 414"/>
                <a:gd name="T24" fmla="*/ 34 w 304"/>
                <a:gd name="T25" fmla="*/ 140 h 414"/>
                <a:gd name="T26" fmla="*/ 32 w 304"/>
                <a:gd name="T27" fmla="*/ 144 h 414"/>
                <a:gd name="T28" fmla="*/ 0 w 304"/>
                <a:gd name="T29" fmla="*/ 200 h 414"/>
                <a:gd name="T30" fmla="*/ 12 w 304"/>
                <a:gd name="T31" fmla="*/ 196 h 414"/>
                <a:gd name="T32" fmla="*/ 18 w 304"/>
                <a:gd name="T33" fmla="*/ 202 h 414"/>
                <a:gd name="T34" fmla="*/ 16 w 304"/>
                <a:gd name="T35" fmla="*/ 226 h 414"/>
                <a:gd name="T36" fmla="*/ 24 w 304"/>
                <a:gd name="T37" fmla="*/ 262 h 414"/>
                <a:gd name="T38" fmla="*/ 40 w 304"/>
                <a:gd name="T39" fmla="*/ 280 h 414"/>
                <a:gd name="T40" fmla="*/ 42 w 304"/>
                <a:gd name="T41" fmla="*/ 304 h 414"/>
                <a:gd name="T42" fmla="*/ 44 w 304"/>
                <a:gd name="T43" fmla="*/ 320 h 414"/>
                <a:gd name="T44" fmla="*/ 44 w 304"/>
                <a:gd name="T45" fmla="*/ 362 h 414"/>
                <a:gd name="T46" fmla="*/ 52 w 304"/>
                <a:gd name="T47" fmla="*/ 362 h 414"/>
                <a:gd name="T48" fmla="*/ 72 w 304"/>
                <a:gd name="T49" fmla="*/ 352 h 414"/>
                <a:gd name="T50" fmla="*/ 84 w 304"/>
                <a:gd name="T51" fmla="*/ 356 h 414"/>
                <a:gd name="T52" fmla="*/ 86 w 304"/>
                <a:gd name="T53" fmla="*/ 366 h 414"/>
                <a:gd name="T54" fmla="*/ 56 w 304"/>
                <a:gd name="T55" fmla="*/ 406 h 414"/>
                <a:gd name="T56" fmla="*/ 72 w 304"/>
                <a:gd name="T57" fmla="*/ 408 h 414"/>
                <a:gd name="T58" fmla="*/ 80 w 304"/>
                <a:gd name="T59" fmla="*/ 406 h 414"/>
                <a:gd name="T60" fmla="*/ 120 w 304"/>
                <a:gd name="T61" fmla="*/ 390 h 414"/>
                <a:gd name="T62" fmla="*/ 142 w 304"/>
                <a:gd name="T63" fmla="*/ 394 h 414"/>
                <a:gd name="T64" fmla="*/ 154 w 304"/>
                <a:gd name="T65" fmla="*/ 390 h 414"/>
                <a:gd name="T66" fmla="*/ 152 w 304"/>
                <a:gd name="T67" fmla="*/ 384 h 414"/>
                <a:gd name="T68" fmla="*/ 150 w 304"/>
                <a:gd name="T69" fmla="*/ 366 h 414"/>
                <a:gd name="T70" fmla="*/ 150 w 304"/>
                <a:gd name="T71" fmla="*/ 358 h 414"/>
                <a:gd name="T72" fmla="*/ 162 w 304"/>
                <a:gd name="T73" fmla="*/ 336 h 414"/>
                <a:gd name="T74" fmla="*/ 162 w 304"/>
                <a:gd name="T75" fmla="*/ 334 h 414"/>
                <a:gd name="T76" fmla="*/ 164 w 304"/>
                <a:gd name="T77" fmla="*/ 324 h 414"/>
                <a:gd name="T78" fmla="*/ 164 w 304"/>
                <a:gd name="T79" fmla="*/ 316 h 414"/>
                <a:gd name="T80" fmla="*/ 178 w 304"/>
                <a:gd name="T81" fmla="*/ 298 h 414"/>
                <a:gd name="T82" fmla="*/ 186 w 304"/>
                <a:gd name="T83" fmla="*/ 278 h 414"/>
                <a:gd name="T84" fmla="*/ 190 w 304"/>
                <a:gd name="T85" fmla="*/ 270 h 414"/>
                <a:gd name="T86" fmla="*/ 206 w 304"/>
                <a:gd name="T87" fmla="*/ 256 h 414"/>
                <a:gd name="T88" fmla="*/ 194 w 304"/>
                <a:gd name="T89" fmla="*/ 242 h 414"/>
                <a:gd name="T90" fmla="*/ 194 w 304"/>
                <a:gd name="T91" fmla="*/ 228 h 414"/>
                <a:gd name="T92" fmla="*/ 224 w 304"/>
                <a:gd name="T93" fmla="*/ 200 h 414"/>
                <a:gd name="T94" fmla="*/ 222 w 304"/>
                <a:gd name="T95" fmla="*/ 192 h 414"/>
                <a:gd name="T96" fmla="*/ 220 w 304"/>
                <a:gd name="T97" fmla="*/ 170 h 414"/>
                <a:gd name="T98" fmla="*/ 230 w 304"/>
                <a:gd name="T99" fmla="*/ 146 h 414"/>
                <a:gd name="T100" fmla="*/ 250 w 304"/>
                <a:gd name="T101" fmla="*/ 136 h 414"/>
                <a:gd name="T102" fmla="*/ 272 w 304"/>
                <a:gd name="T103" fmla="*/ 140 h 414"/>
                <a:gd name="T104" fmla="*/ 284 w 304"/>
                <a:gd name="T105" fmla="*/ 128 h 414"/>
                <a:gd name="T106" fmla="*/ 296 w 304"/>
                <a:gd name="T107" fmla="*/ 108 h 414"/>
                <a:gd name="T108" fmla="*/ 300 w 304"/>
                <a:gd name="T109" fmla="*/ 102 h 414"/>
                <a:gd name="T110" fmla="*/ 296 w 304"/>
                <a:gd name="T111" fmla="*/ 84 h 414"/>
                <a:gd name="T112" fmla="*/ 276 w 304"/>
                <a:gd name="T113" fmla="*/ 52 h 414"/>
                <a:gd name="T114" fmla="*/ 274 w 304"/>
                <a:gd name="T115" fmla="*/ 40 h 414"/>
                <a:gd name="T116" fmla="*/ 264 w 304"/>
                <a:gd name="T117" fmla="*/ 2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4" h="414">
                  <a:moveTo>
                    <a:pt x="240" y="16"/>
                  </a:moveTo>
                  <a:lnTo>
                    <a:pt x="238" y="16"/>
                  </a:lnTo>
                  <a:lnTo>
                    <a:pt x="220" y="0"/>
                  </a:lnTo>
                  <a:lnTo>
                    <a:pt x="212" y="6"/>
                  </a:lnTo>
                  <a:lnTo>
                    <a:pt x="212" y="6"/>
                  </a:lnTo>
                  <a:lnTo>
                    <a:pt x="206" y="16"/>
                  </a:lnTo>
                  <a:lnTo>
                    <a:pt x="200" y="24"/>
                  </a:lnTo>
                  <a:lnTo>
                    <a:pt x="192" y="28"/>
                  </a:lnTo>
                  <a:lnTo>
                    <a:pt x="184" y="32"/>
                  </a:lnTo>
                  <a:lnTo>
                    <a:pt x="184" y="32"/>
                  </a:lnTo>
                  <a:lnTo>
                    <a:pt x="180" y="34"/>
                  </a:lnTo>
                  <a:lnTo>
                    <a:pt x="176" y="32"/>
                  </a:lnTo>
                  <a:lnTo>
                    <a:pt x="176" y="32"/>
                  </a:lnTo>
                  <a:lnTo>
                    <a:pt x="174" y="28"/>
                  </a:lnTo>
                  <a:lnTo>
                    <a:pt x="174" y="22"/>
                  </a:lnTo>
                  <a:lnTo>
                    <a:pt x="180" y="4"/>
                  </a:lnTo>
                  <a:lnTo>
                    <a:pt x="152" y="22"/>
                  </a:lnTo>
                  <a:lnTo>
                    <a:pt x="152" y="24"/>
                  </a:lnTo>
                  <a:lnTo>
                    <a:pt x="152" y="24"/>
                  </a:lnTo>
                  <a:lnTo>
                    <a:pt x="128" y="24"/>
                  </a:lnTo>
                  <a:lnTo>
                    <a:pt x="108" y="34"/>
                  </a:lnTo>
                  <a:lnTo>
                    <a:pt x="108" y="36"/>
                  </a:lnTo>
                  <a:lnTo>
                    <a:pt x="84" y="36"/>
                  </a:lnTo>
                  <a:lnTo>
                    <a:pt x="72" y="42"/>
                  </a:lnTo>
                  <a:lnTo>
                    <a:pt x="68" y="54"/>
                  </a:lnTo>
                  <a:lnTo>
                    <a:pt x="66" y="56"/>
                  </a:lnTo>
                  <a:lnTo>
                    <a:pt x="40" y="56"/>
                  </a:lnTo>
                  <a:lnTo>
                    <a:pt x="40" y="56"/>
                  </a:lnTo>
                  <a:lnTo>
                    <a:pt x="34" y="56"/>
                  </a:lnTo>
                  <a:lnTo>
                    <a:pt x="28" y="62"/>
                  </a:lnTo>
                  <a:lnTo>
                    <a:pt x="8" y="80"/>
                  </a:lnTo>
                  <a:lnTo>
                    <a:pt x="8" y="80"/>
                  </a:lnTo>
                  <a:lnTo>
                    <a:pt x="16" y="84"/>
                  </a:lnTo>
                  <a:lnTo>
                    <a:pt x="20" y="88"/>
                  </a:lnTo>
                  <a:lnTo>
                    <a:pt x="22" y="94"/>
                  </a:lnTo>
                  <a:lnTo>
                    <a:pt x="22" y="92"/>
                  </a:lnTo>
                  <a:lnTo>
                    <a:pt x="34" y="138"/>
                  </a:lnTo>
                  <a:lnTo>
                    <a:pt x="34" y="138"/>
                  </a:lnTo>
                  <a:lnTo>
                    <a:pt x="34" y="140"/>
                  </a:lnTo>
                  <a:lnTo>
                    <a:pt x="34" y="144"/>
                  </a:lnTo>
                  <a:lnTo>
                    <a:pt x="34" y="144"/>
                  </a:lnTo>
                  <a:lnTo>
                    <a:pt x="32" y="144"/>
                  </a:lnTo>
                  <a:lnTo>
                    <a:pt x="32" y="144"/>
                  </a:lnTo>
                  <a:lnTo>
                    <a:pt x="0" y="188"/>
                  </a:lnTo>
                  <a:lnTo>
                    <a:pt x="0" y="200"/>
                  </a:lnTo>
                  <a:lnTo>
                    <a:pt x="0" y="200"/>
                  </a:lnTo>
                  <a:lnTo>
                    <a:pt x="8" y="196"/>
                  </a:lnTo>
                  <a:lnTo>
                    <a:pt x="12" y="196"/>
                  </a:lnTo>
                  <a:lnTo>
                    <a:pt x="12" y="196"/>
                  </a:lnTo>
                  <a:lnTo>
                    <a:pt x="16" y="198"/>
                  </a:lnTo>
                  <a:lnTo>
                    <a:pt x="18" y="202"/>
                  </a:lnTo>
                  <a:lnTo>
                    <a:pt x="16" y="214"/>
                  </a:lnTo>
                  <a:lnTo>
                    <a:pt x="16" y="214"/>
                  </a:lnTo>
                  <a:lnTo>
                    <a:pt x="16" y="226"/>
                  </a:lnTo>
                  <a:lnTo>
                    <a:pt x="18" y="238"/>
                  </a:lnTo>
                  <a:lnTo>
                    <a:pt x="20" y="250"/>
                  </a:lnTo>
                  <a:lnTo>
                    <a:pt x="24" y="262"/>
                  </a:lnTo>
                  <a:lnTo>
                    <a:pt x="36" y="274"/>
                  </a:lnTo>
                  <a:lnTo>
                    <a:pt x="36" y="274"/>
                  </a:lnTo>
                  <a:lnTo>
                    <a:pt x="40" y="280"/>
                  </a:lnTo>
                  <a:lnTo>
                    <a:pt x="40" y="286"/>
                  </a:lnTo>
                  <a:lnTo>
                    <a:pt x="36" y="294"/>
                  </a:lnTo>
                  <a:lnTo>
                    <a:pt x="42" y="304"/>
                  </a:lnTo>
                  <a:lnTo>
                    <a:pt x="42" y="304"/>
                  </a:lnTo>
                  <a:lnTo>
                    <a:pt x="44" y="310"/>
                  </a:lnTo>
                  <a:lnTo>
                    <a:pt x="44" y="320"/>
                  </a:lnTo>
                  <a:lnTo>
                    <a:pt x="40" y="330"/>
                  </a:lnTo>
                  <a:lnTo>
                    <a:pt x="34" y="344"/>
                  </a:lnTo>
                  <a:lnTo>
                    <a:pt x="44" y="362"/>
                  </a:lnTo>
                  <a:lnTo>
                    <a:pt x="46" y="366"/>
                  </a:lnTo>
                  <a:lnTo>
                    <a:pt x="52" y="362"/>
                  </a:lnTo>
                  <a:lnTo>
                    <a:pt x="52" y="362"/>
                  </a:lnTo>
                  <a:lnTo>
                    <a:pt x="60" y="356"/>
                  </a:lnTo>
                  <a:lnTo>
                    <a:pt x="66" y="352"/>
                  </a:lnTo>
                  <a:lnTo>
                    <a:pt x="72" y="352"/>
                  </a:lnTo>
                  <a:lnTo>
                    <a:pt x="78" y="352"/>
                  </a:lnTo>
                  <a:lnTo>
                    <a:pt x="78" y="352"/>
                  </a:lnTo>
                  <a:lnTo>
                    <a:pt x="84" y="356"/>
                  </a:lnTo>
                  <a:lnTo>
                    <a:pt x="86" y="362"/>
                  </a:lnTo>
                  <a:lnTo>
                    <a:pt x="86" y="362"/>
                  </a:lnTo>
                  <a:lnTo>
                    <a:pt x="86" y="366"/>
                  </a:lnTo>
                  <a:lnTo>
                    <a:pt x="82" y="374"/>
                  </a:lnTo>
                  <a:lnTo>
                    <a:pt x="66" y="392"/>
                  </a:lnTo>
                  <a:lnTo>
                    <a:pt x="56" y="406"/>
                  </a:lnTo>
                  <a:lnTo>
                    <a:pt x="60" y="414"/>
                  </a:lnTo>
                  <a:lnTo>
                    <a:pt x="60" y="414"/>
                  </a:lnTo>
                  <a:lnTo>
                    <a:pt x="72" y="408"/>
                  </a:lnTo>
                  <a:lnTo>
                    <a:pt x="76" y="406"/>
                  </a:lnTo>
                  <a:lnTo>
                    <a:pt x="80" y="406"/>
                  </a:lnTo>
                  <a:lnTo>
                    <a:pt x="80" y="406"/>
                  </a:lnTo>
                  <a:lnTo>
                    <a:pt x="94" y="402"/>
                  </a:lnTo>
                  <a:lnTo>
                    <a:pt x="120" y="390"/>
                  </a:lnTo>
                  <a:lnTo>
                    <a:pt x="120" y="390"/>
                  </a:lnTo>
                  <a:lnTo>
                    <a:pt x="126" y="388"/>
                  </a:lnTo>
                  <a:lnTo>
                    <a:pt x="134" y="390"/>
                  </a:lnTo>
                  <a:lnTo>
                    <a:pt x="142" y="394"/>
                  </a:lnTo>
                  <a:lnTo>
                    <a:pt x="150" y="402"/>
                  </a:lnTo>
                  <a:lnTo>
                    <a:pt x="154" y="400"/>
                  </a:lnTo>
                  <a:lnTo>
                    <a:pt x="154" y="390"/>
                  </a:lnTo>
                  <a:lnTo>
                    <a:pt x="152" y="388"/>
                  </a:lnTo>
                  <a:lnTo>
                    <a:pt x="152" y="388"/>
                  </a:lnTo>
                  <a:lnTo>
                    <a:pt x="152" y="384"/>
                  </a:lnTo>
                  <a:lnTo>
                    <a:pt x="154" y="380"/>
                  </a:lnTo>
                  <a:lnTo>
                    <a:pt x="150" y="366"/>
                  </a:lnTo>
                  <a:lnTo>
                    <a:pt x="150" y="366"/>
                  </a:lnTo>
                  <a:lnTo>
                    <a:pt x="150" y="362"/>
                  </a:lnTo>
                  <a:lnTo>
                    <a:pt x="150" y="358"/>
                  </a:lnTo>
                  <a:lnTo>
                    <a:pt x="150" y="358"/>
                  </a:lnTo>
                  <a:lnTo>
                    <a:pt x="158" y="352"/>
                  </a:lnTo>
                  <a:lnTo>
                    <a:pt x="166" y="346"/>
                  </a:lnTo>
                  <a:lnTo>
                    <a:pt x="162" y="336"/>
                  </a:lnTo>
                  <a:lnTo>
                    <a:pt x="162" y="336"/>
                  </a:lnTo>
                  <a:lnTo>
                    <a:pt x="162" y="336"/>
                  </a:lnTo>
                  <a:lnTo>
                    <a:pt x="162" y="334"/>
                  </a:lnTo>
                  <a:lnTo>
                    <a:pt x="162" y="334"/>
                  </a:lnTo>
                  <a:lnTo>
                    <a:pt x="166" y="328"/>
                  </a:lnTo>
                  <a:lnTo>
                    <a:pt x="164" y="324"/>
                  </a:lnTo>
                  <a:lnTo>
                    <a:pt x="164" y="324"/>
                  </a:lnTo>
                  <a:lnTo>
                    <a:pt x="164" y="320"/>
                  </a:lnTo>
                  <a:lnTo>
                    <a:pt x="164" y="316"/>
                  </a:lnTo>
                  <a:lnTo>
                    <a:pt x="170" y="308"/>
                  </a:lnTo>
                  <a:lnTo>
                    <a:pt x="180" y="300"/>
                  </a:lnTo>
                  <a:lnTo>
                    <a:pt x="178" y="298"/>
                  </a:lnTo>
                  <a:lnTo>
                    <a:pt x="176" y="296"/>
                  </a:lnTo>
                  <a:lnTo>
                    <a:pt x="186" y="292"/>
                  </a:lnTo>
                  <a:lnTo>
                    <a:pt x="186" y="278"/>
                  </a:lnTo>
                  <a:lnTo>
                    <a:pt x="186" y="278"/>
                  </a:lnTo>
                  <a:lnTo>
                    <a:pt x="186" y="274"/>
                  </a:lnTo>
                  <a:lnTo>
                    <a:pt x="190" y="270"/>
                  </a:lnTo>
                  <a:lnTo>
                    <a:pt x="194" y="266"/>
                  </a:lnTo>
                  <a:lnTo>
                    <a:pt x="200" y="260"/>
                  </a:lnTo>
                  <a:lnTo>
                    <a:pt x="206" y="256"/>
                  </a:lnTo>
                  <a:lnTo>
                    <a:pt x="206" y="256"/>
                  </a:lnTo>
                  <a:lnTo>
                    <a:pt x="194" y="242"/>
                  </a:lnTo>
                  <a:lnTo>
                    <a:pt x="194" y="242"/>
                  </a:lnTo>
                  <a:lnTo>
                    <a:pt x="192" y="238"/>
                  </a:lnTo>
                  <a:lnTo>
                    <a:pt x="192" y="232"/>
                  </a:lnTo>
                  <a:lnTo>
                    <a:pt x="194" y="228"/>
                  </a:lnTo>
                  <a:lnTo>
                    <a:pt x="198" y="222"/>
                  </a:lnTo>
                  <a:lnTo>
                    <a:pt x="198" y="220"/>
                  </a:lnTo>
                  <a:lnTo>
                    <a:pt x="224" y="200"/>
                  </a:lnTo>
                  <a:lnTo>
                    <a:pt x="224" y="194"/>
                  </a:lnTo>
                  <a:lnTo>
                    <a:pt x="224" y="194"/>
                  </a:lnTo>
                  <a:lnTo>
                    <a:pt x="222" y="192"/>
                  </a:lnTo>
                  <a:lnTo>
                    <a:pt x="220" y="186"/>
                  </a:lnTo>
                  <a:lnTo>
                    <a:pt x="220" y="178"/>
                  </a:lnTo>
                  <a:lnTo>
                    <a:pt x="220" y="170"/>
                  </a:lnTo>
                  <a:lnTo>
                    <a:pt x="220" y="170"/>
                  </a:lnTo>
                  <a:lnTo>
                    <a:pt x="224" y="156"/>
                  </a:lnTo>
                  <a:lnTo>
                    <a:pt x="230" y="146"/>
                  </a:lnTo>
                  <a:lnTo>
                    <a:pt x="238" y="138"/>
                  </a:lnTo>
                  <a:lnTo>
                    <a:pt x="250" y="136"/>
                  </a:lnTo>
                  <a:lnTo>
                    <a:pt x="250" y="136"/>
                  </a:lnTo>
                  <a:lnTo>
                    <a:pt x="252" y="136"/>
                  </a:lnTo>
                  <a:lnTo>
                    <a:pt x="262" y="140"/>
                  </a:lnTo>
                  <a:lnTo>
                    <a:pt x="272" y="140"/>
                  </a:lnTo>
                  <a:lnTo>
                    <a:pt x="284" y="128"/>
                  </a:lnTo>
                  <a:lnTo>
                    <a:pt x="284" y="128"/>
                  </a:lnTo>
                  <a:lnTo>
                    <a:pt x="284" y="128"/>
                  </a:lnTo>
                  <a:lnTo>
                    <a:pt x="284" y="128"/>
                  </a:lnTo>
                  <a:lnTo>
                    <a:pt x="296" y="120"/>
                  </a:lnTo>
                  <a:lnTo>
                    <a:pt x="296" y="108"/>
                  </a:lnTo>
                  <a:lnTo>
                    <a:pt x="296" y="106"/>
                  </a:lnTo>
                  <a:lnTo>
                    <a:pt x="296" y="104"/>
                  </a:lnTo>
                  <a:lnTo>
                    <a:pt x="300" y="102"/>
                  </a:lnTo>
                  <a:lnTo>
                    <a:pt x="304" y="98"/>
                  </a:lnTo>
                  <a:lnTo>
                    <a:pt x="304" y="96"/>
                  </a:lnTo>
                  <a:lnTo>
                    <a:pt x="296" y="84"/>
                  </a:lnTo>
                  <a:lnTo>
                    <a:pt x="296" y="84"/>
                  </a:lnTo>
                  <a:lnTo>
                    <a:pt x="286" y="68"/>
                  </a:lnTo>
                  <a:lnTo>
                    <a:pt x="276" y="52"/>
                  </a:lnTo>
                  <a:lnTo>
                    <a:pt x="276" y="52"/>
                  </a:lnTo>
                  <a:lnTo>
                    <a:pt x="274" y="46"/>
                  </a:lnTo>
                  <a:lnTo>
                    <a:pt x="274" y="40"/>
                  </a:lnTo>
                  <a:lnTo>
                    <a:pt x="276" y="34"/>
                  </a:lnTo>
                  <a:lnTo>
                    <a:pt x="280" y="28"/>
                  </a:lnTo>
                  <a:lnTo>
                    <a:pt x="264" y="20"/>
                  </a:lnTo>
                  <a:lnTo>
                    <a:pt x="240" y="1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0" name="Freeform 22"/>
            <p:cNvSpPr>
              <a:spLocks/>
            </p:cNvSpPr>
            <p:nvPr/>
          </p:nvSpPr>
          <p:spPr bwMode="auto">
            <a:xfrm>
              <a:off x="4724400" y="4437969"/>
              <a:ext cx="447675" cy="546100"/>
            </a:xfrm>
            <a:custGeom>
              <a:avLst/>
              <a:gdLst>
                <a:gd name="T0" fmla="*/ 132 w 282"/>
                <a:gd name="T1" fmla="*/ 24 h 344"/>
                <a:gd name="T2" fmla="*/ 118 w 282"/>
                <a:gd name="T3" fmla="*/ 40 h 344"/>
                <a:gd name="T4" fmla="*/ 92 w 282"/>
                <a:gd name="T5" fmla="*/ 34 h 344"/>
                <a:gd name="T6" fmla="*/ 78 w 282"/>
                <a:gd name="T7" fmla="*/ 42 h 344"/>
                <a:gd name="T8" fmla="*/ 70 w 282"/>
                <a:gd name="T9" fmla="*/ 74 h 344"/>
                <a:gd name="T10" fmla="*/ 74 w 282"/>
                <a:gd name="T11" fmla="*/ 92 h 344"/>
                <a:gd name="T12" fmla="*/ 46 w 282"/>
                <a:gd name="T13" fmla="*/ 116 h 344"/>
                <a:gd name="T14" fmla="*/ 48 w 282"/>
                <a:gd name="T15" fmla="*/ 134 h 344"/>
                <a:gd name="T16" fmla="*/ 56 w 282"/>
                <a:gd name="T17" fmla="*/ 142 h 344"/>
                <a:gd name="T18" fmla="*/ 56 w 282"/>
                <a:gd name="T19" fmla="*/ 148 h 344"/>
                <a:gd name="T20" fmla="*/ 36 w 282"/>
                <a:gd name="T21" fmla="*/ 166 h 344"/>
                <a:gd name="T22" fmla="*/ 36 w 282"/>
                <a:gd name="T23" fmla="*/ 186 h 344"/>
                <a:gd name="T24" fmla="*/ 30 w 282"/>
                <a:gd name="T25" fmla="*/ 190 h 344"/>
                <a:gd name="T26" fmla="*/ 14 w 282"/>
                <a:gd name="T27" fmla="*/ 208 h 344"/>
                <a:gd name="T28" fmla="*/ 16 w 282"/>
                <a:gd name="T29" fmla="*/ 216 h 344"/>
                <a:gd name="T30" fmla="*/ 16 w 282"/>
                <a:gd name="T31" fmla="*/ 236 h 344"/>
                <a:gd name="T32" fmla="*/ 6 w 282"/>
                <a:gd name="T33" fmla="*/ 250 h 344"/>
                <a:gd name="T34" fmla="*/ 0 w 282"/>
                <a:gd name="T35" fmla="*/ 254 h 344"/>
                <a:gd name="T36" fmla="*/ 6 w 282"/>
                <a:gd name="T37" fmla="*/ 272 h 344"/>
                <a:gd name="T38" fmla="*/ 52 w 282"/>
                <a:gd name="T39" fmla="*/ 272 h 344"/>
                <a:gd name="T40" fmla="*/ 70 w 282"/>
                <a:gd name="T41" fmla="*/ 292 h 344"/>
                <a:gd name="T42" fmla="*/ 102 w 282"/>
                <a:gd name="T43" fmla="*/ 342 h 344"/>
                <a:gd name="T44" fmla="*/ 132 w 282"/>
                <a:gd name="T45" fmla="*/ 340 h 344"/>
                <a:gd name="T46" fmla="*/ 152 w 282"/>
                <a:gd name="T47" fmla="*/ 290 h 344"/>
                <a:gd name="T48" fmla="*/ 172 w 282"/>
                <a:gd name="T49" fmla="*/ 292 h 344"/>
                <a:gd name="T50" fmla="*/ 170 w 282"/>
                <a:gd name="T51" fmla="*/ 276 h 344"/>
                <a:gd name="T52" fmla="*/ 194 w 282"/>
                <a:gd name="T53" fmla="*/ 276 h 344"/>
                <a:gd name="T54" fmla="*/ 208 w 282"/>
                <a:gd name="T55" fmla="*/ 256 h 344"/>
                <a:gd name="T56" fmla="*/ 222 w 282"/>
                <a:gd name="T57" fmla="*/ 226 h 344"/>
                <a:gd name="T58" fmla="*/ 218 w 282"/>
                <a:gd name="T59" fmla="*/ 208 h 344"/>
                <a:gd name="T60" fmla="*/ 236 w 282"/>
                <a:gd name="T61" fmla="*/ 194 h 344"/>
                <a:gd name="T62" fmla="*/ 238 w 282"/>
                <a:gd name="T63" fmla="*/ 182 h 344"/>
                <a:gd name="T64" fmla="*/ 244 w 282"/>
                <a:gd name="T65" fmla="*/ 172 h 344"/>
                <a:gd name="T66" fmla="*/ 238 w 282"/>
                <a:gd name="T67" fmla="*/ 154 h 344"/>
                <a:gd name="T68" fmla="*/ 262 w 282"/>
                <a:gd name="T69" fmla="*/ 134 h 344"/>
                <a:gd name="T70" fmla="*/ 234 w 282"/>
                <a:gd name="T71" fmla="*/ 112 h 344"/>
                <a:gd name="T72" fmla="*/ 242 w 282"/>
                <a:gd name="T73" fmla="*/ 108 h 344"/>
                <a:gd name="T74" fmla="*/ 266 w 282"/>
                <a:gd name="T75" fmla="*/ 96 h 344"/>
                <a:gd name="T76" fmla="*/ 282 w 282"/>
                <a:gd name="T77" fmla="*/ 74 h 344"/>
                <a:gd name="T78" fmla="*/ 270 w 282"/>
                <a:gd name="T79" fmla="*/ 66 h 344"/>
                <a:gd name="T80" fmla="*/ 270 w 282"/>
                <a:gd name="T81" fmla="*/ 58 h 344"/>
                <a:gd name="T82" fmla="*/ 266 w 282"/>
                <a:gd name="T83" fmla="*/ 58 h 344"/>
                <a:gd name="T84" fmla="*/ 256 w 282"/>
                <a:gd name="T85" fmla="*/ 64 h 344"/>
                <a:gd name="T86" fmla="*/ 234 w 282"/>
                <a:gd name="T87" fmla="*/ 54 h 344"/>
                <a:gd name="T88" fmla="*/ 226 w 282"/>
                <a:gd name="T89" fmla="*/ 42 h 344"/>
                <a:gd name="T90" fmla="*/ 222 w 282"/>
                <a:gd name="T91" fmla="*/ 50 h 344"/>
                <a:gd name="T92" fmla="*/ 208 w 282"/>
                <a:gd name="T93" fmla="*/ 60 h 344"/>
                <a:gd name="T94" fmla="*/ 186 w 282"/>
                <a:gd name="T95" fmla="*/ 60 h 344"/>
                <a:gd name="T96" fmla="*/ 178 w 282"/>
                <a:gd name="T97" fmla="*/ 54 h 344"/>
                <a:gd name="T98" fmla="*/ 170 w 282"/>
                <a:gd name="T99" fmla="*/ 30 h 344"/>
                <a:gd name="T100" fmla="*/ 160 w 282"/>
                <a:gd name="T101" fmla="*/ 2 h 344"/>
                <a:gd name="T102" fmla="*/ 146 w 282"/>
                <a:gd name="T103"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2" h="344">
                  <a:moveTo>
                    <a:pt x="146" y="14"/>
                  </a:moveTo>
                  <a:lnTo>
                    <a:pt x="146" y="14"/>
                  </a:lnTo>
                  <a:lnTo>
                    <a:pt x="132" y="24"/>
                  </a:lnTo>
                  <a:lnTo>
                    <a:pt x="120" y="38"/>
                  </a:lnTo>
                  <a:lnTo>
                    <a:pt x="118" y="38"/>
                  </a:lnTo>
                  <a:lnTo>
                    <a:pt x="118" y="40"/>
                  </a:lnTo>
                  <a:lnTo>
                    <a:pt x="102" y="40"/>
                  </a:lnTo>
                  <a:lnTo>
                    <a:pt x="102" y="40"/>
                  </a:lnTo>
                  <a:lnTo>
                    <a:pt x="92" y="34"/>
                  </a:lnTo>
                  <a:lnTo>
                    <a:pt x="92" y="34"/>
                  </a:lnTo>
                  <a:lnTo>
                    <a:pt x="84" y="38"/>
                  </a:lnTo>
                  <a:lnTo>
                    <a:pt x="78" y="42"/>
                  </a:lnTo>
                  <a:lnTo>
                    <a:pt x="74" y="50"/>
                  </a:lnTo>
                  <a:lnTo>
                    <a:pt x="70" y="60"/>
                  </a:lnTo>
                  <a:lnTo>
                    <a:pt x="70" y="74"/>
                  </a:lnTo>
                  <a:lnTo>
                    <a:pt x="80" y="66"/>
                  </a:lnTo>
                  <a:lnTo>
                    <a:pt x="74" y="92"/>
                  </a:lnTo>
                  <a:lnTo>
                    <a:pt x="74" y="92"/>
                  </a:lnTo>
                  <a:lnTo>
                    <a:pt x="74" y="94"/>
                  </a:lnTo>
                  <a:lnTo>
                    <a:pt x="46" y="116"/>
                  </a:lnTo>
                  <a:lnTo>
                    <a:pt x="46" y="116"/>
                  </a:lnTo>
                  <a:lnTo>
                    <a:pt x="42" y="124"/>
                  </a:lnTo>
                  <a:lnTo>
                    <a:pt x="42" y="128"/>
                  </a:lnTo>
                  <a:lnTo>
                    <a:pt x="48" y="134"/>
                  </a:lnTo>
                  <a:lnTo>
                    <a:pt x="48" y="134"/>
                  </a:lnTo>
                  <a:lnTo>
                    <a:pt x="54" y="140"/>
                  </a:lnTo>
                  <a:lnTo>
                    <a:pt x="56" y="142"/>
                  </a:lnTo>
                  <a:lnTo>
                    <a:pt x="56" y="146"/>
                  </a:lnTo>
                  <a:lnTo>
                    <a:pt x="56" y="146"/>
                  </a:lnTo>
                  <a:lnTo>
                    <a:pt x="56" y="148"/>
                  </a:lnTo>
                  <a:lnTo>
                    <a:pt x="54" y="152"/>
                  </a:lnTo>
                  <a:lnTo>
                    <a:pt x="36" y="166"/>
                  </a:lnTo>
                  <a:lnTo>
                    <a:pt x="36" y="166"/>
                  </a:lnTo>
                  <a:lnTo>
                    <a:pt x="38" y="174"/>
                  </a:lnTo>
                  <a:lnTo>
                    <a:pt x="36" y="184"/>
                  </a:lnTo>
                  <a:lnTo>
                    <a:pt x="36" y="186"/>
                  </a:lnTo>
                  <a:lnTo>
                    <a:pt x="36" y="186"/>
                  </a:lnTo>
                  <a:lnTo>
                    <a:pt x="30" y="190"/>
                  </a:lnTo>
                  <a:lnTo>
                    <a:pt x="30" y="190"/>
                  </a:lnTo>
                  <a:lnTo>
                    <a:pt x="28" y="194"/>
                  </a:lnTo>
                  <a:lnTo>
                    <a:pt x="24" y="200"/>
                  </a:lnTo>
                  <a:lnTo>
                    <a:pt x="14" y="208"/>
                  </a:lnTo>
                  <a:lnTo>
                    <a:pt x="14" y="210"/>
                  </a:lnTo>
                  <a:lnTo>
                    <a:pt x="14" y="210"/>
                  </a:lnTo>
                  <a:lnTo>
                    <a:pt x="16" y="216"/>
                  </a:lnTo>
                  <a:lnTo>
                    <a:pt x="14" y="226"/>
                  </a:lnTo>
                  <a:lnTo>
                    <a:pt x="14" y="226"/>
                  </a:lnTo>
                  <a:lnTo>
                    <a:pt x="16" y="236"/>
                  </a:lnTo>
                  <a:lnTo>
                    <a:pt x="16" y="238"/>
                  </a:lnTo>
                  <a:lnTo>
                    <a:pt x="14" y="242"/>
                  </a:lnTo>
                  <a:lnTo>
                    <a:pt x="6" y="250"/>
                  </a:lnTo>
                  <a:lnTo>
                    <a:pt x="4" y="250"/>
                  </a:lnTo>
                  <a:lnTo>
                    <a:pt x="0" y="252"/>
                  </a:lnTo>
                  <a:lnTo>
                    <a:pt x="0" y="254"/>
                  </a:lnTo>
                  <a:lnTo>
                    <a:pt x="6" y="272"/>
                  </a:lnTo>
                  <a:lnTo>
                    <a:pt x="6" y="272"/>
                  </a:lnTo>
                  <a:lnTo>
                    <a:pt x="6" y="272"/>
                  </a:lnTo>
                  <a:lnTo>
                    <a:pt x="28" y="272"/>
                  </a:lnTo>
                  <a:lnTo>
                    <a:pt x="50" y="272"/>
                  </a:lnTo>
                  <a:lnTo>
                    <a:pt x="52" y="272"/>
                  </a:lnTo>
                  <a:lnTo>
                    <a:pt x="52" y="274"/>
                  </a:lnTo>
                  <a:lnTo>
                    <a:pt x="70" y="290"/>
                  </a:lnTo>
                  <a:lnTo>
                    <a:pt x="70" y="292"/>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62" y="134"/>
                  </a:lnTo>
                  <a:lnTo>
                    <a:pt x="240" y="120"/>
                  </a:lnTo>
                  <a:lnTo>
                    <a:pt x="236" y="116"/>
                  </a:lnTo>
                  <a:lnTo>
                    <a:pt x="234" y="112"/>
                  </a:lnTo>
                  <a:lnTo>
                    <a:pt x="234" y="112"/>
                  </a:lnTo>
                  <a:lnTo>
                    <a:pt x="236" y="108"/>
                  </a:lnTo>
                  <a:lnTo>
                    <a:pt x="242" y="108"/>
                  </a:lnTo>
                  <a:lnTo>
                    <a:pt x="266" y="112"/>
                  </a:lnTo>
                  <a:lnTo>
                    <a:pt x="266" y="98"/>
                  </a:lnTo>
                  <a:lnTo>
                    <a:pt x="266" y="96"/>
                  </a:lnTo>
                  <a:lnTo>
                    <a:pt x="278" y="84"/>
                  </a:lnTo>
                  <a:lnTo>
                    <a:pt x="282" y="74"/>
                  </a:lnTo>
                  <a:lnTo>
                    <a:pt x="282" y="74"/>
                  </a:lnTo>
                  <a:lnTo>
                    <a:pt x="276" y="72"/>
                  </a:lnTo>
                  <a:lnTo>
                    <a:pt x="270" y="66"/>
                  </a:lnTo>
                  <a:lnTo>
                    <a:pt x="270" y="66"/>
                  </a:lnTo>
                  <a:lnTo>
                    <a:pt x="270" y="64"/>
                  </a:lnTo>
                  <a:lnTo>
                    <a:pt x="270" y="60"/>
                  </a:lnTo>
                  <a:lnTo>
                    <a:pt x="270" y="58"/>
                  </a:lnTo>
                  <a:lnTo>
                    <a:pt x="268" y="58"/>
                  </a:lnTo>
                  <a:lnTo>
                    <a:pt x="266" y="58"/>
                  </a:lnTo>
                  <a:lnTo>
                    <a:pt x="266" y="58"/>
                  </a:lnTo>
                  <a:lnTo>
                    <a:pt x="262" y="62"/>
                  </a:lnTo>
                  <a:lnTo>
                    <a:pt x="256" y="64"/>
                  </a:lnTo>
                  <a:lnTo>
                    <a:pt x="256" y="64"/>
                  </a:lnTo>
                  <a:lnTo>
                    <a:pt x="250" y="62"/>
                  </a:lnTo>
                  <a:lnTo>
                    <a:pt x="244" y="62"/>
                  </a:lnTo>
                  <a:lnTo>
                    <a:pt x="234" y="54"/>
                  </a:lnTo>
                  <a:lnTo>
                    <a:pt x="234" y="54"/>
                  </a:lnTo>
                  <a:lnTo>
                    <a:pt x="234" y="54"/>
                  </a:lnTo>
                  <a:lnTo>
                    <a:pt x="226" y="42"/>
                  </a:lnTo>
                  <a:lnTo>
                    <a:pt x="226" y="44"/>
                  </a:lnTo>
                  <a:lnTo>
                    <a:pt x="226" y="44"/>
                  </a:lnTo>
                  <a:lnTo>
                    <a:pt x="222" y="50"/>
                  </a:lnTo>
                  <a:lnTo>
                    <a:pt x="216" y="58"/>
                  </a:lnTo>
                  <a:lnTo>
                    <a:pt x="216" y="58"/>
                  </a:lnTo>
                  <a:lnTo>
                    <a:pt x="208" y="60"/>
                  </a:lnTo>
                  <a:lnTo>
                    <a:pt x="200" y="62"/>
                  </a:lnTo>
                  <a:lnTo>
                    <a:pt x="194" y="62"/>
                  </a:lnTo>
                  <a:lnTo>
                    <a:pt x="186" y="60"/>
                  </a:lnTo>
                  <a:lnTo>
                    <a:pt x="186" y="60"/>
                  </a:lnTo>
                  <a:lnTo>
                    <a:pt x="182" y="58"/>
                  </a:lnTo>
                  <a:lnTo>
                    <a:pt x="178" y="54"/>
                  </a:lnTo>
                  <a:lnTo>
                    <a:pt x="174" y="46"/>
                  </a:lnTo>
                  <a:lnTo>
                    <a:pt x="170" y="30"/>
                  </a:lnTo>
                  <a:lnTo>
                    <a:pt x="170" y="30"/>
                  </a:lnTo>
                  <a:lnTo>
                    <a:pt x="166" y="12"/>
                  </a:lnTo>
                  <a:lnTo>
                    <a:pt x="164" y="6"/>
                  </a:lnTo>
                  <a:lnTo>
                    <a:pt x="160" y="2"/>
                  </a:lnTo>
                  <a:lnTo>
                    <a:pt x="160" y="2"/>
                  </a:lnTo>
                  <a:lnTo>
                    <a:pt x="154" y="0"/>
                  </a:lnTo>
                  <a:lnTo>
                    <a:pt x="146" y="0"/>
                  </a:lnTo>
                  <a:lnTo>
                    <a:pt x="148" y="14"/>
                  </a:lnTo>
                  <a:lnTo>
                    <a:pt x="146" y="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1" name="Freeform 23"/>
            <p:cNvSpPr>
              <a:spLocks/>
            </p:cNvSpPr>
            <p:nvPr/>
          </p:nvSpPr>
          <p:spPr bwMode="auto">
            <a:xfrm>
              <a:off x="4924425" y="4091894"/>
              <a:ext cx="384175" cy="444500"/>
            </a:xfrm>
            <a:custGeom>
              <a:avLst/>
              <a:gdLst>
                <a:gd name="T0" fmla="*/ 136 w 242"/>
                <a:gd name="T1" fmla="*/ 8 h 280"/>
                <a:gd name="T2" fmla="*/ 116 w 242"/>
                <a:gd name="T3" fmla="*/ 10 h 280"/>
                <a:gd name="T4" fmla="*/ 84 w 242"/>
                <a:gd name="T5" fmla="*/ 4 h 280"/>
                <a:gd name="T6" fmla="*/ 62 w 242"/>
                <a:gd name="T7" fmla="*/ 28 h 280"/>
                <a:gd name="T8" fmla="*/ 54 w 242"/>
                <a:gd name="T9" fmla="*/ 64 h 280"/>
                <a:gd name="T10" fmla="*/ 44 w 242"/>
                <a:gd name="T11" fmla="*/ 74 h 280"/>
                <a:gd name="T12" fmla="*/ 42 w 242"/>
                <a:gd name="T13" fmla="*/ 88 h 280"/>
                <a:gd name="T14" fmla="*/ 32 w 242"/>
                <a:gd name="T15" fmla="*/ 106 h 280"/>
                <a:gd name="T16" fmla="*/ 6 w 242"/>
                <a:gd name="T17" fmla="*/ 140 h 280"/>
                <a:gd name="T18" fmla="*/ 0 w 242"/>
                <a:gd name="T19" fmla="*/ 148 h 280"/>
                <a:gd name="T20" fmla="*/ 20 w 242"/>
                <a:gd name="T21" fmla="*/ 186 h 280"/>
                <a:gd name="T22" fmla="*/ 30 w 242"/>
                <a:gd name="T23" fmla="*/ 202 h 280"/>
                <a:gd name="T24" fmla="*/ 30 w 242"/>
                <a:gd name="T25" fmla="*/ 206 h 280"/>
                <a:gd name="T26" fmla="*/ 28 w 242"/>
                <a:gd name="T27" fmla="*/ 210 h 280"/>
                <a:gd name="T28" fmla="*/ 40 w 242"/>
                <a:gd name="T29" fmla="*/ 214 h 280"/>
                <a:gd name="T30" fmla="*/ 48 w 242"/>
                <a:gd name="T31" fmla="*/ 224 h 280"/>
                <a:gd name="T32" fmla="*/ 56 w 242"/>
                <a:gd name="T33" fmla="*/ 262 h 280"/>
                <a:gd name="T34" fmla="*/ 64 w 242"/>
                <a:gd name="T35" fmla="*/ 270 h 280"/>
                <a:gd name="T36" fmla="*/ 74 w 242"/>
                <a:gd name="T37" fmla="*/ 272 h 280"/>
                <a:gd name="T38" fmla="*/ 84 w 242"/>
                <a:gd name="T39" fmla="*/ 268 h 280"/>
                <a:gd name="T40" fmla="*/ 90 w 242"/>
                <a:gd name="T41" fmla="*/ 260 h 280"/>
                <a:gd name="T42" fmla="*/ 104 w 242"/>
                <a:gd name="T43" fmla="*/ 250 h 280"/>
                <a:gd name="T44" fmla="*/ 122 w 242"/>
                <a:gd name="T45" fmla="*/ 270 h 280"/>
                <a:gd name="T46" fmla="*/ 134 w 242"/>
                <a:gd name="T47" fmla="*/ 272 h 280"/>
                <a:gd name="T48" fmla="*/ 150 w 242"/>
                <a:gd name="T49" fmla="*/ 268 h 280"/>
                <a:gd name="T50" fmla="*/ 166 w 242"/>
                <a:gd name="T51" fmla="*/ 280 h 280"/>
                <a:gd name="T52" fmla="*/ 170 w 242"/>
                <a:gd name="T53" fmla="*/ 246 h 280"/>
                <a:gd name="T54" fmla="*/ 180 w 242"/>
                <a:gd name="T55" fmla="*/ 234 h 280"/>
                <a:gd name="T56" fmla="*/ 172 w 242"/>
                <a:gd name="T57" fmla="*/ 224 h 280"/>
                <a:gd name="T58" fmla="*/ 178 w 242"/>
                <a:gd name="T59" fmla="*/ 220 h 280"/>
                <a:gd name="T60" fmla="*/ 204 w 242"/>
                <a:gd name="T61" fmla="*/ 188 h 280"/>
                <a:gd name="T62" fmla="*/ 204 w 242"/>
                <a:gd name="T63" fmla="*/ 204 h 280"/>
                <a:gd name="T64" fmla="*/ 226 w 242"/>
                <a:gd name="T65" fmla="*/ 172 h 280"/>
                <a:gd name="T66" fmla="*/ 228 w 242"/>
                <a:gd name="T67" fmla="*/ 136 h 280"/>
                <a:gd name="T68" fmla="*/ 214 w 242"/>
                <a:gd name="T69" fmla="*/ 136 h 280"/>
                <a:gd name="T70" fmla="*/ 210 w 242"/>
                <a:gd name="T71" fmla="*/ 128 h 280"/>
                <a:gd name="T72" fmla="*/ 230 w 242"/>
                <a:gd name="T73" fmla="*/ 116 h 280"/>
                <a:gd name="T74" fmla="*/ 240 w 242"/>
                <a:gd name="T75" fmla="*/ 106 h 280"/>
                <a:gd name="T76" fmla="*/ 232 w 242"/>
                <a:gd name="T77" fmla="*/ 70 h 280"/>
                <a:gd name="T78" fmla="*/ 220 w 242"/>
                <a:gd name="T79" fmla="*/ 68 h 280"/>
                <a:gd name="T80" fmla="*/ 220 w 242"/>
                <a:gd name="T81" fmla="*/ 64 h 280"/>
                <a:gd name="T82" fmla="*/ 214 w 242"/>
                <a:gd name="T83" fmla="*/ 54 h 280"/>
                <a:gd name="T84" fmla="*/ 172 w 242"/>
                <a:gd name="T85" fmla="*/ 48 h 280"/>
                <a:gd name="T86" fmla="*/ 156 w 242"/>
                <a:gd name="T87" fmla="*/ 64 h 280"/>
                <a:gd name="T88" fmla="*/ 154 w 242"/>
                <a:gd name="T89" fmla="*/ 36 h 280"/>
                <a:gd name="T90" fmla="*/ 178 w 242"/>
                <a:gd name="T91" fmla="*/ 1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2" h="280">
                  <a:moveTo>
                    <a:pt x="148" y="4"/>
                  </a:moveTo>
                  <a:lnTo>
                    <a:pt x="148" y="4"/>
                  </a:lnTo>
                  <a:lnTo>
                    <a:pt x="136" y="8"/>
                  </a:lnTo>
                  <a:lnTo>
                    <a:pt x="126" y="12"/>
                  </a:lnTo>
                  <a:lnTo>
                    <a:pt x="126" y="12"/>
                  </a:lnTo>
                  <a:lnTo>
                    <a:pt x="116" y="10"/>
                  </a:lnTo>
                  <a:lnTo>
                    <a:pt x="102" y="6"/>
                  </a:lnTo>
                  <a:lnTo>
                    <a:pt x="84" y="4"/>
                  </a:lnTo>
                  <a:lnTo>
                    <a:pt x="84" y="4"/>
                  </a:lnTo>
                  <a:lnTo>
                    <a:pt x="78" y="6"/>
                  </a:lnTo>
                  <a:lnTo>
                    <a:pt x="74" y="12"/>
                  </a:lnTo>
                  <a:lnTo>
                    <a:pt x="62" y="28"/>
                  </a:lnTo>
                  <a:lnTo>
                    <a:pt x="74" y="52"/>
                  </a:lnTo>
                  <a:lnTo>
                    <a:pt x="54" y="64"/>
                  </a:lnTo>
                  <a:lnTo>
                    <a:pt x="54" y="64"/>
                  </a:lnTo>
                  <a:lnTo>
                    <a:pt x="38" y="60"/>
                  </a:lnTo>
                  <a:lnTo>
                    <a:pt x="38" y="60"/>
                  </a:lnTo>
                  <a:lnTo>
                    <a:pt x="44" y="74"/>
                  </a:lnTo>
                  <a:lnTo>
                    <a:pt x="44" y="78"/>
                  </a:lnTo>
                  <a:lnTo>
                    <a:pt x="44" y="82"/>
                  </a:lnTo>
                  <a:lnTo>
                    <a:pt x="42" y="88"/>
                  </a:lnTo>
                  <a:lnTo>
                    <a:pt x="42" y="88"/>
                  </a:lnTo>
                  <a:lnTo>
                    <a:pt x="36" y="100"/>
                  </a:lnTo>
                  <a:lnTo>
                    <a:pt x="32" y="106"/>
                  </a:lnTo>
                  <a:lnTo>
                    <a:pt x="4" y="132"/>
                  </a:lnTo>
                  <a:lnTo>
                    <a:pt x="10" y="136"/>
                  </a:lnTo>
                  <a:lnTo>
                    <a:pt x="6" y="140"/>
                  </a:lnTo>
                  <a:lnTo>
                    <a:pt x="6" y="140"/>
                  </a:lnTo>
                  <a:lnTo>
                    <a:pt x="2" y="144"/>
                  </a:lnTo>
                  <a:lnTo>
                    <a:pt x="0" y="148"/>
                  </a:lnTo>
                  <a:lnTo>
                    <a:pt x="0" y="152"/>
                  </a:lnTo>
                  <a:lnTo>
                    <a:pt x="0" y="156"/>
                  </a:lnTo>
                  <a:lnTo>
                    <a:pt x="20" y="186"/>
                  </a:lnTo>
                  <a:lnTo>
                    <a:pt x="20" y="186"/>
                  </a:lnTo>
                  <a:lnTo>
                    <a:pt x="20" y="186"/>
                  </a:lnTo>
                  <a:lnTo>
                    <a:pt x="30" y="202"/>
                  </a:lnTo>
                  <a:lnTo>
                    <a:pt x="30" y="204"/>
                  </a:lnTo>
                  <a:lnTo>
                    <a:pt x="30" y="204"/>
                  </a:lnTo>
                  <a:lnTo>
                    <a:pt x="30" y="206"/>
                  </a:lnTo>
                  <a:lnTo>
                    <a:pt x="30" y="208"/>
                  </a:lnTo>
                  <a:lnTo>
                    <a:pt x="30" y="208"/>
                  </a:lnTo>
                  <a:lnTo>
                    <a:pt x="28" y="210"/>
                  </a:lnTo>
                  <a:lnTo>
                    <a:pt x="28" y="210"/>
                  </a:lnTo>
                  <a:lnTo>
                    <a:pt x="34" y="210"/>
                  </a:lnTo>
                  <a:lnTo>
                    <a:pt x="40" y="214"/>
                  </a:lnTo>
                  <a:lnTo>
                    <a:pt x="40" y="214"/>
                  </a:lnTo>
                  <a:lnTo>
                    <a:pt x="44" y="218"/>
                  </a:lnTo>
                  <a:lnTo>
                    <a:pt x="48" y="224"/>
                  </a:lnTo>
                  <a:lnTo>
                    <a:pt x="50" y="234"/>
                  </a:lnTo>
                  <a:lnTo>
                    <a:pt x="52" y="246"/>
                  </a:lnTo>
                  <a:lnTo>
                    <a:pt x="56" y="262"/>
                  </a:lnTo>
                  <a:lnTo>
                    <a:pt x="56" y="262"/>
                  </a:lnTo>
                  <a:lnTo>
                    <a:pt x="58" y="266"/>
                  </a:lnTo>
                  <a:lnTo>
                    <a:pt x="64" y="270"/>
                  </a:lnTo>
                  <a:lnTo>
                    <a:pt x="64" y="270"/>
                  </a:lnTo>
                  <a:lnTo>
                    <a:pt x="68" y="272"/>
                  </a:lnTo>
                  <a:lnTo>
                    <a:pt x="74" y="272"/>
                  </a:lnTo>
                  <a:lnTo>
                    <a:pt x="80" y="270"/>
                  </a:lnTo>
                  <a:lnTo>
                    <a:pt x="84" y="268"/>
                  </a:lnTo>
                  <a:lnTo>
                    <a:pt x="84" y="268"/>
                  </a:lnTo>
                  <a:lnTo>
                    <a:pt x="90" y="264"/>
                  </a:lnTo>
                  <a:lnTo>
                    <a:pt x="90" y="260"/>
                  </a:lnTo>
                  <a:lnTo>
                    <a:pt x="90" y="260"/>
                  </a:lnTo>
                  <a:lnTo>
                    <a:pt x="90" y="258"/>
                  </a:lnTo>
                  <a:lnTo>
                    <a:pt x="104" y="248"/>
                  </a:lnTo>
                  <a:lnTo>
                    <a:pt x="104" y="250"/>
                  </a:lnTo>
                  <a:lnTo>
                    <a:pt x="116" y="268"/>
                  </a:lnTo>
                  <a:lnTo>
                    <a:pt x="116" y="268"/>
                  </a:lnTo>
                  <a:lnTo>
                    <a:pt x="122" y="270"/>
                  </a:lnTo>
                  <a:lnTo>
                    <a:pt x="130" y="272"/>
                  </a:lnTo>
                  <a:lnTo>
                    <a:pt x="134" y="272"/>
                  </a:lnTo>
                  <a:lnTo>
                    <a:pt x="134" y="272"/>
                  </a:lnTo>
                  <a:lnTo>
                    <a:pt x="130" y="262"/>
                  </a:lnTo>
                  <a:lnTo>
                    <a:pt x="146" y="268"/>
                  </a:lnTo>
                  <a:lnTo>
                    <a:pt x="150" y="268"/>
                  </a:lnTo>
                  <a:lnTo>
                    <a:pt x="150" y="268"/>
                  </a:lnTo>
                  <a:lnTo>
                    <a:pt x="152" y="270"/>
                  </a:lnTo>
                  <a:lnTo>
                    <a:pt x="166" y="280"/>
                  </a:lnTo>
                  <a:lnTo>
                    <a:pt x="170" y="274"/>
                  </a:lnTo>
                  <a:lnTo>
                    <a:pt x="168" y="248"/>
                  </a:lnTo>
                  <a:lnTo>
                    <a:pt x="170" y="246"/>
                  </a:lnTo>
                  <a:lnTo>
                    <a:pt x="170" y="246"/>
                  </a:lnTo>
                  <a:lnTo>
                    <a:pt x="180" y="234"/>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88"/>
                  </a:lnTo>
                  <a:lnTo>
                    <a:pt x="204" y="190"/>
                  </a:lnTo>
                  <a:lnTo>
                    <a:pt x="204" y="204"/>
                  </a:lnTo>
                  <a:lnTo>
                    <a:pt x="204" y="204"/>
                  </a:lnTo>
                  <a:lnTo>
                    <a:pt x="228" y="184"/>
                  </a:lnTo>
                  <a:lnTo>
                    <a:pt x="226" y="172"/>
                  </a:lnTo>
                  <a:lnTo>
                    <a:pt x="222" y="172"/>
                  </a:lnTo>
                  <a:lnTo>
                    <a:pt x="214" y="174"/>
                  </a:lnTo>
                  <a:lnTo>
                    <a:pt x="228" y="136"/>
                  </a:lnTo>
                  <a:lnTo>
                    <a:pt x="216" y="136"/>
                  </a:lnTo>
                  <a:lnTo>
                    <a:pt x="216" y="136"/>
                  </a:lnTo>
                  <a:lnTo>
                    <a:pt x="214" y="136"/>
                  </a:lnTo>
                  <a:lnTo>
                    <a:pt x="214" y="134"/>
                  </a:lnTo>
                  <a:lnTo>
                    <a:pt x="210" y="128"/>
                  </a:lnTo>
                  <a:lnTo>
                    <a:pt x="210" y="128"/>
                  </a:lnTo>
                  <a:lnTo>
                    <a:pt x="208" y="122"/>
                  </a:lnTo>
                  <a:lnTo>
                    <a:pt x="210" y="116"/>
                  </a:lnTo>
                  <a:lnTo>
                    <a:pt x="230" y="116"/>
                  </a:lnTo>
                  <a:lnTo>
                    <a:pt x="242" y="116"/>
                  </a:lnTo>
                  <a:lnTo>
                    <a:pt x="242" y="116"/>
                  </a:lnTo>
                  <a:lnTo>
                    <a:pt x="240" y="106"/>
                  </a:lnTo>
                  <a:lnTo>
                    <a:pt x="232" y="92"/>
                  </a:lnTo>
                  <a:lnTo>
                    <a:pt x="216" y="86"/>
                  </a:lnTo>
                  <a:lnTo>
                    <a:pt x="232" y="70"/>
                  </a:lnTo>
                  <a:lnTo>
                    <a:pt x="232" y="66"/>
                  </a:lnTo>
                  <a:lnTo>
                    <a:pt x="224" y="68"/>
                  </a:lnTo>
                  <a:lnTo>
                    <a:pt x="220" y="68"/>
                  </a:lnTo>
                  <a:lnTo>
                    <a:pt x="220" y="66"/>
                  </a:lnTo>
                  <a:lnTo>
                    <a:pt x="220" y="66"/>
                  </a:lnTo>
                  <a:lnTo>
                    <a:pt x="220" y="64"/>
                  </a:lnTo>
                  <a:lnTo>
                    <a:pt x="220" y="64"/>
                  </a:lnTo>
                  <a:lnTo>
                    <a:pt x="218" y="58"/>
                  </a:lnTo>
                  <a:lnTo>
                    <a:pt x="214" y="54"/>
                  </a:lnTo>
                  <a:lnTo>
                    <a:pt x="210" y="50"/>
                  </a:lnTo>
                  <a:lnTo>
                    <a:pt x="204" y="48"/>
                  </a:lnTo>
                  <a:lnTo>
                    <a:pt x="172" y="48"/>
                  </a:lnTo>
                  <a:lnTo>
                    <a:pt x="160" y="64"/>
                  </a:lnTo>
                  <a:lnTo>
                    <a:pt x="160" y="64"/>
                  </a:lnTo>
                  <a:lnTo>
                    <a:pt x="156" y="64"/>
                  </a:lnTo>
                  <a:lnTo>
                    <a:pt x="104" y="48"/>
                  </a:lnTo>
                  <a:lnTo>
                    <a:pt x="154" y="36"/>
                  </a:lnTo>
                  <a:lnTo>
                    <a:pt x="154" y="36"/>
                  </a:lnTo>
                  <a:lnTo>
                    <a:pt x="158" y="34"/>
                  </a:lnTo>
                  <a:lnTo>
                    <a:pt x="162" y="30"/>
                  </a:lnTo>
                  <a:lnTo>
                    <a:pt x="178" y="12"/>
                  </a:lnTo>
                  <a:lnTo>
                    <a:pt x="162" y="0"/>
                  </a:lnTo>
                  <a:lnTo>
                    <a:pt x="148" y="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2" name="Freeform 24"/>
            <p:cNvSpPr>
              <a:spLocks/>
            </p:cNvSpPr>
            <p:nvPr/>
          </p:nvSpPr>
          <p:spPr bwMode="auto">
            <a:xfrm>
              <a:off x="4549775" y="3707719"/>
              <a:ext cx="485775" cy="593725"/>
            </a:xfrm>
            <a:custGeom>
              <a:avLst/>
              <a:gdLst>
                <a:gd name="T0" fmla="*/ 192 w 306"/>
                <a:gd name="T1" fmla="*/ 106 h 374"/>
                <a:gd name="T2" fmla="*/ 180 w 306"/>
                <a:gd name="T3" fmla="*/ 70 h 374"/>
                <a:gd name="T4" fmla="*/ 142 w 306"/>
                <a:gd name="T5" fmla="*/ 46 h 374"/>
                <a:gd name="T6" fmla="*/ 110 w 306"/>
                <a:gd name="T7" fmla="*/ 34 h 374"/>
                <a:gd name="T8" fmla="*/ 96 w 306"/>
                <a:gd name="T9" fmla="*/ 22 h 374"/>
                <a:gd name="T10" fmla="*/ 76 w 306"/>
                <a:gd name="T11" fmla="*/ 2 h 374"/>
                <a:gd name="T12" fmla="*/ 96 w 306"/>
                <a:gd name="T13" fmla="*/ 34 h 374"/>
                <a:gd name="T14" fmla="*/ 86 w 306"/>
                <a:gd name="T15" fmla="*/ 60 h 374"/>
                <a:gd name="T16" fmla="*/ 74 w 306"/>
                <a:gd name="T17" fmla="*/ 72 h 374"/>
                <a:gd name="T18" fmla="*/ 64 w 306"/>
                <a:gd name="T19" fmla="*/ 66 h 374"/>
                <a:gd name="T20" fmla="*/ 38 w 306"/>
                <a:gd name="T21" fmla="*/ 46 h 374"/>
                <a:gd name="T22" fmla="*/ 46 w 306"/>
                <a:gd name="T23" fmla="*/ 70 h 374"/>
                <a:gd name="T24" fmla="*/ 46 w 306"/>
                <a:gd name="T25" fmla="*/ 74 h 374"/>
                <a:gd name="T26" fmla="*/ 28 w 306"/>
                <a:gd name="T27" fmla="*/ 88 h 374"/>
                <a:gd name="T28" fmla="*/ 22 w 306"/>
                <a:gd name="T29" fmla="*/ 94 h 374"/>
                <a:gd name="T30" fmla="*/ 24 w 306"/>
                <a:gd name="T31" fmla="*/ 116 h 374"/>
                <a:gd name="T32" fmla="*/ 18 w 306"/>
                <a:gd name="T33" fmla="*/ 126 h 374"/>
                <a:gd name="T34" fmla="*/ 16 w 306"/>
                <a:gd name="T35" fmla="*/ 126 h 374"/>
                <a:gd name="T36" fmla="*/ 2 w 306"/>
                <a:gd name="T37" fmla="*/ 126 h 374"/>
                <a:gd name="T38" fmla="*/ 18 w 306"/>
                <a:gd name="T39" fmla="*/ 144 h 374"/>
                <a:gd name="T40" fmla="*/ 28 w 306"/>
                <a:gd name="T41" fmla="*/ 162 h 374"/>
                <a:gd name="T42" fmla="*/ 42 w 306"/>
                <a:gd name="T43" fmla="*/ 160 h 374"/>
                <a:gd name="T44" fmla="*/ 60 w 306"/>
                <a:gd name="T45" fmla="*/ 166 h 374"/>
                <a:gd name="T46" fmla="*/ 70 w 306"/>
                <a:gd name="T47" fmla="*/ 178 h 374"/>
                <a:gd name="T48" fmla="*/ 68 w 306"/>
                <a:gd name="T49" fmla="*/ 200 h 374"/>
                <a:gd name="T50" fmla="*/ 72 w 306"/>
                <a:gd name="T51" fmla="*/ 210 h 374"/>
                <a:gd name="T52" fmla="*/ 60 w 306"/>
                <a:gd name="T53" fmla="*/ 218 h 374"/>
                <a:gd name="T54" fmla="*/ 52 w 306"/>
                <a:gd name="T55" fmla="*/ 224 h 374"/>
                <a:gd name="T56" fmla="*/ 50 w 306"/>
                <a:gd name="T57" fmla="*/ 230 h 374"/>
                <a:gd name="T58" fmla="*/ 52 w 306"/>
                <a:gd name="T59" fmla="*/ 254 h 374"/>
                <a:gd name="T60" fmla="*/ 76 w 306"/>
                <a:gd name="T61" fmla="*/ 258 h 374"/>
                <a:gd name="T62" fmla="*/ 102 w 306"/>
                <a:gd name="T63" fmla="*/ 352 h 374"/>
                <a:gd name="T64" fmla="*/ 100 w 306"/>
                <a:gd name="T65" fmla="*/ 364 h 374"/>
                <a:gd name="T66" fmla="*/ 146 w 306"/>
                <a:gd name="T67" fmla="*/ 346 h 374"/>
                <a:gd name="T68" fmla="*/ 134 w 306"/>
                <a:gd name="T69" fmla="*/ 374 h 374"/>
                <a:gd name="T70" fmla="*/ 146 w 306"/>
                <a:gd name="T71" fmla="*/ 366 h 374"/>
                <a:gd name="T72" fmla="*/ 156 w 306"/>
                <a:gd name="T73" fmla="*/ 350 h 374"/>
                <a:gd name="T74" fmla="*/ 174 w 306"/>
                <a:gd name="T75" fmla="*/ 340 h 374"/>
                <a:gd name="T76" fmla="*/ 220 w 306"/>
                <a:gd name="T77" fmla="*/ 360 h 374"/>
                <a:gd name="T78" fmla="*/ 260 w 306"/>
                <a:gd name="T79" fmla="*/ 342 h 374"/>
                <a:gd name="T80" fmla="*/ 272 w 306"/>
                <a:gd name="T81" fmla="*/ 320 h 374"/>
                <a:gd name="T82" fmla="*/ 260 w 306"/>
                <a:gd name="T83" fmla="*/ 296 h 374"/>
                <a:gd name="T84" fmla="*/ 300 w 306"/>
                <a:gd name="T85" fmla="*/ 292 h 374"/>
                <a:gd name="T86" fmla="*/ 306 w 306"/>
                <a:gd name="T87" fmla="*/ 246 h 374"/>
                <a:gd name="T88" fmla="*/ 290 w 306"/>
                <a:gd name="T89" fmla="*/ 226 h 374"/>
                <a:gd name="T90" fmla="*/ 272 w 306"/>
                <a:gd name="T91" fmla="*/ 232 h 374"/>
                <a:gd name="T92" fmla="*/ 256 w 306"/>
                <a:gd name="T93" fmla="*/ 226 h 374"/>
                <a:gd name="T94" fmla="*/ 244 w 306"/>
                <a:gd name="T95" fmla="*/ 210 h 374"/>
                <a:gd name="T96" fmla="*/ 226 w 306"/>
                <a:gd name="T97" fmla="*/ 198 h 374"/>
                <a:gd name="T98" fmla="*/ 216 w 306"/>
                <a:gd name="T99" fmla="*/ 186 h 374"/>
                <a:gd name="T100" fmla="*/ 216 w 306"/>
                <a:gd name="T101" fmla="*/ 180 h 374"/>
                <a:gd name="T102" fmla="*/ 230 w 306"/>
                <a:gd name="T103" fmla="*/ 152 h 374"/>
                <a:gd name="T104" fmla="*/ 234 w 306"/>
                <a:gd name="T105" fmla="*/ 128 h 374"/>
                <a:gd name="T106" fmla="*/ 258 w 306"/>
                <a:gd name="T107" fmla="*/ 130 h 374"/>
                <a:gd name="T108" fmla="*/ 260 w 306"/>
                <a:gd name="T109" fmla="*/ 104 h 374"/>
                <a:gd name="T110" fmla="*/ 230 w 306"/>
                <a:gd name="T111" fmla="*/ 122 h 374"/>
                <a:gd name="T112" fmla="*/ 214 w 306"/>
                <a:gd name="T113" fmla="*/ 120 h 374"/>
                <a:gd name="T114" fmla="*/ 194 w 306"/>
                <a:gd name="T115" fmla="*/ 10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6" h="374">
                  <a:moveTo>
                    <a:pt x="192" y="106"/>
                  </a:moveTo>
                  <a:lnTo>
                    <a:pt x="192" y="106"/>
                  </a:lnTo>
                  <a:lnTo>
                    <a:pt x="192" y="106"/>
                  </a:lnTo>
                  <a:lnTo>
                    <a:pt x="192" y="106"/>
                  </a:lnTo>
                  <a:lnTo>
                    <a:pt x="186" y="86"/>
                  </a:lnTo>
                  <a:lnTo>
                    <a:pt x="180" y="70"/>
                  </a:lnTo>
                  <a:lnTo>
                    <a:pt x="174" y="60"/>
                  </a:lnTo>
                  <a:lnTo>
                    <a:pt x="170" y="56"/>
                  </a:lnTo>
                  <a:lnTo>
                    <a:pt x="142" y="46"/>
                  </a:lnTo>
                  <a:lnTo>
                    <a:pt x="142" y="46"/>
                  </a:lnTo>
                  <a:lnTo>
                    <a:pt x="122" y="40"/>
                  </a:lnTo>
                  <a:lnTo>
                    <a:pt x="110" y="34"/>
                  </a:lnTo>
                  <a:lnTo>
                    <a:pt x="110" y="34"/>
                  </a:lnTo>
                  <a:lnTo>
                    <a:pt x="104" y="30"/>
                  </a:lnTo>
                  <a:lnTo>
                    <a:pt x="96" y="22"/>
                  </a:lnTo>
                  <a:lnTo>
                    <a:pt x="80" y="0"/>
                  </a:lnTo>
                  <a:lnTo>
                    <a:pt x="74" y="0"/>
                  </a:lnTo>
                  <a:lnTo>
                    <a:pt x="76" y="2"/>
                  </a:lnTo>
                  <a:lnTo>
                    <a:pt x="76" y="2"/>
                  </a:lnTo>
                  <a:lnTo>
                    <a:pt x="82" y="14"/>
                  </a:lnTo>
                  <a:lnTo>
                    <a:pt x="96" y="34"/>
                  </a:lnTo>
                  <a:lnTo>
                    <a:pt x="98" y="36"/>
                  </a:lnTo>
                  <a:lnTo>
                    <a:pt x="98" y="38"/>
                  </a:lnTo>
                  <a:lnTo>
                    <a:pt x="86" y="60"/>
                  </a:lnTo>
                  <a:lnTo>
                    <a:pt x="86" y="60"/>
                  </a:lnTo>
                  <a:lnTo>
                    <a:pt x="78" y="70"/>
                  </a:lnTo>
                  <a:lnTo>
                    <a:pt x="74" y="72"/>
                  </a:lnTo>
                  <a:lnTo>
                    <a:pt x="72" y="72"/>
                  </a:lnTo>
                  <a:lnTo>
                    <a:pt x="72" y="72"/>
                  </a:lnTo>
                  <a:lnTo>
                    <a:pt x="64" y="66"/>
                  </a:lnTo>
                  <a:lnTo>
                    <a:pt x="52" y="50"/>
                  </a:lnTo>
                  <a:lnTo>
                    <a:pt x="38" y="46"/>
                  </a:lnTo>
                  <a:lnTo>
                    <a:pt x="38" y="46"/>
                  </a:lnTo>
                  <a:lnTo>
                    <a:pt x="40" y="54"/>
                  </a:lnTo>
                  <a:lnTo>
                    <a:pt x="46" y="70"/>
                  </a:lnTo>
                  <a:lnTo>
                    <a:pt x="46" y="70"/>
                  </a:lnTo>
                  <a:lnTo>
                    <a:pt x="46" y="72"/>
                  </a:lnTo>
                  <a:lnTo>
                    <a:pt x="46" y="72"/>
                  </a:lnTo>
                  <a:lnTo>
                    <a:pt x="46" y="74"/>
                  </a:lnTo>
                  <a:lnTo>
                    <a:pt x="44" y="82"/>
                  </a:lnTo>
                  <a:lnTo>
                    <a:pt x="28" y="88"/>
                  </a:lnTo>
                  <a:lnTo>
                    <a:pt x="28" y="88"/>
                  </a:lnTo>
                  <a:lnTo>
                    <a:pt x="24" y="90"/>
                  </a:lnTo>
                  <a:lnTo>
                    <a:pt x="24" y="90"/>
                  </a:lnTo>
                  <a:lnTo>
                    <a:pt x="22" y="94"/>
                  </a:lnTo>
                  <a:lnTo>
                    <a:pt x="22" y="102"/>
                  </a:lnTo>
                  <a:lnTo>
                    <a:pt x="22" y="102"/>
                  </a:lnTo>
                  <a:lnTo>
                    <a:pt x="24" y="116"/>
                  </a:lnTo>
                  <a:lnTo>
                    <a:pt x="20" y="124"/>
                  </a:lnTo>
                  <a:lnTo>
                    <a:pt x="20" y="124"/>
                  </a:lnTo>
                  <a:lnTo>
                    <a:pt x="18" y="126"/>
                  </a:lnTo>
                  <a:lnTo>
                    <a:pt x="16" y="126"/>
                  </a:lnTo>
                  <a:lnTo>
                    <a:pt x="16" y="126"/>
                  </a:lnTo>
                  <a:lnTo>
                    <a:pt x="16" y="126"/>
                  </a:lnTo>
                  <a:lnTo>
                    <a:pt x="0" y="122"/>
                  </a:lnTo>
                  <a:lnTo>
                    <a:pt x="0" y="122"/>
                  </a:lnTo>
                  <a:lnTo>
                    <a:pt x="2" y="126"/>
                  </a:lnTo>
                  <a:lnTo>
                    <a:pt x="8" y="130"/>
                  </a:lnTo>
                  <a:lnTo>
                    <a:pt x="8" y="130"/>
                  </a:lnTo>
                  <a:lnTo>
                    <a:pt x="18" y="144"/>
                  </a:lnTo>
                  <a:lnTo>
                    <a:pt x="28" y="160"/>
                  </a:lnTo>
                  <a:lnTo>
                    <a:pt x="28" y="162"/>
                  </a:lnTo>
                  <a:lnTo>
                    <a:pt x="28" y="162"/>
                  </a:lnTo>
                  <a:lnTo>
                    <a:pt x="36" y="162"/>
                  </a:lnTo>
                  <a:lnTo>
                    <a:pt x="36" y="162"/>
                  </a:lnTo>
                  <a:lnTo>
                    <a:pt x="42" y="160"/>
                  </a:lnTo>
                  <a:lnTo>
                    <a:pt x="48" y="162"/>
                  </a:lnTo>
                  <a:lnTo>
                    <a:pt x="54" y="164"/>
                  </a:lnTo>
                  <a:lnTo>
                    <a:pt x="60" y="166"/>
                  </a:lnTo>
                  <a:lnTo>
                    <a:pt x="70" y="178"/>
                  </a:lnTo>
                  <a:lnTo>
                    <a:pt x="70" y="178"/>
                  </a:lnTo>
                  <a:lnTo>
                    <a:pt x="70" y="178"/>
                  </a:lnTo>
                  <a:lnTo>
                    <a:pt x="70" y="178"/>
                  </a:lnTo>
                  <a:lnTo>
                    <a:pt x="68" y="200"/>
                  </a:lnTo>
                  <a:lnTo>
                    <a:pt x="68" y="200"/>
                  </a:lnTo>
                  <a:lnTo>
                    <a:pt x="72" y="204"/>
                  </a:lnTo>
                  <a:lnTo>
                    <a:pt x="72" y="210"/>
                  </a:lnTo>
                  <a:lnTo>
                    <a:pt x="72" y="210"/>
                  </a:lnTo>
                  <a:lnTo>
                    <a:pt x="68" y="214"/>
                  </a:lnTo>
                  <a:lnTo>
                    <a:pt x="60" y="218"/>
                  </a:lnTo>
                  <a:lnTo>
                    <a:pt x="60" y="218"/>
                  </a:lnTo>
                  <a:lnTo>
                    <a:pt x="56" y="218"/>
                  </a:lnTo>
                  <a:lnTo>
                    <a:pt x="54" y="220"/>
                  </a:lnTo>
                  <a:lnTo>
                    <a:pt x="52" y="224"/>
                  </a:lnTo>
                  <a:lnTo>
                    <a:pt x="50" y="230"/>
                  </a:lnTo>
                  <a:lnTo>
                    <a:pt x="50" y="230"/>
                  </a:lnTo>
                  <a:lnTo>
                    <a:pt x="50" y="230"/>
                  </a:lnTo>
                  <a:lnTo>
                    <a:pt x="50" y="230"/>
                  </a:lnTo>
                  <a:lnTo>
                    <a:pt x="44" y="244"/>
                  </a:lnTo>
                  <a:lnTo>
                    <a:pt x="52" y="254"/>
                  </a:lnTo>
                  <a:lnTo>
                    <a:pt x="74" y="258"/>
                  </a:lnTo>
                  <a:lnTo>
                    <a:pt x="76" y="258"/>
                  </a:lnTo>
                  <a:lnTo>
                    <a:pt x="76" y="258"/>
                  </a:lnTo>
                  <a:lnTo>
                    <a:pt x="86" y="268"/>
                  </a:lnTo>
                  <a:lnTo>
                    <a:pt x="72" y="288"/>
                  </a:lnTo>
                  <a:lnTo>
                    <a:pt x="102" y="352"/>
                  </a:lnTo>
                  <a:lnTo>
                    <a:pt x="104" y="354"/>
                  </a:lnTo>
                  <a:lnTo>
                    <a:pt x="98" y="358"/>
                  </a:lnTo>
                  <a:lnTo>
                    <a:pt x="100" y="364"/>
                  </a:lnTo>
                  <a:lnTo>
                    <a:pt x="100" y="364"/>
                  </a:lnTo>
                  <a:lnTo>
                    <a:pt x="156" y="330"/>
                  </a:lnTo>
                  <a:lnTo>
                    <a:pt x="146" y="346"/>
                  </a:lnTo>
                  <a:lnTo>
                    <a:pt x="146" y="346"/>
                  </a:lnTo>
                  <a:lnTo>
                    <a:pt x="138" y="362"/>
                  </a:lnTo>
                  <a:lnTo>
                    <a:pt x="134" y="374"/>
                  </a:lnTo>
                  <a:lnTo>
                    <a:pt x="134" y="374"/>
                  </a:lnTo>
                  <a:lnTo>
                    <a:pt x="140" y="372"/>
                  </a:lnTo>
                  <a:lnTo>
                    <a:pt x="146" y="366"/>
                  </a:lnTo>
                  <a:lnTo>
                    <a:pt x="152" y="360"/>
                  </a:lnTo>
                  <a:lnTo>
                    <a:pt x="156" y="350"/>
                  </a:lnTo>
                  <a:lnTo>
                    <a:pt x="156" y="350"/>
                  </a:lnTo>
                  <a:lnTo>
                    <a:pt x="158" y="350"/>
                  </a:lnTo>
                  <a:lnTo>
                    <a:pt x="172" y="342"/>
                  </a:lnTo>
                  <a:lnTo>
                    <a:pt x="174" y="340"/>
                  </a:lnTo>
                  <a:lnTo>
                    <a:pt x="196" y="358"/>
                  </a:lnTo>
                  <a:lnTo>
                    <a:pt x="220" y="360"/>
                  </a:lnTo>
                  <a:lnTo>
                    <a:pt x="220" y="360"/>
                  </a:lnTo>
                  <a:lnTo>
                    <a:pt x="232" y="368"/>
                  </a:lnTo>
                  <a:lnTo>
                    <a:pt x="260" y="342"/>
                  </a:lnTo>
                  <a:lnTo>
                    <a:pt x="260" y="342"/>
                  </a:lnTo>
                  <a:lnTo>
                    <a:pt x="264" y="336"/>
                  </a:lnTo>
                  <a:lnTo>
                    <a:pt x="268" y="326"/>
                  </a:lnTo>
                  <a:lnTo>
                    <a:pt x="272" y="320"/>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8" y="234"/>
                  </a:lnTo>
                  <a:lnTo>
                    <a:pt x="290" y="226"/>
                  </a:lnTo>
                  <a:lnTo>
                    <a:pt x="284" y="222"/>
                  </a:lnTo>
                  <a:lnTo>
                    <a:pt x="282" y="222"/>
                  </a:lnTo>
                  <a:lnTo>
                    <a:pt x="272" y="232"/>
                  </a:lnTo>
                  <a:lnTo>
                    <a:pt x="272" y="230"/>
                  </a:lnTo>
                  <a:lnTo>
                    <a:pt x="270" y="230"/>
                  </a:lnTo>
                  <a:lnTo>
                    <a:pt x="256" y="226"/>
                  </a:lnTo>
                  <a:lnTo>
                    <a:pt x="252" y="214"/>
                  </a:lnTo>
                  <a:lnTo>
                    <a:pt x="252" y="214"/>
                  </a:lnTo>
                  <a:lnTo>
                    <a:pt x="244" y="210"/>
                  </a:lnTo>
                  <a:lnTo>
                    <a:pt x="236" y="204"/>
                  </a:lnTo>
                  <a:lnTo>
                    <a:pt x="226" y="198"/>
                  </a:lnTo>
                  <a:lnTo>
                    <a:pt x="226" y="198"/>
                  </a:lnTo>
                  <a:lnTo>
                    <a:pt x="218" y="192"/>
                  </a:lnTo>
                  <a:lnTo>
                    <a:pt x="216" y="190"/>
                  </a:lnTo>
                  <a:lnTo>
                    <a:pt x="216" y="186"/>
                  </a:lnTo>
                  <a:lnTo>
                    <a:pt x="216" y="186"/>
                  </a:lnTo>
                  <a:lnTo>
                    <a:pt x="214" y="184"/>
                  </a:lnTo>
                  <a:lnTo>
                    <a:pt x="216" y="180"/>
                  </a:lnTo>
                  <a:lnTo>
                    <a:pt x="220" y="170"/>
                  </a:lnTo>
                  <a:lnTo>
                    <a:pt x="220" y="170"/>
                  </a:lnTo>
                  <a:lnTo>
                    <a:pt x="230" y="152"/>
                  </a:lnTo>
                  <a:lnTo>
                    <a:pt x="232" y="144"/>
                  </a:lnTo>
                  <a:lnTo>
                    <a:pt x="234" y="138"/>
                  </a:lnTo>
                  <a:lnTo>
                    <a:pt x="234" y="128"/>
                  </a:lnTo>
                  <a:lnTo>
                    <a:pt x="240" y="128"/>
                  </a:lnTo>
                  <a:lnTo>
                    <a:pt x="258" y="130"/>
                  </a:lnTo>
                  <a:lnTo>
                    <a:pt x="258" y="130"/>
                  </a:lnTo>
                  <a:lnTo>
                    <a:pt x="260" y="122"/>
                  </a:lnTo>
                  <a:lnTo>
                    <a:pt x="264" y="106"/>
                  </a:lnTo>
                  <a:lnTo>
                    <a:pt x="260" y="104"/>
                  </a:lnTo>
                  <a:lnTo>
                    <a:pt x="260" y="104"/>
                  </a:lnTo>
                  <a:lnTo>
                    <a:pt x="242" y="116"/>
                  </a:lnTo>
                  <a:lnTo>
                    <a:pt x="230" y="122"/>
                  </a:lnTo>
                  <a:lnTo>
                    <a:pt x="230" y="122"/>
                  </a:lnTo>
                  <a:lnTo>
                    <a:pt x="222" y="122"/>
                  </a:lnTo>
                  <a:lnTo>
                    <a:pt x="214" y="120"/>
                  </a:lnTo>
                  <a:lnTo>
                    <a:pt x="204" y="114"/>
                  </a:lnTo>
                  <a:lnTo>
                    <a:pt x="194" y="108"/>
                  </a:lnTo>
                  <a:lnTo>
                    <a:pt x="194" y="106"/>
                  </a:lnTo>
                  <a:lnTo>
                    <a:pt x="192" y="10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3" name="Freeform 25"/>
            <p:cNvSpPr>
              <a:spLocks/>
            </p:cNvSpPr>
            <p:nvPr/>
          </p:nvSpPr>
          <p:spPr bwMode="auto">
            <a:xfrm>
              <a:off x="4645025" y="3021919"/>
              <a:ext cx="127000" cy="184150"/>
            </a:xfrm>
            <a:custGeom>
              <a:avLst/>
              <a:gdLst>
                <a:gd name="T0" fmla="*/ 46 w 80"/>
                <a:gd name="T1" fmla="*/ 2 h 116"/>
                <a:gd name="T2" fmla="*/ 44 w 80"/>
                <a:gd name="T3" fmla="*/ 0 h 116"/>
                <a:gd name="T4" fmla="*/ 44 w 80"/>
                <a:gd name="T5" fmla="*/ 0 h 116"/>
                <a:gd name="T6" fmla="*/ 40 w 80"/>
                <a:gd name="T7" fmla="*/ 2 h 116"/>
                <a:gd name="T8" fmla="*/ 38 w 80"/>
                <a:gd name="T9" fmla="*/ 4 h 116"/>
                <a:gd name="T10" fmla="*/ 32 w 80"/>
                <a:gd name="T11" fmla="*/ 14 h 116"/>
                <a:gd name="T12" fmla="*/ 28 w 80"/>
                <a:gd name="T13" fmla="*/ 12 h 116"/>
                <a:gd name="T14" fmla="*/ 28 w 80"/>
                <a:gd name="T15" fmla="*/ 12 h 116"/>
                <a:gd name="T16" fmla="*/ 28 w 80"/>
                <a:gd name="T17" fmla="*/ 14 h 116"/>
                <a:gd name="T18" fmla="*/ 22 w 80"/>
                <a:gd name="T19" fmla="*/ 20 h 116"/>
                <a:gd name="T20" fmla="*/ 18 w 80"/>
                <a:gd name="T21" fmla="*/ 22 h 116"/>
                <a:gd name="T22" fmla="*/ 10 w 80"/>
                <a:gd name="T23" fmla="*/ 26 h 116"/>
                <a:gd name="T24" fmla="*/ 8 w 80"/>
                <a:gd name="T25" fmla="*/ 32 h 116"/>
                <a:gd name="T26" fmla="*/ 8 w 80"/>
                <a:gd name="T27" fmla="*/ 32 h 116"/>
                <a:gd name="T28" fmla="*/ 8 w 80"/>
                <a:gd name="T29" fmla="*/ 44 h 116"/>
                <a:gd name="T30" fmla="*/ 6 w 80"/>
                <a:gd name="T31" fmla="*/ 48 h 116"/>
                <a:gd name="T32" fmla="*/ 4 w 80"/>
                <a:gd name="T33" fmla="*/ 50 h 116"/>
                <a:gd name="T34" fmla="*/ 0 w 80"/>
                <a:gd name="T35" fmla="*/ 60 h 116"/>
                <a:gd name="T36" fmla="*/ 0 w 80"/>
                <a:gd name="T37" fmla="*/ 60 h 116"/>
                <a:gd name="T38" fmla="*/ 0 w 80"/>
                <a:gd name="T39" fmla="*/ 66 h 116"/>
                <a:gd name="T40" fmla="*/ 0 w 80"/>
                <a:gd name="T41" fmla="*/ 78 h 116"/>
                <a:gd name="T42" fmla="*/ 4 w 80"/>
                <a:gd name="T43" fmla="*/ 102 h 116"/>
                <a:gd name="T44" fmla="*/ 4 w 80"/>
                <a:gd name="T45" fmla="*/ 102 h 116"/>
                <a:gd name="T46" fmla="*/ 8 w 80"/>
                <a:gd name="T47" fmla="*/ 106 h 116"/>
                <a:gd name="T48" fmla="*/ 18 w 80"/>
                <a:gd name="T49" fmla="*/ 112 h 116"/>
                <a:gd name="T50" fmla="*/ 36 w 80"/>
                <a:gd name="T51" fmla="*/ 116 h 116"/>
                <a:gd name="T52" fmla="*/ 36 w 80"/>
                <a:gd name="T53" fmla="*/ 116 h 116"/>
                <a:gd name="T54" fmla="*/ 44 w 80"/>
                <a:gd name="T55" fmla="*/ 114 h 116"/>
                <a:gd name="T56" fmla="*/ 54 w 80"/>
                <a:gd name="T57" fmla="*/ 110 h 116"/>
                <a:gd name="T58" fmla="*/ 50 w 80"/>
                <a:gd name="T59" fmla="*/ 100 h 116"/>
                <a:gd name="T60" fmla="*/ 50 w 80"/>
                <a:gd name="T61" fmla="*/ 98 h 116"/>
                <a:gd name="T62" fmla="*/ 50 w 80"/>
                <a:gd name="T63" fmla="*/ 98 h 116"/>
                <a:gd name="T64" fmla="*/ 52 w 80"/>
                <a:gd name="T65" fmla="*/ 90 h 116"/>
                <a:gd name="T66" fmla="*/ 52 w 80"/>
                <a:gd name="T67" fmla="*/ 90 h 116"/>
                <a:gd name="T68" fmla="*/ 60 w 80"/>
                <a:gd name="T69" fmla="*/ 74 h 116"/>
                <a:gd name="T70" fmla="*/ 76 w 80"/>
                <a:gd name="T71" fmla="*/ 74 h 116"/>
                <a:gd name="T72" fmla="*/ 80 w 80"/>
                <a:gd name="T73" fmla="*/ 74 h 116"/>
                <a:gd name="T74" fmla="*/ 80 w 80"/>
                <a:gd name="T75" fmla="*/ 74 h 116"/>
                <a:gd name="T76" fmla="*/ 74 w 80"/>
                <a:gd name="T77" fmla="*/ 64 h 116"/>
                <a:gd name="T78" fmla="*/ 64 w 80"/>
                <a:gd name="T79" fmla="*/ 48 h 116"/>
                <a:gd name="T80" fmla="*/ 58 w 80"/>
                <a:gd name="T81" fmla="*/ 40 h 116"/>
                <a:gd name="T82" fmla="*/ 58 w 80"/>
                <a:gd name="T83" fmla="*/ 40 h 116"/>
                <a:gd name="T84" fmla="*/ 54 w 80"/>
                <a:gd name="T85" fmla="*/ 30 h 116"/>
                <a:gd name="T86" fmla="*/ 52 w 80"/>
                <a:gd name="T87" fmla="*/ 18 h 116"/>
                <a:gd name="T88" fmla="*/ 52 w 80"/>
                <a:gd name="T89" fmla="*/ 18 h 116"/>
                <a:gd name="T90" fmla="*/ 48 w 80"/>
                <a:gd name="T91" fmla="*/ 8 h 116"/>
                <a:gd name="T92" fmla="*/ 46 w 80"/>
                <a:gd name="T93" fmla="*/ 2 h 116"/>
                <a:gd name="T94" fmla="*/ 46 w 80"/>
                <a:gd name="T95" fmla="*/ 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0" h="116">
                  <a:moveTo>
                    <a:pt x="46" y="2"/>
                  </a:moveTo>
                  <a:lnTo>
                    <a:pt x="44" y="0"/>
                  </a:lnTo>
                  <a:lnTo>
                    <a:pt x="44" y="0"/>
                  </a:lnTo>
                  <a:lnTo>
                    <a:pt x="40" y="2"/>
                  </a:lnTo>
                  <a:lnTo>
                    <a:pt x="38" y="4"/>
                  </a:lnTo>
                  <a:lnTo>
                    <a:pt x="32" y="14"/>
                  </a:lnTo>
                  <a:lnTo>
                    <a:pt x="28" y="12"/>
                  </a:lnTo>
                  <a:lnTo>
                    <a:pt x="28" y="12"/>
                  </a:lnTo>
                  <a:lnTo>
                    <a:pt x="28" y="14"/>
                  </a:lnTo>
                  <a:lnTo>
                    <a:pt x="22" y="20"/>
                  </a:lnTo>
                  <a:lnTo>
                    <a:pt x="18" y="22"/>
                  </a:lnTo>
                  <a:lnTo>
                    <a:pt x="10" y="26"/>
                  </a:lnTo>
                  <a:lnTo>
                    <a:pt x="8" y="32"/>
                  </a:lnTo>
                  <a:lnTo>
                    <a:pt x="8" y="32"/>
                  </a:lnTo>
                  <a:lnTo>
                    <a:pt x="8" y="44"/>
                  </a:lnTo>
                  <a:lnTo>
                    <a:pt x="6" y="48"/>
                  </a:lnTo>
                  <a:lnTo>
                    <a:pt x="4" y="50"/>
                  </a:lnTo>
                  <a:lnTo>
                    <a:pt x="0" y="60"/>
                  </a:lnTo>
                  <a:lnTo>
                    <a:pt x="0" y="60"/>
                  </a:lnTo>
                  <a:lnTo>
                    <a:pt x="0" y="66"/>
                  </a:lnTo>
                  <a:lnTo>
                    <a:pt x="0" y="78"/>
                  </a:lnTo>
                  <a:lnTo>
                    <a:pt x="4" y="102"/>
                  </a:lnTo>
                  <a:lnTo>
                    <a:pt x="4" y="102"/>
                  </a:lnTo>
                  <a:lnTo>
                    <a:pt x="8" y="106"/>
                  </a:lnTo>
                  <a:lnTo>
                    <a:pt x="18" y="112"/>
                  </a:lnTo>
                  <a:lnTo>
                    <a:pt x="36" y="116"/>
                  </a:lnTo>
                  <a:lnTo>
                    <a:pt x="36" y="116"/>
                  </a:lnTo>
                  <a:lnTo>
                    <a:pt x="44" y="114"/>
                  </a:lnTo>
                  <a:lnTo>
                    <a:pt x="54" y="110"/>
                  </a:lnTo>
                  <a:lnTo>
                    <a:pt x="50" y="100"/>
                  </a:lnTo>
                  <a:lnTo>
                    <a:pt x="50" y="98"/>
                  </a:lnTo>
                  <a:lnTo>
                    <a:pt x="50" y="98"/>
                  </a:lnTo>
                  <a:lnTo>
                    <a:pt x="52" y="90"/>
                  </a:lnTo>
                  <a:lnTo>
                    <a:pt x="52" y="90"/>
                  </a:lnTo>
                  <a:lnTo>
                    <a:pt x="60" y="74"/>
                  </a:lnTo>
                  <a:lnTo>
                    <a:pt x="76" y="74"/>
                  </a:lnTo>
                  <a:lnTo>
                    <a:pt x="80" y="74"/>
                  </a:lnTo>
                  <a:lnTo>
                    <a:pt x="80" y="74"/>
                  </a:lnTo>
                  <a:lnTo>
                    <a:pt x="74" y="64"/>
                  </a:lnTo>
                  <a:lnTo>
                    <a:pt x="64" y="48"/>
                  </a:lnTo>
                  <a:lnTo>
                    <a:pt x="58" y="40"/>
                  </a:lnTo>
                  <a:lnTo>
                    <a:pt x="58" y="40"/>
                  </a:lnTo>
                  <a:lnTo>
                    <a:pt x="54" y="30"/>
                  </a:lnTo>
                  <a:lnTo>
                    <a:pt x="52" y="18"/>
                  </a:lnTo>
                  <a:lnTo>
                    <a:pt x="52" y="18"/>
                  </a:lnTo>
                  <a:lnTo>
                    <a:pt x="48" y="8"/>
                  </a:lnTo>
                  <a:lnTo>
                    <a:pt x="46" y="2"/>
                  </a:lnTo>
                  <a:lnTo>
                    <a:pt x="46" y="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4" name="Freeform 26"/>
            <p:cNvSpPr>
              <a:spLocks/>
            </p:cNvSpPr>
            <p:nvPr/>
          </p:nvSpPr>
          <p:spPr bwMode="auto">
            <a:xfrm>
              <a:off x="4518025" y="2939369"/>
              <a:ext cx="168275" cy="180975"/>
            </a:xfrm>
            <a:custGeom>
              <a:avLst/>
              <a:gdLst>
                <a:gd name="T0" fmla="*/ 52 w 106"/>
                <a:gd name="T1" fmla="*/ 26 h 114"/>
                <a:gd name="T2" fmla="*/ 38 w 106"/>
                <a:gd name="T3" fmla="*/ 24 h 114"/>
                <a:gd name="T4" fmla="*/ 38 w 106"/>
                <a:gd name="T5" fmla="*/ 30 h 114"/>
                <a:gd name="T6" fmla="*/ 18 w 106"/>
                <a:gd name="T7" fmla="*/ 38 h 114"/>
                <a:gd name="T8" fmla="*/ 18 w 106"/>
                <a:gd name="T9" fmla="*/ 40 h 114"/>
                <a:gd name="T10" fmla="*/ 18 w 106"/>
                <a:gd name="T11" fmla="*/ 48 h 114"/>
                <a:gd name="T12" fmla="*/ 24 w 106"/>
                <a:gd name="T13" fmla="*/ 58 h 114"/>
                <a:gd name="T14" fmla="*/ 24 w 106"/>
                <a:gd name="T15" fmla="*/ 60 h 114"/>
                <a:gd name="T16" fmla="*/ 4 w 106"/>
                <a:gd name="T17" fmla="*/ 82 h 114"/>
                <a:gd name="T18" fmla="*/ 0 w 106"/>
                <a:gd name="T19" fmla="*/ 86 h 114"/>
                <a:gd name="T20" fmla="*/ 4 w 106"/>
                <a:gd name="T21" fmla="*/ 96 h 114"/>
                <a:gd name="T22" fmla="*/ 20 w 106"/>
                <a:gd name="T23" fmla="*/ 100 h 114"/>
                <a:gd name="T24" fmla="*/ 32 w 106"/>
                <a:gd name="T25" fmla="*/ 102 h 114"/>
                <a:gd name="T26" fmla="*/ 40 w 106"/>
                <a:gd name="T27" fmla="*/ 106 h 114"/>
                <a:gd name="T28" fmla="*/ 48 w 106"/>
                <a:gd name="T29" fmla="*/ 110 h 114"/>
                <a:gd name="T30" fmla="*/ 62 w 106"/>
                <a:gd name="T31" fmla="*/ 114 h 114"/>
                <a:gd name="T32" fmla="*/ 66 w 106"/>
                <a:gd name="T33" fmla="*/ 112 h 114"/>
                <a:gd name="T34" fmla="*/ 78 w 106"/>
                <a:gd name="T35" fmla="*/ 98 h 114"/>
                <a:gd name="T36" fmla="*/ 80 w 106"/>
                <a:gd name="T37" fmla="*/ 66 h 114"/>
                <a:gd name="T38" fmla="*/ 96 w 106"/>
                <a:gd name="T39" fmla="*/ 68 h 114"/>
                <a:gd name="T40" fmla="*/ 102 w 106"/>
                <a:gd name="T41" fmla="*/ 62 h 114"/>
                <a:gd name="T42" fmla="*/ 96 w 106"/>
                <a:gd name="T43" fmla="*/ 30 h 114"/>
                <a:gd name="T44" fmla="*/ 102 w 106"/>
                <a:gd name="T45" fmla="*/ 26 h 114"/>
                <a:gd name="T46" fmla="*/ 106 w 106"/>
                <a:gd name="T47" fmla="*/ 22 h 114"/>
                <a:gd name="T48" fmla="*/ 86 w 106"/>
                <a:gd name="T49" fmla="*/ 18 h 114"/>
                <a:gd name="T50" fmla="*/ 68 w 106"/>
                <a:gd name="T51" fmla="*/ 6 h 114"/>
                <a:gd name="T52" fmla="*/ 62 w 106"/>
                <a:gd name="T53" fmla="*/ 2 h 114"/>
                <a:gd name="T54" fmla="*/ 48 w 106"/>
                <a:gd name="T55" fmla="*/ 2 h 114"/>
                <a:gd name="T56" fmla="*/ 44 w 106"/>
                <a:gd name="T57" fmla="*/ 2 h 114"/>
                <a:gd name="T58" fmla="*/ 50 w 106"/>
                <a:gd name="T59" fmla="*/ 10 h 114"/>
                <a:gd name="T60" fmla="*/ 54 w 106"/>
                <a:gd name="T61" fmla="*/ 16 h 114"/>
                <a:gd name="T62" fmla="*/ 52 w 106"/>
                <a:gd name="T63" fmla="*/ 2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8" y="40"/>
                  </a:lnTo>
                  <a:lnTo>
                    <a:pt x="16" y="44"/>
                  </a:lnTo>
                  <a:lnTo>
                    <a:pt x="18" y="48"/>
                  </a:lnTo>
                  <a:lnTo>
                    <a:pt x="24" y="56"/>
                  </a:lnTo>
                  <a:lnTo>
                    <a:pt x="24" y="58"/>
                  </a:lnTo>
                  <a:lnTo>
                    <a:pt x="24" y="60"/>
                  </a:lnTo>
                  <a:lnTo>
                    <a:pt x="24" y="60"/>
                  </a:lnTo>
                  <a:lnTo>
                    <a:pt x="14" y="72"/>
                  </a:lnTo>
                  <a:lnTo>
                    <a:pt x="4" y="82"/>
                  </a:lnTo>
                  <a:lnTo>
                    <a:pt x="4" y="82"/>
                  </a:lnTo>
                  <a:lnTo>
                    <a:pt x="0" y="86"/>
                  </a:lnTo>
                  <a:lnTo>
                    <a:pt x="0" y="90"/>
                  </a:lnTo>
                  <a:lnTo>
                    <a:pt x="4" y="96"/>
                  </a:lnTo>
                  <a:lnTo>
                    <a:pt x="14" y="100"/>
                  </a:lnTo>
                  <a:lnTo>
                    <a:pt x="20" y="100"/>
                  </a:lnTo>
                  <a:lnTo>
                    <a:pt x="20" y="100"/>
                  </a:lnTo>
                  <a:lnTo>
                    <a:pt x="32" y="102"/>
                  </a:lnTo>
                  <a:lnTo>
                    <a:pt x="36" y="102"/>
                  </a:lnTo>
                  <a:lnTo>
                    <a:pt x="40" y="106"/>
                  </a:lnTo>
                  <a:lnTo>
                    <a:pt x="48" y="110"/>
                  </a:lnTo>
                  <a:lnTo>
                    <a:pt x="48" y="110"/>
                  </a:lnTo>
                  <a:lnTo>
                    <a:pt x="56" y="114"/>
                  </a:lnTo>
                  <a:lnTo>
                    <a:pt x="62"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96" y="30"/>
                  </a:lnTo>
                  <a:lnTo>
                    <a:pt x="102" y="26"/>
                  </a:lnTo>
                  <a:lnTo>
                    <a:pt x="106" y="22"/>
                  </a:lnTo>
                  <a:lnTo>
                    <a:pt x="106" y="22"/>
                  </a:lnTo>
                  <a:lnTo>
                    <a:pt x="104" y="18"/>
                  </a:lnTo>
                  <a:lnTo>
                    <a:pt x="86" y="18"/>
                  </a:lnTo>
                  <a:lnTo>
                    <a:pt x="86" y="18"/>
                  </a:lnTo>
                  <a:lnTo>
                    <a:pt x="68" y="6"/>
                  </a:lnTo>
                  <a:lnTo>
                    <a:pt x="68" y="6"/>
                  </a:lnTo>
                  <a:lnTo>
                    <a:pt x="62" y="2"/>
                  </a:lnTo>
                  <a:lnTo>
                    <a:pt x="58" y="0"/>
                  </a:lnTo>
                  <a:lnTo>
                    <a:pt x="48" y="2"/>
                  </a:lnTo>
                  <a:lnTo>
                    <a:pt x="44" y="2"/>
                  </a:lnTo>
                  <a:lnTo>
                    <a:pt x="44" y="2"/>
                  </a:lnTo>
                  <a:lnTo>
                    <a:pt x="44" y="8"/>
                  </a:lnTo>
                  <a:lnTo>
                    <a:pt x="50" y="10"/>
                  </a:lnTo>
                  <a:lnTo>
                    <a:pt x="50" y="10"/>
                  </a:lnTo>
                  <a:lnTo>
                    <a:pt x="54" y="16"/>
                  </a:lnTo>
                  <a:lnTo>
                    <a:pt x="54" y="20"/>
                  </a:lnTo>
                  <a:lnTo>
                    <a:pt x="52" y="24"/>
                  </a:lnTo>
                  <a:lnTo>
                    <a:pt x="52" y="2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5" name="Freeform 27"/>
            <p:cNvSpPr>
              <a:spLocks/>
            </p:cNvSpPr>
            <p:nvPr/>
          </p:nvSpPr>
          <p:spPr bwMode="auto">
            <a:xfrm>
              <a:off x="4803775" y="2580594"/>
              <a:ext cx="596900" cy="568325"/>
            </a:xfrm>
            <a:custGeom>
              <a:avLst/>
              <a:gdLst>
                <a:gd name="T0" fmla="*/ 162 w 376"/>
                <a:gd name="T1" fmla="*/ 60 h 358"/>
                <a:gd name="T2" fmla="*/ 160 w 376"/>
                <a:gd name="T3" fmla="*/ 80 h 358"/>
                <a:gd name="T4" fmla="*/ 140 w 376"/>
                <a:gd name="T5" fmla="*/ 80 h 358"/>
                <a:gd name="T6" fmla="*/ 116 w 376"/>
                <a:gd name="T7" fmla="*/ 92 h 358"/>
                <a:gd name="T8" fmla="*/ 92 w 376"/>
                <a:gd name="T9" fmla="*/ 112 h 358"/>
                <a:gd name="T10" fmla="*/ 70 w 376"/>
                <a:gd name="T11" fmla="*/ 138 h 358"/>
                <a:gd name="T12" fmla="*/ 54 w 376"/>
                <a:gd name="T13" fmla="*/ 148 h 358"/>
                <a:gd name="T14" fmla="*/ 42 w 376"/>
                <a:gd name="T15" fmla="*/ 138 h 358"/>
                <a:gd name="T16" fmla="*/ 24 w 376"/>
                <a:gd name="T17" fmla="*/ 122 h 358"/>
                <a:gd name="T18" fmla="*/ 22 w 376"/>
                <a:gd name="T19" fmla="*/ 184 h 358"/>
                <a:gd name="T20" fmla="*/ 4 w 376"/>
                <a:gd name="T21" fmla="*/ 220 h 358"/>
                <a:gd name="T22" fmla="*/ 2 w 376"/>
                <a:gd name="T23" fmla="*/ 232 h 358"/>
                <a:gd name="T24" fmla="*/ 32 w 376"/>
                <a:gd name="T25" fmla="*/ 238 h 358"/>
                <a:gd name="T26" fmla="*/ 34 w 376"/>
                <a:gd name="T27" fmla="*/ 240 h 358"/>
                <a:gd name="T28" fmla="*/ 46 w 376"/>
                <a:gd name="T29" fmla="*/ 248 h 358"/>
                <a:gd name="T30" fmla="*/ 48 w 376"/>
                <a:gd name="T31" fmla="*/ 248 h 358"/>
                <a:gd name="T32" fmla="*/ 54 w 376"/>
                <a:gd name="T33" fmla="*/ 264 h 358"/>
                <a:gd name="T34" fmla="*/ 92 w 376"/>
                <a:gd name="T35" fmla="*/ 260 h 358"/>
                <a:gd name="T36" fmla="*/ 112 w 376"/>
                <a:gd name="T37" fmla="*/ 224 h 358"/>
                <a:gd name="T38" fmla="*/ 138 w 376"/>
                <a:gd name="T39" fmla="*/ 204 h 358"/>
                <a:gd name="T40" fmla="*/ 154 w 376"/>
                <a:gd name="T41" fmla="*/ 196 h 358"/>
                <a:gd name="T42" fmla="*/ 164 w 376"/>
                <a:gd name="T43" fmla="*/ 194 h 358"/>
                <a:gd name="T44" fmla="*/ 174 w 376"/>
                <a:gd name="T45" fmla="*/ 200 h 358"/>
                <a:gd name="T46" fmla="*/ 188 w 376"/>
                <a:gd name="T47" fmla="*/ 220 h 358"/>
                <a:gd name="T48" fmla="*/ 188 w 376"/>
                <a:gd name="T49" fmla="*/ 254 h 358"/>
                <a:gd name="T50" fmla="*/ 184 w 376"/>
                <a:gd name="T51" fmla="*/ 268 h 358"/>
                <a:gd name="T52" fmla="*/ 174 w 376"/>
                <a:gd name="T53" fmla="*/ 284 h 358"/>
                <a:gd name="T54" fmla="*/ 172 w 376"/>
                <a:gd name="T55" fmla="*/ 312 h 358"/>
                <a:gd name="T56" fmla="*/ 184 w 376"/>
                <a:gd name="T57" fmla="*/ 302 h 358"/>
                <a:gd name="T58" fmla="*/ 194 w 376"/>
                <a:gd name="T59" fmla="*/ 308 h 358"/>
                <a:gd name="T60" fmla="*/ 186 w 376"/>
                <a:gd name="T61" fmla="*/ 324 h 358"/>
                <a:gd name="T62" fmla="*/ 182 w 376"/>
                <a:gd name="T63" fmla="*/ 336 h 358"/>
                <a:gd name="T64" fmla="*/ 176 w 376"/>
                <a:gd name="T65" fmla="*/ 344 h 358"/>
                <a:gd name="T66" fmla="*/ 162 w 376"/>
                <a:gd name="T67" fmla="*/ 348 h 358"/>
                <a:gd name="T68" fmla="*/ 184 w 376"/>
                <a:gd name="T69" fmla="*/ 354 h 358"/>
                <a:gd name="T70" fmla="*/ 198 w 376"/>
                <a:gd name="T71" fmla="*/ 328 h 358"/>
                <a:gd name="T72" fmla="*/ 272 w 376"/>
                <a:gd name="T73" fmla="*/ 260 h 358"/>
                <a:gd name="T74" fmla="*/ 284 w 376"/>
                <a:gd name="T75" fmla="*/ 260 h 358"/>
                <a:gd name="T76" fmla="*/ 312 w 376"/>
                <a:gd name="T77" fmla="*/ 244 h 358"/>
                <a:gd name="T78" fmla="*/ 326 w 376"/>
                <a:gd name="T79" fmla="*/ 208 h 358"/>
                <a:gd name="T80" fmla="*/ 372 w 376"/>
                <a:gd name="T81" fmla="*/ 128 h 358"/>
                <a:gd name="T82" fmla="*/ 364 w 376"/>
                <a:gd name="T83" fmla="*/ 122 h 358"/>
                <a:gd name="T84" fmla="*/ 356 w 376"/>
                <a:gd name="T85" fmla="*/ 122 h 358"/>
                <a:gd name="T86" fmla="*/ 346 w 376"/>
                <a:gd name="T87" fmla="*/ 116 h 358"/>
                <a:gd name="T88" fmla="*/ 342 w 376"/>
                <a:gd name="T89" fmla="*/ 108 h 358"/>
                <a:gd name="T90" fmla="*/ 336 w 376"/>
                <a:gd name="T91" fmla="*/ 62 h 358"/>
                <a:gd name="T92" fmla="*/ 308 w 376"/>
                <a:gd name="T93" fmla="*/ 30 h 358"/>
                <a:gd name="T94" fmla="*/ 306 w 376"/>
                <a:gd name="T95" fmla="*/ 16 h 358"/>
                <a:gd name="T96" fmla="*/ 300 w 376"/>
                <a:gd name="T97" fmla="*/ 10 h 358"/>
                <a:gd name="T98" fmla="*/ 292 w 376"/>
                <a:gd name="T99" fmla="*/ 24 h 358"/>
                <a:gd name="T100" fmla="*/ 274 w 376"/>
                <a:gd name="T101" fmla="*/ 20 h 358"/>
                <a:gd name="T102" fmla="*/ 268 w 376"/>
                <a:gd name="T103" fmla="*/ 8 h 358"/>
                <a:gd name="T104" fmla="*/ 236 w 376"/>
                <a:gd name="T105" fmla="*/ 0 h 358"/>
                <a:gd name="T106" fmla="*/ 234 w 376"/>
                <a:gd name="T107" fmla="*/ 12 h 358"/>
                <a:gd name="T108" fmla="*/ 226 w 376"/>
                <a:gd name="T109" fmla="*/ 30 h 358"/>
                <a:gd name="T110" fmla="*/ 212 w 376"/>
                <a:gd name="T111" fmla="*/ 48 h 358"/>
                <a:gd name="T112" fmla="*/ 186 w 376"/>
                <a:gd name="T113" fmla="*/ 5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58">
                  <a:moveTo>
                    <a:pt x="172" y="46"/>
                  </a:moveTo>
                  <a:lnTo>
                    <a:pt x="162" y="60"/>
                  </a:lnTo>
                  <a:lnTo>
                    <a:pt x="162" y="60"/>
                  </a:lnTo>
                  <a:lnTo>
                    <a:pt x="160" y="64"/>
                  </a:lnTo>
                  <a:lnTo>
                    <a:pt x="160" y="74"/>
                  </a:lnTo>
                  <a:lnTo>
                    <a:pt x="160" y="80"/>
                  </a:lnTo>
                  <a:lnTo>
                    <a:pt x="142" y="80"/>
                  </a:lnTo>
                  <a:lnTo>
                    <a:pt x="140" y="80"/>
                  </a:lnTo>
                  <a:lnTo>
                    <a:pt x="140" y="80"/>
                  </a:lnTo>
                  <a:lnTo>
                    <a:pt x="128" y="76"/>
                  </a:lnTo>
                  <a:lnTo>
                    <a:pt x="116" y="92"/>
                  </a:lnTo>
                  <a:lnTo>
                    <a:pt x="116" y="92"/>
                  </a:lnTo>
                  <a:lnTo>
                    <a:pt x="102" y="100"/>
                  </a:lnTo>
                  <a:lnTo>
                    <a:pt x="92" y="112"/>
                  </a:lnTo>
                  <a:lnTo>
                    <a:pt x="92" y="112"/>
                  </a:lnTo>
                  <a:lnTo>
                    <a:pt x="90" y="116"/>
                  </a:lnTo>
                  <a:lnTo>
                    <a:pt x="90" y="116"/>
                  </a:lnTo>
                  <a:lnTo>
                    <a:pt x="70" y="138"/>
                  </a:lnTo>
                  <a:lnTo>
                    <a:pt x="70" y="140"/>
                  </a:lnTo>
                  <a:lnTo>
                    <a:pt x="68" y="140"/>
                  </a:lnTo>
                  <a:lnTo>
                    <a:pt x="54" y="148"/>
                  </a:lnTo>
                  <a:lnTo>
                    <a:pt x="42" y="140"/>
                  </a:lnTo>
                  <a:lnTo>
                    <a:pt x="42" y="138"/>
                  </a:lnTo>
                  <a:lnTo>
                    <a:pt x="42" y="138"/>
                  </a:lnTo>
                  <a:lnTo>
                    <a:pt x="42" y="138"/>
                  </a:lnTo>
                  <a:lnTo>
                    <a:pt x="30" y="126"/>
                  </a:lnTo>
                  <a:lnTo>
                    <a:pt x="24" y="122"/>
                  </a:lnTo>
                  <a:lnTo>
                    <a:pt x="28" y="156"/>
                  </a:lnTo>
                  <a:lnTo>
                    <a:pt x="34" y="172"/>
                  </a:lnTo>
                  <a:lnTo>
                    <a:pt x="22" y="184"/>
                  </a:lnTo>
                  <a:lnTo>
                    <a:pt x="4" y="208"/>
                  </a:lnTo>
                  <a:lnTo>
                    <a:pt x="4" y="220"/>
                  </a:lnTo>
                  <a:lnTo>
                    <a:pt x="4" y="220"/>
                  </a:lnTo>
                  <a:lnTo>
                    <a:pt x="4" y="220"/>
                  </a:lnTo>
                  <a:lnTo>
                    <a:pt x="0" y="226"/>
                  </a:lnTo>
                  <a:lnTo>
                    <a:pt x="2" y="232"/>
                  </a:lnTo>
                  <a:lnTo>
                    <a:pt x="8" y="232"/>
                  </a:lnTo>
                  <a:lnTo>
                    <a:pt x="32" y="238"/>
                  </a:lnTo>
                  <a:lnTo>
                    <a:pt x="32" y="238"/>
                  </a:lnTo>
                  <a:lnTo>
                    <a:pt x="34" y="238"/>
                  </a:lnTo>
                  <a:lnTo>
                    <a:pt x="34" y="240"/>
                  </a:lnTo>
                  <a:lnTo>
                    <a:pt x="34" y="240"/>
                  </a:lnTo>
                  <a:lnTo>
                    <a:pt x="40" y="244"/>
                  </a:lnTo>
                  <a:lnTo>
                    <a:pt x="46" y="248"/>
                  </a:lnTo>
                  <a:lnTo>
                    <a:pt x="46" y="248"/>
                  </a:lnTo>
                  <a:lnTo>
                    <a:pt x="48" y="248"/>
                  </a:lnTo>
                  <a:lnTo>
                    <a:pt x="48" y="248"/>
                  </a:lnTo>
                  <a:lnTo>
                    <a:pt x="48" y="248"/>
                  </a:lnTo>
                  <a:lnTo>
                    <a:pt x="50" y="252"/>
                  </a:lnTo>
                  <a:lnTo>
                    <a:pt x="52" y="258"/>
                  </a:lnTo>
                  <a:lnTo>
                    <a:pt x="54" y="264"/>
                  </a:lnTo>
                  <a:lnTo>
                    <a:pt x="78" y="272"/>
                  </a:lnTo>
                  <a:lnTo>
                    <a:pt x="86" y="270"/>
                  </a:lnTo>
                  <a:lnTo>
                    <a:pt x="92" y="260"/>
                  </a:lnTo>
                  <a:lnTo>
                    <a:pt x="112" y="224"/>
                  </a:lnTo>
                  <a:lnTo>
                    <a:pt x="112" y="224"/>
                  </a:lnTo>
                  <a:lnTo>
                    <a:pt x="112" y="224"/>
                  </a:lnTo>
                  <a:lnTo>
                    <a:pt x="122" y="212"/>
                  </a:lnTo>
                  <a:lnTo>
                    <a:pt x="122" y="210"/>
                  </a:lnTo>
                  <a:lnTo>
                    <a:pt x="138" y="204"/>
                  </a:lnTo>
                  <a:lnTo>
                    <a:pt x="148" y="202"/>
                  </a:lnTo>
                  <a:lnTo>
                    <a:pt x="148" y="202"/>
                  </a:lnTo>
                  <a:lnTo>
                    <a:pt x="154" y="196"/>
                  </a:lnTo>
                  <a:lnTo>
                    <a:pt x="160" y="192"/>
                  </a:lnTo>
                  <a:lnTo>
                    <a:pt x="160" y="192"/>
                  </a:lnTo>
                  <a:lnTo>
                    <a:pt x="164" y="194"/>
                  </a:lnTo>
                  <a:lnTo>
                    <a:pt x="172" y="198"/>
                  </a:lnTo>
                  <a:lnTo>
                    <a:pt x="174" y="198"/>
                  </a:lnTo>
                  <a:lnTo>
                    <a:pt x="174" y="200"/>
                  </a:lnTo>
                  <a:lnTo>
                    <a:pt x="188" y="220"/>
                  </a:lnTo>
                  <a:lnTo>
                    <a:pt x="188" y="220"/>
                  </a:lnTo>
                  <a:lnTo>
                    <a:pt x="188" y="220"/>
                  </a:lnTo>
                  <a:lnTo>
                    <a:pt x="188" y="222"/>
                  </a:lnTo>
                  <a:lnTo>
                    <a:pt x="190" y="238"/>
                  </a:lnTo>
                  <a:lnTo>
                    <a:pt x="188" y="254"/>
                  </a:lnTo>
                  <a:lnTo>
                    <a:pt x="188" y="254"/>
                  </a:lnTo>
                  <a:lnTo>
                    <a:pt x="184" y="268"/>
                  </a:lnTo>
                  <a:lnTo>
                    <a:pt x="184" y="268"/>
                  </a:lnTo>
                  <a:lnTo>
                    <a:pt x="184" y="270"/>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08"/>
                  </a:lnTo>
                  <a:lnTo>
                    <a:pt x="194" y="320"/>
                  </a:lnTo>
                  <a:lnTo>
                    <a:pt x="192" y="320"/>
                  </a:lnTo>
                  <a:lnTo>
                    <a:pt x="186" y="324"/>
                  </a:lnTo>
                  <a:lnTo>
                    <a:pt x="184" y="328"/>
                  </a:lnTo>
                  <a:lnTo>
                    <a:pt x="184" y="334"/>
                  </a:lnTo>
                  <a:lnTo>
                    <a:pt x="182" y="336"/>
                  </a:lnTo>
                  <a:lnTo>
                    <a:pt x="182" y="336"/>
                  </a:lnTo>
                  <a:lnTo>
                    <a:pt x="178" y="344"/>
                  </a:lnTo>
                  <a:lnTo>
                    <a:pt x="176" y="344"/>
                  </a:lnTo>
                  <a:lnTo>
                    <a:pt x="176" y="344"/>
                  </a:lnTo>
                  <a:lnTo>
                    <a:pt x="168" y="346"/>
                  </a:lnTo>
                  <a:lnTo>
                    <a:pt x="162" y="348"/>
                  </a:lnTo>
                  <a:lnTo>
                    <a:pt x="158" y="356"/>
                  </a:lnTo>
                  <a:lnTo>
                    <a:pt x="158" y="358"/>
                  </a:lnTo>
                  <a:lnTo>
                    <a:pt x="184" y="354"/>
                  </a:lnTo>
                  <a:lnTo>
                    <a:pt x="190" y="350"/>
                  </a:lnTo>
                  <a:lnTo>
                    <a:pt x="198" y="328"/>
                  </a:lnTo>
                  <a:lnTo>
                    <a:pt x="198" y="328"/>
                  </a:lnTo>
                  <a:lnTo>
                    <a:pt x="258" y="266"/>
                  </a:lnTo>
                  <a:lnTo>
                    <a:pt x="260" y="266"/>
                  </a:lnTo>
                  <a:lnTo>
                    <a:pt x="272" y="260"/>
                  </a:lnTo>
                  <a:lnTo>
                    <a:pt x="272" y="260"/>
                  </a:lnTo>
                  <a:lnTo>
                    <a:pt x="272" y="260"/>
                  </a:lnTo>
                  <a:lnTo>
                    <a:pt x="284" y="260"/>
                  </a:lnTo>
                  <a:lnTo>
                    <a:pt x="294" y="258"/>
                  </a:lnTo>
                  <a:lnTo>
                    <a:pt x="304" y="252"/>
                  </a:lnTo>
                  <a:lnTo>
                    <a:pt x="312" y="244"/>
                  </a:lnTo>
                  <a:lnTo>
                    <a:pt x="326" y="208"/>
                  </a:lnTo>
                  <a:lnTo>
                    <a:pt x="326" y="208"/>
                  </a:lnTo>
                  <a:lnTo>
                    <a:pt x="326" y="208"/>
                  </a:lnTo>
                  <a:lnTo>
                    <a:pt x="376" y="156"/>
                  </a:lnTo>
                  <a:lnTo>
                    <a:pt x="376" y="156"/>
                  </a:lnTo>
                  <a:lnTo>
                    <a:pt x="372" y="128"/>
                  </a:lnTo>
                  <a:lnTo>
                    <a:pt x="372" y="128"/>
                  </a:lnTo>
                  <a:lnTo>
                    <a:pt x="368" y="126"/>
                  </a:lnTo>
                  <a:lnTo>
                    <a:pt x="364" y="122"/>
                  </a:lnTo>
                  <a:lnTo>
                    <a:pt x="364" y="120"/>
                  </a:lnTo>
                  <a:lnTo>
                    <a:pt x="364" y="122"/>
                  </a:lnTo>
                  <a:lnTo>
                    <a:pt x="356" y="122"/>
                  </a:lnTo>
                  <a:lnTo>
                    <a:pt x="356" y="122"/>
                  </a:lnTo>
                  <a:lnTo>
                    <a:pt x="350" y="120"/>
                  </a:lnTo>
                  <a:lnTo>
                    <a:pt x="346" y="116"/>
                  </a:lnTo>
                  <a:lnTo>
                    <a:pt x="344" y="110"/>
                  </a:lnTo>
                  <a:lnTo>
                    <a:pt x="344" y="110"/>
                  </a:lnTo>
                  <a:lnTo>
                    <a:pt x="342" y="108"/>
                  </a:lnTo>
                  <a:lnTo>
                    <a:pt x="342" y="66"/>
                  </a:lnTo>
                  <a:lnTo>
                    <a:pt x="342" y="66"/>
                  </a:lnTo>
                  <a:lnTo>
                    <a:pt x="336" y="62"/>
                  </a:lnTo>
                  <a:lnTo>
                    <a:pt x="328" y="56"/>
                  </a:lnTo>
                  <a:lnTo>
                    <a:pt x="316" y="44"/>
                  </a:lnTo>
                  <a:lnTo>
                    <a:pt x="308" y="30"/>
                  </a:lnTo>
                  <a:lnTo>
                    <a:pt x="308" y="30"/>
                  </a:lnTo>
                  <a:lnTo>
                    <a:pt x="306" y="24"/>
                  </a:lnTo>
                  <a:lnTo>
                    <a:pt x="306" y="16"/>
                  </a:lnTo>
                  <a:lnTo>
                    <a:pt x="308" y="12"/>
                  </a:lnTo>
                  <a:lnTo>
                    <a:pt x="302" y="4"/>
                  </a:lnTo>
                  <a:lnTo>
                    <a:pt x="300" y="10"/>
                  </a:lnTo>
                  <a:lnTo>
                    <a:pt x="294" y="24"/>
                  </a:lnTo>
                  <a:lnTo>
                    <a:pt x="292" y="24"/>
                  </a:lnTo>
                  <a:lnTo>
                    <a:pt x="292" y="24"/>
                  </a:lnTo>
                  <a:lnTo>
                    <a:pt x="282" y="24"/>
                  </a:lnTo>
                  <a:lnTo>
                    <a:pt x="274" y="20"/>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26" y="32"/>
                  </a:lnTo>
                  <a:lnTo>
                    <a:pt x="212" y="48"/>
                  </a:lnTo>
                  <a:lnTo>
                    <a:pt x="210" y="48"/>
                  </a:lnTo>
                  <a:lnTo>
                    <a:pt x="208" y="48"/>
                  </a:lnTo>
                  <a:lnTo>
                    <a:pt x="186" y="50"/>
                  </a:lnTo>
                  <a:lnTo>
                    <a:pt x="172" y="4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6" name="Freeform 28"/>
            <p:cNvSpPr>
              <a:spLocks/>
            </p:cNvSpPr>
            <p:nvPr/>
          </p:nvSpPr>
          <p:spPr bwMode="auto">
            <a:xfrm>
              <a:off x="4937125" y="2237694"/>
              <a:ext cx="850900" cy="577850"/>
            </a:xfrm>
            <a:custGeom>
              <a:avLst/>
              <a:gdLst>
                <a:gd name="T0" fmla="*/ 74 w 536"/>
                <a:gd name="T1" fmla="*/ 12 h 364"/>
                <a:gd name="T2" fmla="*/ 60 w 536"/>
                <a:gd name="T3" fmla="*/ 34 h 364"/>
                <a:gd name="T4" fmla="*/ 42 w 536"/>
                <a:gd name="T5" fmla="*/ 48 h 364"/>
                <a:gd name="T6" fmla="*/ 22 w 536"/>
                <a:gd name="T7" fmla="*/ 34 h 364"/>
                <a:gd name="T8" fmla="*/ 18 w 536"/>
                <a:gd name="T9" fmla="*/ 54 h 364"/>
                <a:gd name="T10" fmla="*/ 34 w 536"/>
                <a:gd name="T11" fmla="*/ 64 h 364"/>
                <a:gd name="T12" fmla="*/ 50 w 536"/>
                <a:gd name="T13" fmla="*/ 140 h 364"/>
                <a:gd name="T14" fmla="*/ 76 w 536"/>
                <a:gd name="T15" fmla="*/ 136 h 364"/>
                <a:gd name="T16" fmla="*/ 98 w 536"/>
                <a:gd name="T17" fmla="*/ 132 h 364"/>
                <a:gd name="T18" fmla="*/ 126 w 536"/>
                <a:gd name="T19" fmla="*/ 176 h 364"/>
                <a:gd name="T20" fmla="*/ 120 w 536"/>
                <a:gd name="T21" fmla="*/ 212 h 364"/>
                <a:gd name="T22" fmla="*/ 158 w 536"/>
                <a:gd name="T23" fmla="*/ 208 h 364"/>
                <a:gd name="T24" fmla="*/ 178 w 536"/>
                <a:gd name="T25" fmla="*/ 216 h 364"/>
                <a:gd name="T26" fmla="*/ 192 w 536"/>
                <a:gd name="T27" fmla="*/ 228 h 364"/>
                <a:gd name="T28" fmla="*/ 210 w 536"/>
                <a:gd name="T29" fmla="*/ 218 h 364"/>
                <a:gd name="T30" fmla="*/ 226 w 536"/>
                <a:gd name="T31" fmla="*/ 214 h 364"/>
                <a:gd name="T32" fmla="*/ 232 w 536"/>
                <a:gd name="T33" fmla="*/ 242 h 364"/>
                <a:gd name="T34" fmla="*/ 262 w 536"/>
                <a:gd name="T35" fmla="*/ 274 h 364"/>
                <a:gd name="T36" fmla="*/ 268 w 536"/>
                <a:gd name="T37" fmla="*/ 324 h 364"/>
                <a:gd name="T38" fmla="*/ 276 w 536"/>
                <a:gd name="T39" fmla="*/ 330 h 364"/>
                <a:gd name="T40" fmla="*/ 294 w 536"/>
                <a:gd name="T41" fmla="*/ 338 h 364"/>
                <a:gd name="T42" fmla="*/ 322 w 536"/>
                <a:gd name="T43" fmla="*/ 314 h 364"/>
                <a:gd name="T44" fmla="*/ 344 w 536"/>
                <a:gd name="T45" fmla="*/ 294 h 364"/>
                <a:gd name="T46" fmla="*/ 400 w 536"/>
                <a:gd name="T47" fmla="*/ 272 h 364"/>
                <a:gd name="T48" fmla="*/ 404 w 536"/>
                <a:gd name="T49" fmla="*/ 260 h 364"/>
                <a:gd name="T50" fmla="*/ 430 w 536"/>
                <a:gd name="T51" fmla="*/ 256 h 364"/>
                <a:gd name="T52" fmla="*/ 454 w 536"/>
                <a:gd name="T53" fmla="*/ 228 h 364"/>
                <a:gd name="T54" fmla="*/ 478 w 536"/>
                <a:gd name="T55" fmla="*/ 170 h 364"/>
                <a:gd name="T56" fmla="*/ 524 w 536"/>
                <a:gd name="T57" fmla="*/ 198 h 364"/>
                <a:gd name="T58" fmla="*/ 514 w 536"/>
                <a:gd name="T59" fmla="*/ 172 h 364"/>
                <a:gd name="T60" fmla="*/ 524 w 536"/>
                <a:gd name="T61" fmla="*/ 126 h 364"/>
                <a:gd name="T62" fmla="*/ 492 w 536"/>
                <a:gd name="T63" fmla="*/ 110 h 364"/>
                <a:gd name="T64" fmla="*/ 482 w 536"/>
                <a:gd name="T65" fmla="*/ 108 h 364"/>
                <a:gd name="T66" fmla="*/ 468 w 536"/>
                <a:gd name="T67" fmla="*/ 112 h 364"/>
                <a:gd name="T68" fmla="*/ 446 w 536"/>
                <a:gd name="T69" fmla="*/ 110 h 364"/>
                <a:gd name="T70" fmla="*/ 446 w 536"/>
                <a:gd name="T71" fmla="*/ 136 h 364"/>
                <a:gd name="T72" fmla="*/ 428 w 536"/>
                <a:gd name="T73" fmla="*/ 146 h 364"/>
                <a:gd name="T74" fmla="*/ 414 w 536"/>
                <a:gd name="T75" fmla="*/ 140 h 364"/>
                <a:gd name="T76" fmla="*/ 376 w 536"/>
                <a:gd name="T77" fmla="*/ 108 h 364"/>
                <a:gd name="T78" fmla="*/ 370 w 536"/>
                <a:gd name="T79" fmla="*/ 86 h 364"/>
                <a:gd name="T80" fmla="*/ 368 w 536"/>
                <a:gd name="T81" fmla="*/ 98 h 364"/>
                <a:gd name="T82" fmla="*/ 340 w 536"/>
                <a:gd name="T83" fmla="*/ 116 h 364"/>
                <a:gd name="T84" fmla="*/ 336 w 536"/>
                <a:gd name="T85" fmla="*/ 106 h 364"/>
                <a:gd name="T86" fmla="*/ 316 w 536"/>
                <a:gd name="T87" fmla="*/ 82 h 364"/>
                <a:gd name="T88" fmla="*/ 292 w 536"/>
                <a:gd name="T89" fmla="*/ 82 h 364"/>
                <a:gd name="T90" fmla="*/ 290 w 536"/>
                <a:gd name="T91" fmla="*/ 68 h 364"/>
                <a:gd name="T92" fmla="*/ 254 w 536"/>
                <a:gd name="T93" fmla="*/ 68 h 364"/>
                <a:gd name="T94" fmla="*/ 240 w 536"/>
                <a:gd name="T95" fmla="*/ 72 h 364"/>
                <a:gd name="T96" fmla="*/ 226 w 536"/>
                <a:gd name="T97" fmla="*/ 56 h 364"/>
                <a:gd name="T98" fmla="*/ 202 w 536"/>
                <a:gd name="T99" fmla="*/ 50 h 364"/>
                <a:gd name="T100" fmla="*/ 164 w 536"/>
                <a:gd name="T101" fmla="*/ 54 h 364"/>
                <a:gd name="T102" fmla="*/ 150 w 536"/>
                <a:gd name="T103" fmla="*/ 5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58" y="36"/>
                  </a:lnTo>
                  <a:lnTo>
                    <a:pt x="44" y="48"/>
                  </a:lnTo>
                  <a:lnTo>
                    <a:pt x="42" y="48"/>
                  </a:lnTo>
                  <a:lnTo>
                    <a:pt x="42" y="48"/>
                  </a:lnTo>
                  <a:lnTo>
                    <a:pt x="40" y="48"/>
                  </a:lnTo>
                  <a:lnTo>
                    <a:pt x="40" y="48"/>
                  </a:lnTo>
                  <a:lnTo>
                    <a:pt x="28" y="40"/>
                  </a:lnTo>
                  <a:lnTo>
                    <a:pt x="22" y="34"/>
                  </a:lnTo>
                  <a:lnTo>
                    <a:pt x="22" y="34"/>
                  </a:lnTo>
                  <a:lnTo>
                    <a:pt x="18" y="32"/>
                  </a:lnTo>
                  <a:lnTo>
                    <a:pt x="8" y="34"/>
                  </a:lnTo>
                  <a:lnTo>
                    <a:pt x="0" y="40"/>
                  </a:lnTo>
                  <a:lnTo>
                    <a:pt x="18" y="54"/>
                  </a:lnTo>
                  <a:lnTo>
                    <a:pt x="32" y="60"/>
                  </a:lnTo>
                  <a:lnTo>
                    <a:pt x="32" y="60"/>
                  </a:lnTo>
                  <a:lnTo>
                    <a:pt x="32" y="60"/>
                  </a:lnTo>
                  <a:lnTo>
                    <a:pt x="34" y="62"/>
                  </a:lnTo>
                  <a:lnTo>
                    <a:pt x="34" y="64"/>
                  </a:lnTo>
                  <a:lnTo>
                    <a:pt x="36" y="80"/>
                  </a:lnTo>
                  <a:lnTo>
                    <a:pt x="36" y="80"/>
                  </a:lnTo>
                  <a:lnTo>
                    <a:pt x="36" y="104"/>
                  </a:lnTo>
                  <a:lnTo>
                    <a:pt x="40" y="118"/>
                  </a:lnTo>
                  <a:lnTo>
                    <a:pt x="50" y="140"/>
                  </a:lnTo>
                  <a:lnTo>
                    <a:pt x="60" y="152"/>
                  </a:lnTo>
                  <a:lnTo>
                    <a:pt x="70" y="144"/>
                  </a:lnTo>
                  <a:lnTo>
                    <a:pt x="76" y="136"/>
                  </a:lnTo>
                  <a:lnTo>
                    <a:pt x="76" y="136"/>
                  </a:lnTo>
                  <a:lnTo>
                    <a:pt x="76" y="136"/>
                  </a:lnTo>
                  <a:lnTo>
                    <a:pt x="88" y="122"/>
                  </a:lnTo>
                  <a:lnTo>
                    <a:pt x="98" y="132"/>
                  </a:lnTo>
                  <a:lnTo>
                    <a:pt x="98" y="132"/>
                  </a:lnTo>
                  <a:lnTo>
                    <a:pt x="98" y="132"/>
                  </a:lnTo>
                  <a:lnTo>
                    <a:pt x="98" y="132"/>
                  </a:lnTo>
                  <a:lnTo>
                    <a:pt x="98" y="132"/>
                  </a:lnTo>
                  <a:lnTo>
                    <a:pt x="108" y="152"/>
                  </a:lnTo>
                  <a:lnTo>
                    <a:pt x="120" y="156"/>
                  </a:lnTo>
                  <a:lnTo>
                    <a:pt x="126" y="176"/>
                  </a:lnTo>
                  <a:lnTo>
                    <a:pt x="126" y="176"/>
                  </a:lnTo>
                  <a:lnTo>
                    <a:pt x="126" y="176"/>
                  </a:lnTo>
                  <a:lnTo>
                    <a:pt x="124" y="194"/>
                  </a:lnTo>
                  <a:lnTo>
                    <a:pt x="124" y="196"/>
                  </a:lnTo>
                  <a:lnTo>
                    <a:pt x="124" y="196"/>
                  </a:lnTo>
                  <a:lnTo>
                    <a:pt x="120" y="212"/>
                  </a:lnTo>
                  <a:lnTo>
                    <a:pt x="128" y="220"/>
                  </a:lnTo>
                  <a:lnTo>
                    <a:pt x="138" y="214"/>
                  </a:lnTo>
                  <a:lnTo>
                    <a:pt x="148" y="204"/>
                  </a:lnTo>
                  <a:lnTo>
                    <a:pt x="150" y="206"/>
                  </a:lnTo>
                  <a:lnTo>
                    <a:pt x="158" y="208"/>
                  </a:lnTo>
                  <a:lnTo>
                    <a:pt x="158" y="208"/>
                  </a:lnTo>
                  <a:lnTo>
                    <a:pt x="158" y="208"/>
                  </a:lnTo>
                  <a:lnTo>
                    <a:pt x="168" y="218"/>
                  </a:lnTo>
                  <a:lnTo>
                    <a:pt x="178" y="216"/>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8"/>
                  </a:lnTo>
                  <a:lnTo>
                    <a:pt x="210" y="214"/>
                  </a:lnTo>
                  <a:lnTo>
                    <a:pt x="212" y="210"/>
                  </a:lnTo>
                  <a:lnTo>
                    <a:pt x="220" y="212"/>
                  </a:lnTo>
                  <a:lnTo>
                    <a:pt x="220" y="212"/>
                  </a:lnTo>
                  <a:lnTo>
                    <a:pt x="226" y="214"/>
                  </a:lnTo>
                  <a:lnTo>
                    <a:pt x="230" y="218"/>
                  </a:lnTo>
                  <a:lnTo>
                    <a:pt x="232" y="222"/>
                  </a:lnTo>
                  <a:lnTo>
                    <a:pt x="232" y="228"/>
                  </a:lnTo>
                  <a:lnTo>
                    <a:pt x="232" y="232"/>
                  </a:lnTo>
                  <a:lnTo>
                    <a:pt x="232" y="242"/>
                  </a:lnTo>
                  <a:lnTo>
                    <a:pt x="240" y="256"/>
                  </a:lnTo>
                  <a:lnTo>
                    <a:pt x="250" y="266"/>
                  </a:lnTo>
                  <a:lnTo>
                    <a:pt x="250" y="266"/>
                  </a:lnTo>
                  <a:lnTo>
                    <a:pt x="256" y="272"/>
                  </a:lnTo>
                  <a:lnTo>
                    <a:pt x="262" y="274"/>
                  </a:lnTo>
                  <a:lnTo>
                    <a:pt x="264" y="274"/>
                  </a:lnTo>
                  <a:lnTo>
                    <a:pt x="264" y="274"/>
                  </a:lnTo>
                  <a:lnTo>
                    <a:pt x="266" y="278"/>
                  </a:lnTo>
                  <a:lnTo>
                    <a:pt x="268" y="288"/>
                  </a:lnTo>
                  <a:lnTo>
                    <a:pt x="268" y="324"/>
                  </a:lnTo>
                  <a:lnTo>
                    <a:pt x="268" y="324"/>
                  </a:lnTo>
                  <a:lnTo>
                    <a:pt x="270" y="328"/>
                  </a:lnTo>
                  <a:lnTo>
                    <a:pt x="274" y="330"/>
                  </a:lnTo>
                  <a:lnTo>
                    <a:pt x="276" y="330"/>
                  </a:lnTo>
                  <a:lnTo>
                    <a:pt x="276" y="330"/>
                  </a:lnTo>
                  <a:lnTo>
                    <a:pt x="282" y="330"/>
                  </a:lnTo>
                  <a:lnTo>
                    <a:pt x="288" y="332"/>
                  </a:lnTo>
                  <a:lnTo>
                    <a:pt x="290" y="334"/>
                  </a:lnTo>
                  <a:lnTo>
                    <a:pt x="290" y="334"/>
                  </a:lnTo>
                  <a:lnTo>
                    <a:pt x="294" y="338"/>
                  </a:lnTo>
                  <a:lnTo>
                    <a:pt x="298" y="344"/>
                  </a:lnTo>
                  <a:lnTo>
                    <a:pt x="300" y="364"/>
                  </a:lnTo>
                  <a:lnTo>
                    <a:pt x="318" y="328"/>
                  </a:lnTo>
                  <a:lnTo>
                    <a:pt x="318" y="328"/>
                  </a:lnTo>
                  <a:lnTo>
                    <a:pt x="322" y="314"/>
                  </a:lnTo>
                  <a:lnTo>
                    <a:pt x="326" y="304"/>
                  </a:lnTo>
                  <a:lnTo>
                    <a:pt x="332" y="296"/>
                  </a:lnTo>
                  <a:lnTo>
                    <a:pt x="338" y="294"/>
                  </a:lnTo>
                  <a:lnTo>
                    <a:pt x="338" y="294"/>
                  </a:lnTo>
                  <a:lnTo>
                    <a:pt x="344" y="294"/>
                  </a:lnTo>
                  <a:lnTo>
                    <a:pt x="352" y="294"/>
                  </a:lnTo>
                  <a:lnTo>
                    <a:pt x="372" y="304"/>
                  </a:lnTo>
                  <a:lnTo>
                    <a:pt x="424" y="308"/>
                  </a:lnTo>
                  <a:lnTo>
                    <a:pt x="424" y="296"/>
                  </a:lnTo>
                  <a:lnTo>
                    <a:pt x="400" y="272"/>
                  </a:lnTo>
                  <a:lnTo>
                    <a:pt x="400" y="272"/>
                  </a:lnTo>
                  <a:lnTo>
                    <a:pt x="388" y="264"/>
                  </a:lnTo>
                  <a:lnTo>
                    <a:pt x="386" y="262"/>
                  </a:lnTo>
                  <a:lnTo>
                    <a:pt x="386" y="258"/>
                  </a:lnTo>
                  <a:lnTo>
                    <a:pt x="404" y="260"/>
                  </a:lnTo>
                  <a:lnTo>
                    <a:pt x="404" y="260"/>
                  </a:lnTo>
                  <a:lnTo>
                    <a:pt x="412" y="260"/>
                  </a:lnTo>
                  <a:lnTo>
                    <a:pt x="418" y="260"/>
                  </a:lnTo>
                  <a:lnTo>
                    <a:pt x="424" y="260"/>
                  </a:lnTo>
                  <a:lnTo>
                    <a:pt x="430" y="256"/>
                  </a:lnTo>
                  <a:lnTo>
                    <a:pt x="436" y="252"/>
                  </a:lnTo>
                  <a:lnTo>
                    <a:pt x="442" y="246"/>
                  </a:lnTo>
                  <a:lnTo>
                    <a:pt x="452" y="228"/>
                  </a:lnTo>
                  <a:lnTo>
                    <a:pt x="452" y="228"/>
                  </a:lnTo>
                  <a:lnTo>
                    <a:pt x="454" y="228"/>
                  </a:lnTo>
                  <a:lnTo>
                    <a:pt x="472" y="212"/>
                  </a:lnTo>
                  <a:lnTo>
                    <a:pt x="474" y="174"/>
                  </a:lnTo>
                  <a:lnTo>
                    <a:pt x="474" y="170"/>
                  </a:lnTo>
                  <a:lnTo>
                    <a:pt x="476" y="170"/>
                  </a:lnTo>
                  <a:lnTo>
                    <a:pt x="478" y="170"/>
                  </a:lnTo>
                  <a:lnTo>
                    <a:pt x="492" y="168"/>
                  </a:lnTo>
                  <a:lnTo>
                    <a:pt x="494" y="168"/>
                  </a:lnTo>
                  <a:lnTo>
                    <a:pt x="496"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6" y="126"/>
                  </a:lnTo>
                  <a:lnTo>
                    <a:pt x="524" y="126"/>
                  </a:lnTo>
                  <a:lnTo>
                    <a:pt x="512" y="120"/>
                  </a:lnTo>
                  <a:lnTo>
                    <a:pt x="512" y="120"/>
                  </a:lnTo>
                  <a:lnTo>
                    <a:pt x="504" y="118"/>
                  </a:lnTo>
                  <a:lnTo>
                    <a:pt x="492" y="110"/>
                  </a:lnTo>
                  <a:lnTo>
                    <a:pt x="492" y="110"/>
                  </a:lnTo>
                  <a:lnTo>
                    <a:pt x="486" y="106"/>
                  </a:lnTo>
                  <a:lnTo>
                    <a:pt x="484" y="102"/>
                  </a:lnTo>
                  <a:lnTo>
                    <a:pt x="484" y="104"/>
                  </a:lnTo>
                  <a:lnTo>
                    <a:pt x="484" y="104"/>
                  </a:lnTo>
                  <a:lnTo>
                    <a:pt x="482" y="108"/>
                  </a:lnTo>
                  <a:lnTo>
                    <a:pt x="480" y="108"/>
                  </a:lnTo>
                  <a:lnTo>
                    <a:pt x="480" y="108"/>
                  </a:lnTo>
                  <a:lnTo>
                    <a:pt x="476" y="110"/>
                  </a:lnTo>
                  <a:lnTo>
                    <a:pt x="470" y="112"/>
                  </a:lnTo>
                  <a:lnTo>
                    <a:pt x="468" y="112"/>
                  </a:lnTo>
                  <a:lnTo>
                    <a:pt x="468" y="110"/>
                  </a:lnTo>
                  <a:lnTo>
                    <a:pt x="468" y="110"/>
                  </a:lnTo>
                  <a:lnTo>
                    <a:pt x="456" y="102"/>
                  </a:lnTo>
                  <a:lnTo>
                    <a:pt x="446" y="110"/>
                  </a:lnTo>
                  <a:lnTo>
                    <a:pt x="446" y="110"/>
                  </a:lnTo>
                  <a:lnTo>
                    <a:pt x="440" y="116"/>
                  </a:lnTo>
                  <a:lnTo>
                    <a:pt x="438" y="120"/>
                  </a:lnTo>
                  <a:lnTo>
                    <a:pt x="444" y="132"/>
                  </a:lnTo>
                  <a:lnTo>
                    <a:pt x="444" y="132"/>
                  </a:lnTo>
                  <a:lnTo>
                    <a:pt x="446" y="136"/>
                  </a:lnTo>
                  <a:lnTo>
                    <a:pt x="444" y="138"/>
                  </a:lnTo>
                  <a:lnTo>
                    <a:pt x="444" y="138"/>
                  </a:lnTo>
                  <a:lnTo>
                    <a:pt x="440" y="142"/>
                  </a:lnTo>
                  <a:lnTo>
                    <a:pt x="434" y="144"/>
                  </a:lnTo>
                  <a:lnTo>
                    <a:pt x="428" y="146"/>
                  </a:lnTo>
                  <a:lnTo>
                    <a:pt x="428" y="146"/>
                  </a:lnTo>
                  <a:lnTo>
                    <a:pt x="422" y="148"/>
                  </a:lnTo>
                  <a:lnTo>
                    <a:pt x="418" y="146"/>
                  </a:lnTo>
                  <a:lnTo>
                    <a:pt x="416" y="144"/>
                  </a:lnTo>
                  <a:lnTo>
                    <a:pt x="414" y="140"/>
                  </a:lnTo>
                  <a:lnTo>
                    <a:pt x="392" y="120"/>
                  </a:lnTo>
                  <a:lnTo>
                    <a:pt x="392" y="120"/>
                  </a:lnTo>
                  <a:lnTo>
                    <a:pt x="382" y="114"/>
                  </a:lnTo>
                  <a:lnTo>
                    <a:pt x="376" y="108"/>
                  </a:lnTo>
                  <a:lnTo>
                    <a:pt x="376" y="108"/>
                  </a:lnTo>
                  <a:lnTo>
                    <a:pt x="374" y="104"/>
                  </a:lnTo>
                  <a:lnTo>
                    <a:pt x="374" y="100"/>
                  </a:lnTo>
                  <a:lnTo>
                    <a:pt x="374" y="100"/>
                  </a:lnTo>
                  <a:lnTo>
                    <a:pt x="372" y="92"/>
                  </a:lnTo>
                  <a:lnTo>
                    <a:pt x="370" y="86"/>
                  </a:lnTo>
                  <a:lnTo>
                    <a:pt x="366" y="88"/>
                  </a:lnTo>
                  <a:lnTo>
                    <a:pt x="364" y="90"/>
                  </a:lnTo>
                  <a:lnTo>
                    <a:pt x="364" y="90"/>
                  </a:lnTo>
                  <a:lnTo>
                    <a:pt x="366" y="94"/>
                  </a:lnTo>
                  <a:lnTo>
                    <a:pt x="368" y="98"/>
                  </a:lnTo>
                  <a:lnTo>
                    <a:pt x="368" y="100"/>
                  </a:lnTo>
                  <a:lnTo>
                    <a:pt x="370" y="100"/>
                  </a:lnTo>
                  <a:lnTo>
                    <a:pt x="368" y="102"/>
                  </a:lnTo>
                  <a:lnTo>
                    <a:pt x="358" y="120"/>
                  </a:lnTo>
                  <a:lnTo>
                    <a:pt x="340" y="116"/>
                  </a:lnTo>
                  <a:lnTo>
                    <a:pt x="336" y="114"/>
                  </a:lnTo>
                  <a:lnTo>
                    <a:pt x="336" y="114"/>
                  </a:lnTo>
                  <a:lnTo>
                    <a:pt x="336" y="112"/>
                  </a:lnTo>
                  <a:lnTo>
                    <a:pt x="336" y="112"/>
                  </a:lnTo>
                  <a:lnTo>
                    <a:pt x="336" y="106"/>
                  </a:lnTo>
                  <a:lnTo>
                    <a:pt x="336" y="100"/>
                  </a:lnTo>
                  <a:lnTo>
                    <a:pt x="332" y="94"/>
                  </a:lnTo>
                  <a:lnTo>
                    <a:pt x="318" y="84"/>
                  </a:lnTo>
                  <a:lnTo>
                    <a:pt x="316" y="82"/>
                  </a:lnTo>
                  <a:lnTo>
                    <a:pt x="316" y="82"/>
                  </a:lnTo>
                  <a:lnTo>
                    <a:pt x="314" y="84"/>
                  </a:lnTo>
                  <a:lnTo>
                    <a:pt x="312" y="86"/>
                  </a:lnTo>
                  <a:lnTo>
                    <a:pt x="298" y="84"/>
                  </a:lnTo>
                  <a:lnTo>
                    <a:pt x="298" y="84"/>
                  </a:lnTo>
                  <a:lnTo>
                    <a:pt x="292" y="82"/>
                  </a:lnTo>
                  <a:lnTo>
                    <a:pt x="288" y="80"/>
                  </a:lnTo>
                  <a:lnTo>
                    <a:pt x="288" y="80"/>
                  </a:lnTo>
                  <a:lnTo>
                    <a:pt x="288" y="76"/>
                  </a:lnTo>
                  <a:lnTo>
                    <a:pt x="288" y="70"/>
                  </a:lnTo>
                  <a:lnTo>
                    <a:pt x="290" y="68"/>
                  </a:lnTo>
                  <a:lnTo>
                    <a:pt x="284" y="56"/>
                  </a:lnTo>
                  <a:lnTo>
                    <a:pt x="256" y="58"/>
                  </a:lnTo>
                  <a:lnTo>
                    <a:pt x="256" y="58"/>
                  </a:lnTo>
                  <a:lnTo>
                    <a:pt x="256" y="64"/>
                  </a:lnTo>
                  <a:lnTo>
                    <a:pt x="254" y="68"/>
                  </a:lnTo>
                  <a:lnTo>
                    <a:pt x="254" y="68"/>
                  </a:lnTo>
                  <a:lnTo>
                    <a:pt x="252" y="70"/>
                  </a:lnTo>
                  <a:lnTo>
                    <a:pt x="248" y="72"/>
                  </a:lnTo>
                  <a:lnTo>
                    <a:pt x="248" y="72"/>
                  </a:lnTo>
                  <a:lnTo>
                    <a:pt x="240" y="72"/>
                  </a:lnTo>
                  <a:lnTo>
                    <a:pt x="234" y="68"/>
                  </a:lnTo>
                  <a:lnTo>
                    <a:pt x="234" y="66"/>
                  </a:lnTo>
                  <a:lnTo>
                    <a:pt x="234" y="66"/>
                  </a:lnTo>
                  <a:lnTo>
                    <a:pt x="234" y="66"/>
                  </a:lnTo>
                  <a:lnTo>
                    <a:pt x="226" y="56"/>
                  </a:lnTo>
                  <a:lnTo>
                    <a:pt x="224" y="48"/>
                  </a:lnTo>
                  <a:lnTo>
                    <a:pt x="220" y="40"/>
                  </a:lnTo>
                  <a:lnTo>
                    <a:pt x="212" y="46"/>
                  </a:lnTo>
                  <a:lnTo>
                    <a:pt x="212" y="46"/>
                  </a:lnTo>
                  <a:lnTo>
                    <a:pt x="202" y="50"/>
                  </a:lnTo>
                  <a:lnTo>
                    <a:pt x="200" y="50"/>
                  </a:lnTo>
                  <a:lnTo>
                    <a:pt x="196" y="48"/>
                  </a:lnTo>
                  <a:lnTo>
                    <a:pt x="194" y="46"/>
                  </a:lnTo>
                  <a:lnTo>
                    <a:pt x="186" y="48"/>
                  </a:lnTo>
                  <a:lnTo>
                    <a:pt x="164" y="54"/>
                  </a:lnTo>
                  <a:lnTo>
                    <a:pt x="164" y="54"/>
                  </a:lnTo>
                  <a:lnTo>
                    <a:pt x="158" y="58"/>
                  </a:lnTo>
                  <a:lnTo>
                    <a:pt x="152" y="58"/>
                  </a:lnTo>
                  <a:lnTo>
                    <a:pt x="150" y="58"/>
                  </a:lnTo>
                  <a:lnTo>
                    <a:pt x="150" y="58"/>
                  </a:lnTo>
                  <a:lnTo>
                    <a:pt x="140" y="56"/>
                  </a:lnTo>
                  <a:lnTo>
                    <a:pt x="134" y="52"/>
                  </a:lnTo>
                  <a:lnTo>
                    <a:pt x="120" y="42"/>
                  </a:lnTo>
                  <a:lnTo>
                    <a:pt x="104" y="1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7" name="Freeform 29"/>
            <p:cNvSpPr>
              <a:spLocks/>
            </p:cNvSpPr>
            <p:nvPr/>
          </p:nvSpPr>
          <p:spPr bwMode="auto">
            <a:xfrm>
              <a:off x="4756151" y="1421719"/>
              <a:ext cx="1139824" cy="1035051"/>
            </a:xfrm>
            <a:custGeom>
              <a:avLst/>
              <a:gdLst>
                <a:gd name="T0" fmla="*/ 706 w 718"/>
                <a:gd name="T1" fmla="*/ 302 h 652"/>
                <a:gd name="T2" fmla="*/ 710 w 718"/>
                <a:gd name="T3" fmla="*/ 274 h 652"/>
                <a:gd name="T4" fmla="*/ 692 w 718"/>
                <a:gd name="T5" fmla="*/ 234 h 652"/>
                <a:gd name="T6" fmla="*/ 666 w 718"/>
                <a:gd name="T7" fmla="*/ 248 h 652"/>
                <a:gd name="T8" fmla="*/ 644 w 718"/>
                <a:gd name="T9" fmla="*/ 272 h 652"/>
                <a:gd name="T10" fmla="*/ 618 w 718"/>
                <a:gd name="T11" fmla="*/ 318 h 652"/>
                <a:gd name="T12" fmla="*/ 536 w 718"/>
                <a:gd name="T13" fmla="*/ 334 h 652"/>
                <a:gd name="T14" fmla="*/ 508 w 718"/>
                <a:gd name="T15" fmla="*/ 290 h 652"/>
                <a:gd name="T16" fmla="*/ 496 w 718"/>
                <a:gd name="T17" fmla="*/ 278 h 652"/>
                <a:gd name="T18" fmla="*/ 388 w 718"/>
                <a:gd name="T19" fmla="*/ 236 h 652"/>
                <a:gd name="T20" fmla="*/ 330 w 718"/>
                <a:gd name="T21" fmla="*/ 232 h 652"/>
                <a:gd name="T22" fmla="*/ 258 w 718"/>
                <a:gd name="T23" fmla="*/ 110 h 652"/>
                <a:gd name="T24" fmla="*/ 108 w 718"/>
                <a:gd name="T25" fmla="*/ 12 h 652"/>
                <a:gd name="T26" fmla="*/ 80 w 718"/>
                <a:gd name="T27" fmla="*/ 0 h 652"/>
                <a:gd name="T28" fmla="*/ 34 w 718"/>
                <a:gd name="T29" fmla="*/ 12 h 652"/>
                <a:gd name="T30" fmla="*/ 8 w 718"/>
                <a:gd name="T31" fmla="*/ 38 h 652"/>
                <a:gd name="T32" fmla="*/ 0 w 718"/>
                <a:gd name="T33" fmla="*/ 52 h 652"/>
                <a:gd name="T34" fmla="*/ 10 w 718"/>
                <a:gd name="T35" fmla="*/ 86 h 652"/>
                <a:gd name="T36" fmla="*/ 38 w 718"/>
                <a:gd name="T37" fmla="*/ 76 h 652"/>
                <a:gd name="T38" fmla="*/ 74 w 718"/>
                <a:gd name="T39" fmla="*/ 94 h 652"/>
                <a:gd name="T40" fmla="*/ 96 w 718"/>
                <a:gd name="T41" fmla="*/ 140 h 652"/>
                <a:gd name="T42" fmla="*/ 124 w 718"/>
                <a:gd name="T43" fmla="*/ 148 h 652"/>
                <a:gd name="T44" fmla="*/ 170 w 718"/>
                <a:gd name="T45" fmla="*/ 124 h 652"/>
                <a:gd name="T46" fmla="*/ 214 w 718"/>
                <a:gd name="T47" fmla="*/ 110 h 652"/>
                <a:gd name="T48" fmla="*/ 238 w 718"/>
                <a:gd name="T49" fmla="*/ 196 h 652"/>
                <a:gd name="T50" fmla="*/ 240 w 718"/>
                <a:gd name="T51" fmla="*/ 250 h 652"/>
                <a:gd name="T52" fmla="*/ 232 w 718"/>
                <a:gd name="T53" fmla="*/ 284 h 652"/>
                <a:gd name="T54" fmla="*/ 222 w 718"/>
                <a:gd name="T55" fmla="*/ 312 h 652"/>
                <a:gd name="T56" fmla="*/ 228 w 718"/>
                <a:gd name="T57" fmla="*/ 332 h 652"/>
                <a:gd name="T58" fmla="*/ 206 w 718"/>
                <a:gd name="T59" fmla="*/ 364 h 652"/>
                <a:gd name="T60" fmla="*/ 168 w 718"/>
                <a:gd name="T61" fmla="*/ 402 h 652"/>
                <a:gd name="T62" fmla="*/ 148 w 718"/>
                <a:gd name="T63" fmla="*/ 414 h 652"/>
                <a:gd name="T64" fmla="*/ 160 w 718"/>
                <a:gd name="T65" fmla="*/ 468 h 652"/>
                <a:gd name="T66" fmla="*/ 182 w 718"/>
                <a:gd name="T67" fmla="*/ 512 h 652"/>
                <a:gd name="T68" fmla="*/ 226 w 718"/>
                <a:gd name="T69" fmla="*/ 528 h 652"/>
                <a:gd name="T70" fmla="*/ 254 w 718"/>
                <a:gd name="T71" fmla="*/ 560 h 652"/>
                <a:gd name="T72" fmla="*/ 274 w 718"/>
                <a:gd name="T73" fmla="*/ 560 h 652"/>
                <a:gd name="T74" fmla="*/ 308 w 718"/>
                <a:gd name="T75" fmla="*/ 552 h 652"/>
                <a:gd name="T76" fmla="*/ 334 w 718"/>
                <a:gd name="T77" fmla="*/ 546 h 652"/>
                <a:gd name="T78" fmla="*/ 346 w 718"/>
                <a:gd name="T79" fmla="*/ 562 h 652"/>
                <a:gd name="T80" fmla="*/ 360 w 718"/>
                <a:gd name="T81" fmla="*/ 574 h 652"/>
                <a:gd name="T82" fmla="*/ 364 w 718"/>
                <a:gd name="T83" fmla="*/ 564 h 652"/>
                <a:gd name="T84" fmla="*/ 402 w 718"/>
                <a:gd name="T85" fmla="*/ 562 h 652"/>
                <a:gd name="T86" fmla="*/ 422 w 718"/>
                <a:gd name="T87" fmla="*/ 590 h 652"/>
                <a:gd name="T88" fmla="*/ 426 w 718"/>
                <a:gd name="T89" fmla="*/ 584 h 652"/>
                <a:gd name="T90" fmla="*/ 458 w 718"/>
                <a:gd name="T91" fmla="*/ 624 h 652"/>
                <a:gd name="T92" fmla="*/ 470 w 718"/>
                <a:gd name="T93" fmla="*/ 602 h 652"/>
                <a:gd name="T94" fmla="*/ 478 w 718"/>
                <a:gd name="T95" fmla="*/ 594 h 652"/>
                <a:gd name="T96" fmla="*/ 490 w 718"/>
                <a:gd name="T97" fmla="*/ 594 h 652"/>
                <a:gd name="T98" fmla="*/ 498 w 718"/>
                <a:gd name="T99" fmla="*/ 618 h 652"/>
                <a:gd name="T100" fmla="*/ 538 w 718"/>
                <a:gd name="T101" fmla="*/ 652 h 652"/>
                <a:gd name="T102" fmla="*/ 544 w 718"/>
                <a:gd name="T103" fmla="*/ 638 h 652"/>
                <a:gd name="T104" fmla="*/ 556 w 718"/>
                <a:gd name="T105" fmla="*/ 618 h 652"/>
                <a:gd name="T106" fmla="*/ 592 w 718"/>
                <a:gd name="T107" fmla="*/ 596 h 652"/>
                <a:gd name="T108" fmla="*/ 612 w 718"/>
                <a:gd name="T109" fmla="*/ 606 h 652"/>
                <a:gd name="T110" fmla="*/ 610 w 718"/>
                <a:gd name="T111" fmla="*/ 618 h 652"/>
                <a:gd name="T112" fmla="*/ 640 w 718"/>
                <a:gd name="T113" fmla="*/ 630 h 652"/>
                <a:gd name="T114" fmla="*/ 624 w 718"/>
                <a:gd name="T115" fmla="*/ 562 h 652"/>
                <a:gd name="T116" fmla="*/ 616 w 718"/>
                <a:gd name="T117" fmla="*/ 518 h 652"/>
                <a:gd name="T118" fmla="*/ 650 w 718"/>
                <a:gd name="T119" fmla="*/ 482 h 652"/>
                <a:gd name="T120" fmla="*/ 692 w 718"/>
                <a:gd name="T121" fmla="*/ 486 h 652"/>
                <a:gd name="T122" fmla="*/ 714 w 718"/>
                <a:gd name="T123" fmla="*/ 45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8" h="652">
                  <a:moveTo>
                    <a:pt x="716" y="382"/>
                  </a:moveTo>
                  <a:lnTo>
                    <a:pt x="704" y="302"/>
                  </a:lnTo>
                  <a:lnTo>
                    <a:pt x="706" y="302"/>
                  </a:lnTo>
                  <a:lnTo>
                    <a:pt x="706" y="302"/>
                  </a:lnTo>
                  <a:lnTo>
                    <a:pt x="706" y="302"/>
                  </a:lnTo>
                  <a:lnTo>
                    <a:pt x="712" y="290"/>
                  </a:lnTo>
                  <a:lnTo>
                    <a:pt x="714" y="284"/>
                  </a:lnTo>
                  <a:lnTo>
                    <a:pt x="714" y="280"/>
                  </a:lnTo>
                  <a:lnTo>
                    <a:pt x="710" y="274"/>
                  </a:lnTo>
                  <a:lnTo>
                    <a:pt x="710" y="274"/>
                  </a:lnTo>
                  <a:lnTo>
                    <a:pt x="704" y="270"/>
                  </a:lnTo>
                  <a:lnTo>
                    <a:pt x="700" y="260"/>
                  </a:lnTo>
                  <a:lnTo>
                    <a:pt x="700" y="250"/>
                  </a:lnTo>
                  <a:lnTo>
                    <a:pt x="700" y="234"/>
                  </a:lnTo>
                  <a:lnTo>
                    <a:pt x="692" y="234"/>
                  </a:lnTo>
                  <a:lnTo>
                    <a:pt x="692" y="234"/>
                  </a:lnTo>
                  <a:lnTo>
                    <a:pt x="684" y="236"/>
                  </a:lnTo>
                  <a:lnTo>
                    <a:pt x="674" y="240"/>
                  </a:lnTo>
                  <a:lnTo>
                    <a:pt x="674" y="240"/>
                  </a:lnTo>
                  <a:lnTo>
                    <a:pt x="666" y="248"/>
                  </a:lnTo>
                  <a:lnTo>
                    <a:pt x="662" y="254"/>
                  </a:lnTo>
                  <a:lnTo>
                    <a:pt x="662" y="254"/>
                  </a:lnTo>
                  <a:lnTo>
                    <a:pt x="660" y="262"/>
                  </a:lnTo>
                  <a:lnTo>
                    <a:pt x="652" y="268"/>
                  </a:lnTo>
                  <a:lnTo>
                    <a:pt x="644" y="272"/>
                  </a:lnTo>
                  <a:lnTo>
                    <a:pt x="632" y="276"/>
                  </a:lnTo>
                  <a:lnTo>
                    <a:pt x="628" y="302"/>
                  </a:lnTo>
                  <a:lnTo>
                    <a:pt x="628" y="302"/>
                  </a:lnTo>
                  <a:lnTo>
                    <a:pt x="626" y="302"/>
                  </a:lnTo>
                  <a:lnTo>
                    <a:pt x="618" y="318"/>
                  </a:lnTo>
                  <a:lnTo>
                    <a:pt x="618" y="320"/>
                  </a:lnTo>
                  <a:lnTo>
                    <a:pt x="616" y="320"/>
                  </a:lnTo>
                  <a:lnTo>
                    <a:pt x="616" y="320"/>
                  </a:lnTo>
                  <a:lnTo>
                    <a:pt x="536" y="334"/>
                  </a:lnTo>
                  <a:lnTo>
                    <a:pt x="536" y="334"/>
                  </a:lnTo>
                  <a:lnTo>
                    <a:pt x="534" y="334"/>
                  </a:lnTo>
                  <a:lnTo>
                    <a:pt x="534" y="334"/>
                  </a:lnTo>
                  <a:lnTo>
                    <a:pt x="510" y="308"/>
                  </a:lnTo>
                  <a:lnTo>
                    <a:pt x="518" y="302"/>
                  </a:lnTo>
                  <a:lnTo>
                    <a:pt x="508" y="290"/>
                  </a:lnTo>
                  <a:lnTo>
                    <a:pt x="498" y="282"/>
                  </a:lnTo>
                  <a:lnTo>
                    <a:pt x="496" y="280"/>
                  </a:lnTo>
                  <a:lnTo>
                    <a:pt x="496" y="280"/>
                  </a:lnTo>
                  <a:lnTo>
                    <a:pt x="496" y="280"/>
                  </a:lnTo>
                  <a:lnTo>
                    <a:pt x="496" y="278"/>
                  </a:lnTo>
                  <a:lnTo>
                    <a:pt x="492" y="258"/>
                  </a:lnTo>
                  <a:lnTo>
                    <a:pt x="470" y="258"/>
                  </a:lnTo>
                  <a:lnTo>
                    <a:pt x="470" y="258"/>
                  </a:lnTo>
                  <a:lnTo>
                    <a:pt x="452" y="246"/>
                  </a:lnTo>
                  <a:lnTo>
                    <a:pt x="388" y="236"/>
                  </a:lnTo>
                  <a:lnTo>
                    <a:pt x="336" y="234"/>
                  </a:lnTo>
                  <a:lnTo>
                    <a:pt x="334" y="234"/>
                  </a:lnTo>
                  <a:lnTo>
                    <a:pt x="334" y="234"/>
                  </a:lnTo>
                  <a:lnTo>
                    <a:pt x="332" y="234"/>
                  </a:lnTo>
                  <a:lnTo>
                    <a:pt x="330" y="232"/>
                  </a:lnTo>
                  <a:lnTo>
                    <a:pt x="298" y="164"/>
                  </a:lnTo>
                  <a:lnTo>
                    <a:pt x="298" y="164"/>
                  </a:lnTo>
                  <a:lnTo>
                    <a:pt x="286" y="146"/>
                  </a:lnTo>
                  <a:lnTo>
                    <a:pt x="258" y="110"/>
                  </a:lnTo>
                  <a:lnTo>
                    <a:pt x="258" y="110"/>
                  </a:lnTo>
                  <a:lnTo>
                    <a:pt x="230" y="76"/>
                  </a:lnTo>
                  <a:lnTo>
                    <a:pt x="216" y="62"/>
                  </a:lnTo>
                  <a:lnTo>
                    <a:pt x="170" y="18"/>
                  </a:lnTo>
                  <a:lnTo>
                    <a:pt x="164" y="14"/>
                  </a:lnTo>
                  <a:lnTo>
                    <a:pt x="108" y="12"/>
                  </a:lnTo>
                  <a:lnTo>
                    <a:pt x="106" y="12"/>
                  </a:lnTo>
                  <a:lnTo>
                    <a:pt x="106" y="10"/>
                  </a:lnTo>
                  <a:lnTo>
                    <a:pt x="106" y="10"/>
                  </a:lnTo>
                  <a:lnTo>
                    <a:pt x="94" y="6"/>
                  </a:lnTo>
                  <a:lnTo>
                    <a:pt x="80" y="0"/>
                  </a:lnTo>
                  <a:lnTo>
                    <a:pt x="80" y="0"/>
                  </a:lnTo>
                  <a:lnTo>
                    <a:pt x="76" y="0"/>
                  </a:lnTo>
                  <a:lnTo>
                    <a:pt x="70" y="0"/>
                  </a:lnTo>
                  <a:lnTo>
                    <a:pt x="54" y="4"/>
                  </a:lnTo>
                  <a:lnTo>
                    <a:pt x="34" y="12"/>
                  </a:lnTo>
                  <a:lnTo>
                    <a:pt x="8" y="24"/>
                  </a:lnTo>
                  <a:lnTo>
                    <a:pt x="6" y="26"/>
                  </a:lnTo>
                  <a:lnTo>
                    <a:pt x="8" y="36"/>
                  </a:lnTo>
                  <a:lnTo>
                    <a:pt x="8" y="36"/>
                  </a:lnTo>
                  <a:lnTo>
                    <a:pt x="8" y="38"/>
                  </a:lnTo>
                  <a:lnTo>
                    <a:pt x="8" y="38"/>
                  </a:lnTo>
                  <a:lnTo>
                    <a:pt x="8" y="38"/>
                  </a:lnTo>
                  <a:lnTo>
                    <a:pt x="2" y="52"/>
                  </a:lnTo>
                  <a:lnTo>
                    <a:pt x="2" y="52"/>
                  </a:lnTo>
                  <a:lnTo>
                    <a:pt x="0" y="52"/>
                  </a:lnTo>
                  <a:lnTo>
                    <a:pt x="0" y="62"/>
                  </a:lnTo>
                  <a:lnTo>
                    <a:pt x="0" y="62"/>
                  </a:lnTo>
                  <a:lnTo>
                    <a:pt x="0" y="72"/>
                  </a:lnTo>
                  <a:lnTo>
                    <a:pt x="4" y="82"/>
                  </a:lnTo>
                  <a:lnTo>
                    <a:pt x="10" y="86"/>
                  </a:lnTo>
                  <a:lnTo>
                    <a:pt x="22" y="86"/>
                  </a:lnTo>
                  <a:lnTo>
                    <a:pt x="32" y="88"/>
                  </a:lnTo>
                  <a:lnTo>
                    <a:pt x="36" y="86"/>
                  </a:lnTo>
                  <a:lnTo>
                    <a:pt x="36" y="86"/>
                  </a:lnTo>
                  <a:lnTo>
                    <a:pt x="38" y="76"/>
                  </a:lnTo>
                  <a:lnTo>
                    <a:pt x="42" y="70"/>
                  </a:lnTo>
                  <a:lnTo>
                    <a:pt x="50" y="70"/>
                  </a:lnTo>
                  <a:lnTo>
                    <a:pt x="78" y="78"/>
                  </a:lnTo>
                  <a:lnTo>
                    <a:pt x="84" y="80"/>
                  </a:lnTo>
                  <a:lnTo>
                    <a:pt x="74" y="94"/>
                  </a:lnTo>
                  <a:lnTo>
                    <a:pt x="74" y="114"/>
                  </a:lnTo>
                  <a:lnTo>
                    <a:pt x="74" y="114"/>
                  </a:lnTo>
                  <a:lnTo>
                    <a:pt x="76" y="118"/>
                  </a:lnTo>
                  <a:lnTo>
                    <a:pt x="80" y="124"/>
                  </a:lnTo>
                  <a:lnTo>
                    <a:pt x="96" y="140"/>
                  </a:lnTo>
                  <a:lnTo>
                    <a:pt x="96" y="140"/>
                  </a:lnTo>
                  <a:lnTo>
                    <a:pt x="108" y="148"/>
                  </a:lnTo>
                  <a:lnTo>
                    <a:pt x="116" y="150"/>
                  </a:lnTo>
                  <a:lnTo>
                    <a:pt x="120" y="150"/>
                  </a:lnTo>
                  <a:lnTo>
                    <a:pt x="124" y="148"/>
                  </a:lnTo>
                  <a:lnTo>
                    <a:pt x="138" y="134"/>
                  </a:lnTo>
                  <a:lnTo>
                    <a:pt x="148" y="128"/>
                  </a:lnTo>
                  <a:lnTo>
                    <a:pt x="148" y="128"/>
                  </a:lnTo>
                  <a:lnTo>
                    <a:pt x="148" y="128"/>
                  </a:lnTo>
                  <a:lnTo>
                    <a:pt x="170" y="124"/>
                  </a:lnTo>
                  <a:lnTo>
                    <a:pt x="176" y="110"/>
                  </a:lnTo>
                  <a:lnTo>
                    <a:pt x="194" y="100"/>
                  </a:lnTo>
                  <a:lnTo>
                    <a:pt x="212" y="11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34" y="232"/>
                  </a:lnTo>
                  <a:lnTo>
                    <a:pt x="240" y="250"/>
                  </a:lnTo>
                  <a:lnTo>
                    <a:pt x="242" y="258"/>
                  </a:lnTo>
                  <a:lnTo>
                    <a:pt x="240" y="272"/>
                  </a:lnTo>
                  <a:lnTo>
                    <a:pt x="240" y="272"/>
                  </a:lnTo>
                  <a:lnTo>
                    <a:pt x="240" y="274"/>
                  </a:lnTo>
                  <a:lnTo>
                    <a:pt x="232" y="284"/>
                  </a:lnTo>
                  <a:lnTo>
                    <a:pt x="232" y="286"/>
                  </a:lnTo>
                  <a:lnTo>
                    <a:pt x="232" y="286"/>
                  </a:lnTo>
                  <a:lnTo>
                    <a:pt x="232" y="286"/>
                  </a:lnTo>
                  <a:lnTo>
                    <a:pt x="224" y="294"/>
                  </a:lnTo>
                  <a:lnTo>
                    <a:pt x="222" y="312"/>
                  </a:lnTo>
                  <a:lnTo>
                    <a:pt x="228" y="330"/>
                  </a:lnTo>
                  <a:lnTo>
                    <a:pt x="228" y="330"/>
                  </a:lnTo>
                  <a:lnTo>
                    <a:pt x="228" y="332"/>
                  </a:lnTo>
                  <a:lnTo>
                    <a:pt x="228" y="332"/>
                  </a:lnTo>
                  <a:lnTo>
                    <a:pt x="228" y="332"/>
                  </a:lnTo>
                  <a:lnTo>
                    <a:pt x="222" y="360"/>
                  </a:lnTo>
                  <a:lnTo>
                    <a:pt x="218" y="364"/>
                  </a:lnTo>
                  <a:lnTo>
                    <a:pt x="218" y="364"/>
                  </a:lnTo>
                  <a:lnTo>
                    <a:pt x="214" y="366"/>
                  </a:lnTo>
                  <a:lnTo>
                    <a:pt x="206" y="364"/>
                  </a:lnTo>
                  <a:lnTo>
                    <a:pt x="206" y="364"/>
                  </a:lnTo>
                  <a:lnTo>
                    <a:pt x="198" y="356"/>
                  </a:lnTo>
                  <a:lnTo>
                    <a:pt x="190" y="358"/>
                  </a:lnTo>
                  <a:lnTo>
                    <a:pt x="180" y="370"/>
                  </a:lnTo>
                  <a:lnTo>
                    <a:pt x="168" y="402"/>
                  </a:lnTo>
                  <a:lnTo>
                    <a:pt x="168" y="404"/>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4" y="560"/>
                  </a:lnTo>
                  <a:lnTo>
                    <a:pt x="258" y="562"/>
                  </a:lnTo>
                  <a:lnTo>
                    <a:pt x="262" y="562"/>
                  </a:lnTo>
                  <a:lnTo>
                    <a:pt x="266" y="564"/>
                  </a:lnTo>
                  <a:lnTo>
                    <a:pt x="274" y="560"/>
                  </a:lnTo>
                  <a:lnTo>
                    <a:pt x="274" y="560"/>
                  </a:lnTo>
                  <a:lnTo>
                    <a:pt x="282" y="558"/>
                  </a:lnTo>
                  <a:lnTo>
                    <a:pt x="292" y="554"/>
                  </a:lnTo>
                  <a:lnTo>
                    <a:pt x="296" y="552"/>
                  </a:lnTo>
                  <a:lnTo>
                    <a:pt x="308" y="552"/>
                  </a:lnTo>
                  <a:lnTo>
                    <a:pt x="308" y="552"/>
                  </a:lnTo>
                  <a:lnTo>
                    <a:pt x="312" y="552"/>
                  </a:lnTo>
                  <a:lnTo>
                    <a:pt x="316" y="554"/>
                  </a:lnTo>
                  <a:lnTo>
                    <a:pt x="332" y="544"/>
                  </a:lnTo>
                  <a:lnTo>
                    <a:pt x="334" y="544"/>
                  </a:lnTo>
                  <a:lnTo>
                    <a:pt x="334" y="546"/>
                  </a:lnTo>
                  <a:lnTo>
                    <a:pt x="336" y="544"/>
                  </a:lnTo>
                  <a:lnTo>
                    <a:pt x="338" y="546"/>
                  </a:lnTo>
                  <a:lnTo>
                    <a:pt x="338" y="546"/>
                  </a:lnTo>
                  <a:lnTo>
                    <a:pt x="344" y="556"/>
                  </a:lnTo>
                  <a:lnTo>
                    <a:pt x="346" y="562"/>
                  </a:lnTo>
                  <a:lnTo>
                    <a:pt x="354" y="574"/>
                  </a:lnTo>
                  <a:lnTo>
                    <a:pt x="360" y="576"/>
                  </a:lnTo>
                  <a:lnTo>
                    <a:pt x="360" y="576"/>
                  </a:lnTo>
                  <a:lnTo>
                    <a:pt x="362" y="576"/>
                  </a:lnTo>
                  <a:lnTo>
                    <a:pt x="360" y="574"/>
                  </a:lnTo>
                  <a:lnTo>
                    <a:pt x="360" y="574"/>
                  </a:lnTo>
                  <a:lnTo>
                    <a:pt x="360" y="570"/>
                  </a:lnTo>
                  <a:lnTo>
                    <a:pt x="360" y="566"/>
                  </a:lnTo>
                  <a:lnTo>
                    <a:pt x="360" y="566"/>
                  </a:lnTo>
                  <a:lnTo>
                    <a:pt x="364" y="564"/>
                  </a:lnTo>
                  <a:lnTo>
                    <a:pt x="370" y="562"/>
                  </a:lnTo>
                  <a:lnTo>
                    <a:pt x="398" y="562"/>
                  </a:lnTo>
                  <a:lnTo>
                    <a:pt x="400" y="562"/>
                  </a:lnTo>
                  <a:lnTo>
                    <a:pt x="402" y="562"/>
                  </a:lnTo>
                  <a:lnTo>
                    <a:pt x="402" y="562"/>
                  </a:lnTo>
                  <a:lnTo>
                    <a:pt x="402" y="562"/>
                  </a:lnTo>
                  <a:lnTo>
                    <a:pt x="412" y="580"/>
                  </a:lnTo>
                  <a:lnTo>
                    <a:pt x="410" y="588"/>
                  </a:lnTo>
                  <a:lnTo>
                    <a:pt x="410" y="588"/>
                  </a:lnTo>
                  <a:lnTo>
                    <a:pt x="422" y="590"/>
                  </a:lnTo>
                  <a:lnTo>
                    <a:pt x="422" y="590"/>
                  </a:lnTo>
                  <a:lnTo>
                    <a:pt x="422" y="590"/>
                  </a:lnTo>
                  <a:lnTo>
                    <a:pt x="422" y="588"/>
                  </a:lnTo>
                  <a:lnTo>
                    <a:pt x="422" y="586"/>
                  </a:lnTo>
                  <a:lnTo>
                    <a:pt x="426" y="584"/>
                  </a:lnTo>
                  <a:lnTo>
                    <a:pt x="454" y="602"/>
                  </a:lnTo>
                  <a:lnTo>
                    <a:pt x="454" y="602"/>
                  </a:lnTo>
                  <a:lnTo>
                    <a:pt x="456" y="608"/>
                  </a:lnTo>
                  <a:lnTo>
                    <a:pt x="458" y="612"/>
                  </a:lnTo>
                  <a:lnTo>
                    <a:pt x="458" y="624"/>
                  </a:lnTo>
                  <a:lnTo>
                    <a:pt x="468" y="626"/>
                  </a:lnTo>
                  <a:lnTo>
                    <a:pt x="474" y="616"/>
                  </a:lnTo>
                  <a:lnTo>
                    <a:pt x="474" y="616"/>
                  </a:lnTo>
                  <a:lnTo>
                    <a:pt x="470" y="608"/>
                  </a:lnTo>
                  <a:lnTo>
                    <a:pt x="470" y="602"/>
                  </a:lnTo>
                  <a:lnTo>
                    <a:pt x="470" y="602"/>
                  </a:lnTo>
                  <a:lnTo>
                    <a:pt x="472" y="598"/>
                  </a:lnTo>
                  <a:lnTo>
                    <a:pt x="474" y="596"/>
                  </a:lnTo>
                  <a:lnTo>
                    <a:pt x="478" y="594"/>
                  </a:lnTo>
                  <a:lnTo>
                    <a:pt x="478" y="594"/>
                  </a:lnTo>
                  <a:lnTo>
                    <a:pt x="478" y="592"/>
                  </a:lnTo>
                  <a:lnTo>
                    <a:pt x="480" y="590"/>
                  </a:lnTo>
                  <a:lnTo>
                    <a:pt x="486" y="590"/>
                  </a:lnTo>
                  <a:lnTo>
                    <a:pt x="486" y="590"/>
                  </a:lnTo>
                  <a:lnTo>
                    <a:pt x="490" y="594"/>
                  </a:lnTo>
                  <a:lnTo>
                    <a:pt x="492" y="598"/>
                  </a:lnTo>
                  <a:lnTo>
                    <a:pt x="496" y="614"/>
                  </a:lnTo>
                  <a:lnTo>
                    <a:pt x="496" y="616"/>
                  </a:lnTo>
                  <a:lnTo>
                    <a:pt x="498" y="618"/>
                  </a:lnTo>
                  <a:lnTo>
                    <a:pt x="498" y="618"/>
                  </a:lnTo>
                  <a:lnTo>
                    <a:pt x="502" y="622"/>
                  </a:lnTo>
                  <a:lnTo>
                    <a:pt x="510" y="626"/>
                  </a:lnTo>
                  <a:lnTo>
                    <a:pt x="510" y="626"/>
                  </a:lnTo>
                  <a:lnTo>
                    <a:pt x="512" y="626"/>
                  </a:lnTo>
                  <a:lnTo>
                    <a:pt x="538" y="652"/>
                  </a:lnTo>
                  <a:lnTo>
                    <a:pt x="538" y="652"/>
                  </a:lnTo>
                  <a:lnTo>
                    <a:pt x="550" y="648"/>
                  </a:lnTo>
                  <a:lnTo>
                    <a:pt x="548" y="644"/>
                  </a:lnTo>
                  <a:lnTo>
                    <a:pt x="548" y="644"/>
                  </a:lnTo>
                  <a:lnTo>
                    <a:pt x="544" y="638"/>
                  </a:lnTo>
                  <a:lnTo>
                    <a:pt x="544" y="634"/>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08" y="596"/>
                  </a:lnTo>
                  <a:lnTo>
                    <a:pt x="610" y="600"/>
                  </a:lnTo>
                  <a:lnTo>
                    <a:pt x="612" y="606"/>
                  </a:lnTo>
                  <a:lnTo>
                    <a:pt x="612" y="606"/>
                  </a:lnTo>
                  <a:lnTo>
                    <a:pt x="610" y="610"/>
                  </a:lnTo>
                  <a:lnTo>
                    <a:pt x="606" y="616"/>
                  </a:lnTo>
                  <a:lnTo>
                    <a:pt x="610" y="618"/>
                  </a:lnTo>
                  <a:lnTo>
                    <a:pt x="610" y="618"/>
                  </a:lnTo>
                  <a:lnTo>
                    <a:pt x="620" y="622"/>
                  </a:lnTo>
                  <a:lnTo>
                    <a:pt x="628" y="626"/>
                  </a:lnTo>
                  <a:lnTo>
                    <a:pt x="630" y="626"/>
                  </a:lnTo>
                  <a:lnTo>
                    <a:pt x="630" y="626"/>
                  </a:lnTo>
                  <a:lnTo>
                    <a:pt x="640" y="630"/>
                  </a:lnTo>
                  <a:lnTo>
                    <a:pt x="648" y="630"/>
                  </a:lnTo>
                  <a:lnTo>
                    <a:pt x="636" y="572"/>
                  </a:lnTo>
                  <a:lnTo>
                    <a:pt x="636" y="572"/>
                  </a:lnTo>
                  <a:lnTo>
                    <a:pt x="630" y="568"/>
                  </a:lnTo>
                  <a:lnTo>
                    <a:pt x="624" y="562"/>
                  </a:lnTo>
                  <a:lnTo>
                    <a:pt x="614" y="546"/>
                  </a:lnTo>
                  <a:lnTo>
                    <a:pt x="614" y="546"/>
                  </a:lnTo>
                  <a:lnTo>
                    <a:pt x="610" y="538"/>
                  </a:lnTo>
                  <a:lnTo>
                    <a:pt x="612" y="528"/>
                  </a:lnTo>
                  <a:lnTo>
                    <a:pt x="616" y="518"/>
                  </a:lnTo>
                  <a:lnTo>
                    <a:pt x="624" y="506"/>
                  </a:lnTo>
                  <a:lnTo>
                    <a:pt x="624" y="506"/>
                  </a:lnTo>
                  <a:lnTo>
                    <a:pt x="636" y="494"/>
                  </a:lnTo>
                  <a:lnTo>
                    <a:pt x="650" y="482"/>
                  </a:lnTo>
                  <a:lnTo>
                    <a:pt x="650" y="482"/>
                  </a:lnTo>
                  <a:lnTo>
                    <a:pt x="650" y="482"/>
                  </a:lnTo>
                  <a:lnTo>
                    <a:pt x="662" y="482"/>
                  </a:lnTo>
                  <a:lnTo>
                    <a:pt x="662" y="482"/>
                  </a:lnTo>
                  <a:lnTo>
                    <a:pt x="672" y="486"/>
                  </a:lnTo>
                  <a:lnTo>
                    <a:pt x="692" y="486"/>
                  </a:lnTo>
                  <a:lnTo>
                    <a:pt x="692" y="486"/>
                  </a:lnTo>
                  <a:lnTo>
                    <a:pt x="698" y="482"/>
                  </a:lnTo>
                  <a:lnTo>
                    <a:pt x="704" y="476"/>
                  </a:lnTo>
                  <a:lnTo>
                    <a:pt x="714" y="452"/>
                  </a:lnTo>
                  <a:lnTo>
                    <a:pt x="714" y="452"/>
                  </a:lnTo>
                  <a:lnTo>
                    <a:pt x="718" y="442"/>
                  </a:lnTo>
                  <a:lnTo>
                    <a:pt x="718" y="426"/>
                  </a:lnTo>
                  <a:lnTo>
                    <a:pt x="716" y="382"/>
                  </a:lnTo>
                  <a:lnTo>
                    <a:pt x="716" y="38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8" name="Freeform 30"/>
            <p:cNvSpPr>
              <a:spLocks/>
            </p:cNvSpPr>
            <p:nvPr/>
          </p:nvSpPr>
          <p:spPr bwMode="auto">
            <a:xfrm>
              <a:off x="4530725" y="3279094"/>
              <a:ext cx="688975" cy="431800"/>
            </a:xfrm>
            <a:custGeom>
              <a:avLst/>
              <a:gdLst>
                <a:gd name="T0" fmla="*/ 396 w 434"/>
                <a:gd name="T1" fmla="*/ 8 h 272"/>
                <a:gd name="T2" fmla="*/ 358 w 434"/>
                <a:gd name="T3" fmla="*/ 12 h 272"/>
                <a:gd name="T4" fmla="*/ 314 w 434"/>
                <a:gd name="T5" fmla="*/ 0 h 272"/>
                <a:gd name="T6" fmla="*/ 272 w 434"/>
                <a:gd name="T7" fmla="*/ 60 h 272"/>
                <a:gd name="T8" fmla="*/ 246 w 434"/>
                <a:gd name="T9" fmla="*/ 64 h 272"/>
                <a:gd name="T10" fmla="*/ 218 w 434"/>
                <a:gd name="T11" fmla="*/ 60 h 272"/>
                <a:gd name="T12" fmla="*/ 208 w 434"/>
                <a:gd name="T13" fmla="*/ 2 h 272"/>
                <a:gd name="T14" fmla="*/ 150 w 434"/>
                <a:gd name="T15" fmla="*/ 20 h 272"/>
                <a:gd name="T16" fmla="*/ 144 w 434"/>
                <a:gd name="T17" fmla="*/ 0 h 272"/>
                <a:gd name="T18" fmla="*/ 118 w 434"/>
                <a:gd name="T19" fmla="*/ 20 h 272"/>
                <a:gd name="T20" fmla="*/ 102 w 434"/>
                <a:gd name="T21" fmla="*/ 24 h 272"/>
                <a:gd name="T22" fmla="*/ 12 w 434"/>
                <a:gd name="T23" fmla="*/ 128 h 272"/>
                <a:gd name="T24" fmla="*/ 22 w 434"/>
                <a:gd name="T25" fmla="*/ 152 h 272"/>
                <a:gd name="T26" fmla="*/ 20 w 434"/>
                <a:gd name="T27" fmla="*/ 156 h 272"/>
                <a:gd name="T28" fmla="*/ 24 w 434"/>
                <a:gd name="T29" fmla="*/ 172 h 272"/>
                <a:gd name="T30" fmla="*/ 34 w 434"/>
                <a:gd name="T31" fmla="*/ 206 h 272"/>
                <a:gd name="T32" fmla="*/ 0 w 434"/>
                <a:gd name="T33" fmla="*/ 236 h 272"/>
                <a:gd name="T34" fmla="*/ 18 w 434"/>
                <a:gd name="T35" fmla="*/ 248 h 272"/>
                <a:gd name="T36" fmla="*/ 18 w 434"/>
                <a:gd name="T37" fmla="*/ 252 h 272"/>
                <a:gd name="T38" fmla="*/ 64 w 434"/>
                <a:gd name="T39" fmla="*/ 272 h 272"/>
                <a:gd name="T40" fmla="*/ 92 w 434"/>
                <a:gd name="T41" fmla="*/ 230 h 272"/>
                <a:gd name="T42" fmla="*/ 118 w 434"/>
                <a:gd name="T43" fmla="*/ 242 h 272"/>
                <a:gd name="T44" fmla="*/ 118 w 434"/>
                <a:gd name="T45" fmla="*/ 244 h 272"/>
                <a:gd name="T46" fmla="*/ 118 w 434"/>
                <a:gd name="T47" fmla="*/ 260 h 272"/>
                <a:gd name="T48" fmla="*/ 148 w 434"/>
                <a:gd name="T49" fmla="*/ 264 h 272"/>
                <a:gd name="T50" fmla="*/ 170 w 434"/>
                <a:gd name="T51" fmla="*/ 256 h 272"/>
                <a:gd name="T52" fmla="*/ 184 w 434"/>
                <a:gd name="T53" fmla="*/ 252 h 272"/>
                <a:gd name="T54" fmla="*/ 202 w 434"/>
                <a:gd name="T55" fmla="*/ 258 h 272"/>
                <a:gd name="T56" fmla="*/ 214 w 434"/>
                <a:gd name="T57" fmla="*/ 248 h 272"/>
                <a:gd name="T58" fmla="*/ 220 w 434"/>
                <a:gd name="T59" fmla="*/ 242 h 272"/>
                <a:gd name="T60" fmla="*/ 230 w 434"/>
                <a:gd name="T61" fmla="*/ 228 h 272"/>
                <a:gd name="T62" fmla="*/ 250 w 434"/>
                <a:gd name="T63" fmla="*/ 212 h 272"/>
                <a:gd name="T64" fmla="*/ 258 w 434"/>
                <a:gd name="T65" fmla="*/ 216 h 272"/>
                <a:gd name="T66" fmla="*/ 268 w 434"/>
                <a:gd name="T67" fmla="*/ 176 h 272"/>
                <a:gd name="T68" fmla="*/ 280 w 434"/>
                <a:gd name="T69" fmla="*/ 172 h 272"/>
                <a:gd name="T70" fmla="*/ 298 w 434"/>
                <a:gd name="T71" fmla="*/ 156 h 272"/>
                <a:gd name="T72" fmla="*/ 296 w 434"/>
                <a:gd name="T73" fmla="*/ 138 h 272"/>
                <a:gd name="T74" fmla="*/ 296 w 434"/>
                <a:gd name="T75" fmla="*/ 122 h 272"/>
                <a:gd name="T76" fmla="*/ 302 w 434"/>
                <a:gd name="T77" fmla="*/ 120 h 272"/>
                <a:gd name="T78" fmla="*/ 322 w 434"/>
                <a:gd name="T79" fmla="*/ 112 h 272"/>
                <a:gd name="T80" fmla="*/ 336 w 434"/>
                <a:gd name="T81" fmla="*/ 102 h 272"/>
                <a:gd name="T82" fmla="*/ 328 w 434"/>
                <a:gd name="T83" fmla="*/ 94 h 272"/>
                <a:gd name="T84" fmla="*/ 330 w 434"/>
                <a:gd name="T85" fmla="*/ 86 h 272"/>
                <a:gd name="T86" fmla="*/ 334 w 434"/>
                <a:gd name="T87" fmla="*/ 86 h 272"/>
                <a:gd name="T88" fmla="*/ 404 w 434"/>
                <a:gd name="T89" fmla="*/ 40 h 272"/>
                <a:gd name="T90" fmla="*/ 428 w 434"/>
                <a:gd name="T91" fmla="*/ 48 h 272"/>
                <a:gd name="T92" fmla="*/ 424 w 434"/>
                <a:gd name="T93" fmla="*/ 28 h 272"/>
                <a:gd name="T94" fmla="*/ 432 w 434"/>
                <a:gd name="T95" fmla="*/ 12 h 272"/>
                <a:gd name="T96" fmla="*/ 424 w 434"/>
                <a:gd name="T97" fmla="*/ 14 h 272"/>
                <a:gd name="T98" fmla="*/ 404 w 434"/>
                <a:gd name="T99" fmla="*/ 16 h 272"/>
                <a:gd name="T100" fmla="*/ 400 w 434"/>
                <a:gd name="T101" fmla="*/ 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4" h="272">
                  <a:moveTo>
                    <a:pt x="396" y="8"/>
                  </a:moveTo>
                  <a:lnTo>
                    <a:pt x="396" y="8"/>
                  </a:lnTo>
                  <a:lnTo>
                    <a:pt x="396" y="8"/>
                  </a:lnTo>
                  <a:lnTo>
                    <a:pt x="394" y="12"/>
                  </a:lnTo>
                  <a:lnTo>
                    <a:pt x="388" y="14"/>
                  </a:lnTo>
                  <a:lnTo>
                    <a:pt x="358" y="12"/>
                  </a:lnTo>
                  <a:lnTo>
                    <a:pt x="358" y="12"/>
                  </a:lnTo>
                  <a:lnTo>
                    <a:pt x="330" y="6"/>
                  </a:lnTo>
                  <a:lnTo>
                    <a:pt x="314" y="0"/>
                  </a:lnTo>
                  <a:lnTo>
                    <a:pt x="270" y="42"/>
                  </a:lnTo>
                  <a:lnTo>
                    <a:pt x="272" y="60"/>
                  </a:lnTo>
                  <a:lnTo>
                    <a:pt x="272" y="60"/>
                  </a:lnTo>
                  <a:lnTo>
                    <a:pt x="268" y="62"/>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50" y="20"/>
                  </a:lnTo>
                  <a:lnTo>
                    <a:pt x="148" y="6"/>
                  </a:lnTo>
                  <a:lnTo>
                    <a:pt x="144" y="0"/>
                  </a:lnTo>
                  <a:lnTo>
                    <a:pt x="128" y="8"/>
                  </a:lnTo>
                  <a:lnTo>
                    <a:pt x="120" y="18"/>
                  </a:lnTo>
                  <a:lnTo>
                    <a:pt x="118" y="20"/>
                  </a:lnTo>
                  <a:lnTo>
                    <a:pt x="118" y="20"/>
                  </a:lnTo>
                  <a:lnTo>
                    <a:pt x="102" y="24"/>
                  </a:lnTo>
                  <a:lnTo>
                    <a:pt x="102" y="24"/>
                  </a:lnTo>
                  <a:lnTo>
                    <a:pt x="78" y="48"/>
                  </a:lnTo>
                  <a:lnTo>
                    <a:pt x="56" y="70"/>
                  </a:lnTo>
                  <a:lnTo>
                    <a:pt x="12" y="128"/>
                  </a:lnTo>
                  <a:lnTo>
                    <a:pt x="22" y="148"/>
                  </a:lnTo>
                  <a:lnTo>
                    <a:pt x="22" y="152"/>
                  </a:lnTo>
                  <a:lnTo>
                    <a:pt x="22" y="152"/>
                  </a:lnTo>
                  <a:lnTo>
                    <a:pt x="20" y="152"/>
                  </a:lnTo>
                  <a:lnTo>
                    <a:pt x="20" y="152"/>
                  </a:lnTo>
                  <a:lnTo>
                    <a:pt x="20" y="156"/>
                  </a:lnTo>
                  <a:lnTo>
                    <a:pt x="20" y="160"/>
                  </a:lnTo>
                  <a:lnTo>
                    <a:pt x="24" y="172"/>
                  </a:lnTo>
                  <a:lnTo>
                    <a:pt x="24" y="172"/>
                  </a:lnTo>
                  <a:lnTo>
                    <a:pt x="32" y="188"/>
                  </a:lnTo>
                  <a:lnTo>
                    <a:pt x="34" y="198"/>
                  </a:lnTo>
                  <a:lnTo>
                    <a:pt x="34" y="206"/>
                  </a:lnTo>
                  <a:lnTo>
                    <a:pt x="34" y="208"/>
                  </a:lnTo>
                  <a:lnTo>
                    <a:pt x="0" y="228"/>
                  </a:lnTo>
                  <a:lnTo>
                    <a:pt x="0" y="236"/>
                  </a:lnTo>
                  <a:lnTo>
                    <a:pt x="16" y="244"/>
                  </a:lnTo>
                  <a:lnTo>
                    <a:pt x="16" y="244"/>
                  </a:lnTo>
                  <a:lnTo>
                    <a:pt x="18" y="248"/>
                  </a:lnTo>
                  <a:lnTo>
                    <a:pt x="18" y="248"/>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2"/>
                  </a:lnTo>
                  <a:lnTo>
                    <a:pt x="118" y="244"/>
                  </a:lnTo>
                  <a:lnTo>
                    <a:pt x="118" y="244"/>
                  </a:lnTo>
                  <a:lnTo>
                    <a:pt x="116" y="250"/>
                  </a:lnTo>
                  <a:lnTo>
                    <a:pt x="116" y="256"/>
                  </a:lnTo>
                  <a:lnTo>
                    <a:pt x="118" y="260"/>
                  </a:lnTo>
                  <a:lnTo>
                    <a:pt x="124" y="264"/>
                  </a:lnTo>
                  <a:lnTo>
                    <a:pt x="148" y="264"/>
                  </a:lnTo>
                  <a:lnTo>
                    <a:pt x="148" y="264"/>
                  </a:lnTo>
                  <a:lnTo>
                    <a:pt x="160" y="260"/>
                  </a:lnTo>
                  <a:lnTo>
                    <a:pt x="170" y="256"/>
                  </a:lnTo>
                  <a:lnTo>
                    <a:pt x="170" y="256"/>
                  </a:lnTo>
                  <a:lnTo>
                    <a:pt x="172" y="252"/>
                  </a:lnTo>
                  <a:lnTo>
                    <a:pt x="176" y="252"/>
                  </a:lnTo>
                  <a:lnTo>
                    <a:pt x="184" y="252"/>
                  </a:lnTo>
                  <a:lnTo>
                    <a:pt x="184" y="252"/>
                  </a:lnTo>
                  <a:lnTo>
                    <a:pt x="198" y="256"/>
                  </a:lnTo>
                  <a:lnTo>
                    <a:pt x="202" y="258"/>
                  </a:lnTo>
                  <a:lnTo>
                    <a:pt x="208" y="264"/>
                  </a:lnTo>
                  <a:lnTo>
                    <a:pt x="212" y="250"/>
                  </a:lnTo>
                  <a:lnTo>
                    <a:pt x="214" y="248"/>
                  </a:lnTo>
                  <a:lnTo>
                    <a:pt x="216" y="248"/>
                  </a:lnTo>
                  <a:lnTo>
                    <a:pt x="216" y="248"/>
                  </a:lnTo>
                  <a:lnTo>
                    <a:pt x="220" y="242"/>
                  </a:lnTo>
                  <a:lnTo>
                    <a:pt x="224" y="236"/>
                  </a:lnTo>
                  <a:lnTo>
                    <a:pt x="224" y="236"/>
                  </a:lnTo>
                  <a:lnTo>
                    <a:pt x="230" y="228"/>
                  </a:lnTo>
                  <a:lnTo>
                    <a:pt x="238" y="220"/>
                  </a:lnTo>
                  <a:lnTo>
                    <a:pt x="248" y="214"/>
                  </a:lnTo>
                  <a:lnTo>
                    <a:pt x="250" y="212"/>
                  </a:lnTo>
                  <a:lnTo>
                    <a:pt x="250" y="214"/>
                  </a:lnTo>
                  <a:lnTo>
                    <a:pt x="252" y="214"/>
                  </a:lnTo>
                  <a:lnTo>
                    <a:pt x="258" y="216"/>
                  </a:lnTo>
                  <a:lnTo>
                    <a:pt x="258" y="216"/>
                  </a:lnTo>
                  <a:lnTo>
                    <a:pt x="260" y="216"/>
                  </a:lnTo>
                  <a:lnTo>
                    <a:pt x="268" y="176"/>
                  </a:lnTo>
                  <a:lnTo>
                    <a:pt x="268" y="176"/>
                  </a:lnTo>
                  <a:lnTo>
                    <a:pt x="280" y="172"/>
                  </a:lnTo>
                  <a:lnTo>
                    <a:pt x="280" y="172"/>
                  </a:lnTo>
                  <a:lnTo>
                    <a:pt x="290" y="166"/>
                  </a:lnTo>
                  <a:lnTo>
                    <a:pt x="296" y="160"/>
                  </a:lnTo>
                  <a:lnTo>
                    <a:pt x="298" y="156"/>
                  </a:lnTo>
                  <a:lnTo>
                    <a:pt x="300" y="150"/>
                  </a:lnTo>
                  <a:lnTo>
                    <a:pt x="296" y="138"/>
                  </a:lnTo>
                  <a:lnTo>
                    <a:pt x="296" y="138"/>
                  </a:lnTo>
                  <a:lnTo>
                    <a:pt x="294" y="128"/>
                  </a:lnTo>
                  <a:lnTo>
                    <a:pt x="296" y="122"/>
                  </a:lnTo>
                  <a:lnTo>
                    <a:pt x="296" y="122"/>
                  </a:lnTo>
                  <a:lnTo>
                    <a:pt x="298" y="120"/>
                  </a:lnTo>
                  <a:lnTo>
                    <a:pt x="302"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34" y="86"/>
                  </a:lnTo>
                  <a:lnTo>
                    <a:pt x="342" y="84"/>
                  </a:lnTo>
                  <a:lnTo>
                    <a:pt x="352" y="76"/>
                  </a:lnTo>
                  <a:lnTo>
                    <a:pt x="404" y="40"/>
                  </a:lnTo>
                  <a:lnTo>
                    <a:pt x="404" y="40"/>
                  </a:lnTo>
                  <a:lnTo>
                    <a:pt x="420" y="48"/>
                  </a:lnTo>
                  <a:lnTo>
                    <a:pt x="428" y="48"/>
                  </a:lnTo>
                  <a:lnTo>
                    <a:pt x="424" y="30"/>
                  </a:lnTo>
                  <a:lnTo>
                    <a:pt x="424" y="28"/>
                  </a:lnTo>
                  <a:lnTo>
                    <a:pt x="424" y="28"/>
                  </a:lnTo>
                  <a:lnTo>
                    <a:pt x="424" y="28"/>
                  </a:lnTo>
                  <a:lnTo>
                    <a:pt x="434" y="12"/>
                  </a:lnTo>
                  <a:lnTo>
                    <a:pt x="432" y="12"/>
                  </a:lnTo>
                  <a:lnTo>
                    <a:pt x="426" y="12"/>
                  </a:lnTo>
                  <a:lnTo>
                    <a:pt x="426" y="14"/>
                  </a:lnTo>
                  <a:lnTo>
                    <a:pt x="424" y="14"/>
                  </a:lnTo>
                  <a:lnTo>
                    <a:pt x="408" y="16"/>
                  </a:lnTo>
                  <a:lnTo>
                    <a:pt x="404" y="16"/>
                  </a:lnTo>
                  <a:lnTo>
                    <a:pt x="404" y="16"/>
                  </a:lnTo>
                  <a:lnTo>
                    <a:pt x="404" y="16"/>
                  </a:lnTo>
                  <a:lnTo>
                    <a:pt x="404" y="12"/>
                  </a:lnTo>
                  <a:lnTo>
                    <a:pt x="400" y="8"/>
                  </a:lnTo>
                  <a:lnTo>
                    <a:pt x="396" y="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9" name="Freeform 31"/>
            <p:cNvSpPr>
              <a:spLocks/>
            </p:cNvSpPr>
            <p:nvPr/>
          </p:nvSpPr>
          <p:spPr bwMode="auto">
            <a:xfrm>
              <a:off x="5175250" y="3996644"/>
              <a:ext cx="107950" cy="95250"/>
            </a:xfrm>
            <a:custGeom>
              <a:avLst/>
              <a:gdLst>
                <a:gd name="T0" fmla="*/ 62 w 68"/>
                <a:gd name="T1" fmla="*/ 32 h 60"/>
                <a:gd name="T2" fmla="*/ 68 w 68"/>
                <a:gd name="T3" fmla="*/ 24 h 60"/>
                <a:gd name="T4" fmla="*/ 68 w 68"/>
                <a:gd name="T5" fmla="*/ 24 h 60"/>
                <a:gd name="T6" fmla="*/ 68 w 68"/>
                <a:gd name="T7" fmla="*/ 24 h 60"/>
                <a:gd name="T8" fmla="*/ 68 w 68"/>
                <a:gd name="T9" fmla="*/ 24 h 60"/>
                <a:gd name="T10" fmla="*/ 48 w 68"/>
                <a:gd name="T11" fmla="*/ 8 h 60"/>
                <a:gd name="T12" fmla="*/ 48 w 68"/>
                <a:gd name="T13" fmla="*/ 8 h 60"/>
                <a:gd name="T14" fmla="*/ 40 w 68"/>
                <a:gd name="T15" fmla="*/ 4 h 60"/>
                <a:gd name="T16" fmla="*/ 34 w 68"/>
                <a:gd name="T17" fmla="*/ 0 h 60"/>
                <a:gd name="T18" fmla="*/ 28 w 68"/>
                <a:gd name="T19" fmla="*/ 0 h 60"/>
                <a:gd name="T20" fmla="*/ 22 w 68"/>
                <a:gd name="T21" fmla="*/ 0 h 60"/>
                <a:gd name="T22" fmla="*/ 14 w 68"/>
                <a:gd name="T23" fmla="*/ 2 h 60"/>
                <a:gd name="T24" fmla="*/ 14 w 68"/>
                <a:gd name="T25" fmla="*/ 20 h 60"/>
                <a:gd name="T26" fmla="*/ 14 w 68"/>
                <a:gd name="T27" fmla="*/ 20 h 60"/>
                <a:gd name="T28" fmla="*/ 10 w 68"/>
                <a:gd name="T29" fmla="*/ 28 h 60"/>
                <a:gd name="T30" fmla="*/ 4 w 68"/>
                <a:gd name="T31" fmla="*/ 36 h 60"/>
                <a:gd name="T32" fmla="*/ 0 w 68"/>
                <a:gd name="T33" fmla="*/ 40 h 60"/>
                <a:gd name="T34" fmla="*/ 8 w 68"/>
                <a:gd name="T35" fmla="*/ 48 h 60"/>
                <a:gd name="T36" fmla="*/ 10 w 68"/>
                <a:gd name="T37" fmla="*/ 48 h 60"/>
                <a:gd name="T38" fmla="*/ 12 w 68"/>
                <a:gd name="T39" fmla="*/ 56 h 60"/>
                <a:gd name="T40" fmla="*/ 22 w 68"/>
                <a:gd name="T41" fmla="*/ 60 h 60"/>
                <a:gd name="T42" fmla="*/ 22 w 68"/>
                <a:gd name="T43" fmla="*/ 60 h 60"/>
                <a:gd name="T44" fmla="*/ 28 w 68"/>
                <a:gd name="T45" fmla="*/ 56 h 60"/>
                <a:gd name="T46" fmla="*/ 34 w 68"/>
                <a:gd name="T47" fmla="*/ 54 h 60"/>
                <a:gd name="T48" fmla="*/ 52 w 68"/>
                <a:gd name="T49" fmla="*/ 58 h 60"/>
                <a:gd name="T50" fmla="*/ 52 w 68"/>
                <a:gd name="T51" fmla="*/ 52 h 60"/>
                <a:gd name="T52" fmla="*/ 52 w 68"/>
                <a:gd name="T53" fmla="*/ 52 h 60"/>
                <a:gd name="T54" fmla="*/ 54 w 68"/>
                <a:gd name="T55" fmla="*/ 44 h 60"/>
                <a:gd name="T56" fmla="*/ 56 w 68"/>
                <a:gd name="T57" fmla="*/ 38 h 60"/>
                <a:gd name="T58" fmla="*/ 58 w 68"/>
                <a:gd name="T59" fmla="*/ 34 h 60"/>
                <a:gd name="T60" fmla="*/ 62 w 68"/>
                <a:gd name="T61" fmla="*/ 32 h 60"/>
                <a:gd name="T62" fmla="*/ 62 w 68"/>
                <a:gd name="T63" fmla="*/ 3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60">
                  <a:moveTo>
                    <a:pt x="62" y="32"/>
                  </a:moveTo>
                  <a:lnTo>
                    <a:pt x="68" y="24"/>
                  </a:lnTo>
                  <a:lnTo>
                    <a:pt x="68" y="24"/>
                  </a:lnTo>
                  <a:lnTo>
                    <a:pt x="68" y="24"/>
                  </a:lnTo>
                  <a:lnTo>
                    <a:pt x="68" y="24"/>
                  </a:lnTo>
                  <a:lnTo>
                    <a:pt x="48" y="8"/>
                  </a:lnTo>
                  <a:lnTo>
                    <a:pt x="48" y="8"/>
                  </a:lnTo>
                  <a:lnTo>
                    <a:pt x="40" y="4"/>
                  </a:lnTo>
                  <a:lnTo>
                    <a:pt x="34" y="0"/>
                  </a:lnTo>
                  <a:lnTo>
                    <a:pt x="28" y="0"/>
                  </a:lnTo>
                  <a:lnTo>
                    <a:pt x="22" y="0"/>
                  </a:lnTo>
                  <a:lnTo>
                    <a:pt x="14" y="2"/>
                  </a:lnTo>
                  <a:lnTo>
                    <a:pt x="14" y="20"/>
                  </a:lnTo>
                  <a:lnTo>
                    <a:pt x="14" y="20"/>
                  </a:lnTo>
                  <a:lnTo>
                    <a:pt x="10" y="28"/>
                  </a:lnTo>
                  <a:lnTo>
                    <a:pt x="4" y="36"/>
                  </a:lnTo>
                  <a:lnTo>
                    <a:pt x="0" y="40"/>
                  </a:lnTo>
                  <a:lnTo>
                    <a:pt x="8" y="48"/>
                  </a:lnTo>
                  <a:lnTo>
                    <a:pt x="10" y="48"/>
                  </a:lnTo>
                  <a:lnTo>
                    <a:pt x="12" y="56"/>
                  </a:lnTo>
                  <a:lnTo>
                    <a:pt x="22" y="60"/>
                  </a:lnTo>
                  <a:lnTo>
                    <a:pt x="22" y="60"/>
                  </a:lnTo>
                  <a:lnTo>
                    <a:pt x="28" y="56"/>
                  </a:lnTo>
                  <a:lnTo>
                    <a:pt x="34" y="54"/>
                  </a:lnTo>
                  <a:lnTo>
                    <a:pt x="52" y="58"/>
                  </a:lnTo>
                  <a:lnTo>
                    <a:pt x="52" y="52"/>
                  </a:lnTo>
                  <a:lnTo>
                    <a:pt x="52" y="52"/>
                  </a:lnTo>
                  <a:lnTo>
                    <a:pt x="54" y="44"/>
                  </a:lnTo>
                  <a:lnTo>
                    <a:pt x="56" y="38"/>
                  </a:lnTo>
                  <a:lnTo>
                    <a:pt x="58" y="34"/>
                  </a:lnTo>
                  <a:lnTo>
                    <a:pt x="62" y="32"/>
                  </a:lnTo>
                  <a:lnTo>
                    <a:pt x="62" y="3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0" name="Freeform 32"/>
            <p:cNvSpPr>
              <a:spLocks/>
            </p:cNvSpPr>
            <p:nvPr/>
          </p:nvSpPr>
          <p:spPr bwMode="auto">
            <a:xfrm>
              <a:off x="4670425" y="3631519"/>
              <a:ext cx="600075" cy="463550"/>
            </a:xfrm>
            <a:custGeom>
              <a:avLst/>
              <a:gdLst>
                <a:gd name="T0" fmla="*/ 258 w 378"/>
                <a:gd name="T1" fmla="*/ 78 h 292"/>
                <a:gd name="T2" fmla="*/ 240 w 378"/>
                <a:gd name="T3" fmla="*/ 46 h 292"/>
                <a:gd name="T4" fmla="*/ 204 w 378"/>
                <a:gd name="T5" fmla="*/ 38 h 292"/>
                <a:gd name="T6" fmla="*/ 194 w 378"/>
                <a:gd name="T7" fmla="*/ 28 h 292"/>
                <a:gd name="T8" fmla="*/ 166 w 378"/>
                <a:gd name="T9" fmla="*/ 16 h 292"/>
                <a:gd name="T10" fmla="*/ 164 w 378"/>
                <a:gd name="T11" fmla="*/ 0 h 292"/>
                <a:gd name="T12" fmla="*/ 148 w 378"/>
                <a:gd name="T13" fmla="*/ 12 h 292"/>
                <a:gd name="T14" fmla="*/ 140 w 378"/>
                <a:gd name="T15" fmla="*/ 26 h 292"/>
                <a:gd name="T16" fmla="*/ 126 w 378"/>
                <a:gd name="T17" fmla="*/ 46 h 292"/>
                <a:gd name="T18" fmla="*/ 120 w 378"/>
                <a:gd name="T19" fmla="*/ 52 h 292"/>
                <a:gd name="T20" fmla="*/ 108 w 378"/>
                <a:gd name="T21" fmla="*/ 42 h 292"/>
                <a:gd name="T22" fmla="*/ 96 w 378"/>
                <a:gd name="T23" fmla="*/ 38 h 292"/>
                <a:gd name="T24" fmla="*/ 76 w 378"/>
                <a:gd name="T25" fmla="*/ 46 h 292"/>
                <a:gd name="T26" fmla="*/ 32 w 378"/>
                <a:gd name="T27" fmla="*/ 50 h 292"/>
                <a:gd name="T28" fmla="*/ 20 w 378"/>
                <a:gd name="T29" fmla="*/ 32 h 292"/>
                <a:gd name="T30" fmla="*/ 4 w 378"/>
                <a:gd name="T31" fmla="*/ 34 h 292"/>
                <a:gd name="T32" fmla="*/ 2 w 378"/>
                <a:gd name="T33" fmla="*/ 36 h 292"/>
                <a:gd name="T34" fmla="*/ 8 w 378"/>
                <a:gd name="T35" fmla="*/ 42 h 292"/>
                <a:gd name="T36" fmla="*/ 10 w 378"/>
                <a:gd name="T37" fmla="*/ 42 h 292"/>
                <a:gd name="T38" fmla="*/ 40 w 378"/>
                <a:gd name="T39" fmla="*/ 76 h 292"/>
                <a:gd name="T40" fmla="*/ 98 w 378"/>
                <a:gd name="T41" fmla="*/ 96 h 292"/>
                <a:gd name="T42" fmla="*/ 118 w 378"/>
                <a:gd name="T43" fmla="*/ 128 h 292"/>
                <a:gd name="T44" fmla="*/ 140 w 378"/>
                <a:gd name="T45" fmla="*/ 158 h 292"/>
                <a:gd name="T46" fmla="*/ 152 w 378"/>
                <a:gd name="T47" fmla="*/ 162 h 292"/>
                <a:gd name="T48" fmla="*/ 182 w 378"/>
                <a:gd name="T49" fmla="*/ 142 h 292"/>
                <a:gd name="T50" fmla="*/ 200 w 378"/>
                <a:gd name="T51" fmla="*/ 146 h 292"/>
                <a:gd name="T52" fmla="*/ 198 w 378"/>
                <a:gd name="T53" fmla="*/ 152 h 292"/>
                <a:gd name="T54" fmla="*/ 168 w 378"/>
                <a:gd name="T55" fmla="*/ 186 h 292"/>
                <a:gd name="T56" fmla="*/ 166 w 378"/>
                <a:gd name="T57" fmla="*/ 194 h 292"/>
                <a:gd name="T58" fmla="*/ 152 w 378"/>
                <a:gd name="T59" fmla="*/ 222 h 292"/>
                <a:gd name="T60" fmla="*/ 166 w 378"/>
                <a:gd name="T61" fmla="*/ 246 h 292"/>
                <a:gd name="T62" fmla="*/ 178 w 378"/>
                <a:gd name="T63" fmla="*/ 254 h 292"/>
                <a:gd name="T64" fmla="*/ 194 w 378"/>
                <a:gd name="T65" fmla="*/ 270 h 292"/>
                <a:gd name="T66" fmla="*/ 204 w 378"/>
                <a:gd name="T67" fmla="*/ 262 h 292"/>
                <a:gd name="T68" fmla="*/ 214 w 378"/>
                <a:gd name="T69" fmla="*/ 264 h 292"/>
                <a:gd name="T70" fmla="*/ 230 w 378"/>
                <a:gd name="T71" fmla="*/ 278 h 292"/>
                <a:gd name="T72" fmla="*/ 238 w 378"/>
                <a:gd name="T73" fmla="*/ 286 h 292"/>
                <a:gd name="T74" fmla="*/ 248 w 378"/>
                <a:gd name="T75" fmla="*/ 284 h 292"/>
                <a:gd name="T76" fmla="*/ 304 w 378"/>
                <a:gd name="T77" fmla="*/ 286 h 292"/>
                <a:gd name="T78" fmla="*/ 312 w 378"/>
                <a:gd name="T79" fmla="*/ 272 h 292"/>
                <a:gd name="T80" fmla="*/ 316 w 378"/>
                <a:gd name="T81" fmla="*/ 262 h 292"/>
                <a:gd name="T82" fmla="*/ 324 w 378"/>
                <a:gd name="T83" fmla="*/ 248 h 292"/>
                <a:gd name="T84" fmla="*/ 324 w 378"/>
                <a:gd name="T85" fmla="*/ 232 h 292"/>
                <a:gd name="T86" fmla="*/ 330 w 378"/>
                <a:gd name="T87" fmla="*/ 226 h 292"/>
                <a:gd name="T88" fmla="*/ 348 w 378"/>
                <a:gd name="T89" fmla="*/ 222 h 292"/>
                <a:gd name="T90" fmla="*/ 378 w 378"/>
                <a:gd name="T91" fmla="*/ 238 h 292"/>
                <a:gd name="T92" fmla="*/ 362 w 378"/>
                <a:gd name="T93" fmla="*/ 196 h 292"/>
                <a:gd name="T94" fmla="*/ 348 w 378"/>
                <a:gd name="T95" fmla="*/ 194 h 292"/>
                <a:gd name="T96" fmla="*/ 312 w 378"/>
                <a:gd name="T97" fmla="*/ 172 h 292"/>
                <a:gd name="T98" fmla="*/ 292 w 378"/>
                <a:gd name="T99" fmla="*/ 146 h 292"/>
                <a:gd name="T100" fmla="*/ 270 w 378"/>
                <a:gd name="T101" fmla="*/ 9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292">
                  <a:moveTo>
                    <a:pt x="264" y="86"/>
                  </a:moveTo>
                  <a:lnTo>
                    <a:pt x="264" y="86"/>
                  </a:lnTo>
                  <a:lnTo>
                    <a:pt x="258" y="78"/>
                  </a:lnTo>
                  <a:lnTo>
                    <a:pt x="252" y="70"/>
                  </a:lnTo>
                  <a:lnTo>
                    <a:pt x="240" y="46"/>
                  </a:lnTo>
                  <a:lnTo>
                    <a:pt x="240" y="46"/>
                  </a:lnTo>
                  <a:lnTo>
                    <a:pt x="226" y="44"/>
                  </a:lnTo>
                  <a:lnTo>
                    <a:pt x="214" y="42"/>
                  </a:lnTo>
                  <a:lnTo>
                    <a:pt x="204" y="38"/>
                  </a:lnTo>
                  <a:lnTo>
                    <a:pt x="198" y="34"/>
                  </a:lnTo>
                  <a:lnTo>
                    <a:pt x="198" y="34"/>
                  </a:lnTo>
                  <a:lnTo>
                    <a:pt x="194" y="28"/>
                  </a:lnTo>
                  <a:lnTo>
                    <a:pt x="188" y="24"/>
                  </a:lnTo>
                  <a:lnTo>
                    <a:pt x="170" y="18"/>
                  </a:lnTo>
                  <a:lnTo>
                    <a:pt x="166" y="16"/>
                  </a:lnTo>
                  <a:lnTo>
                    <a:pt x="170" y="2"/>
                  </a:lnTo>
                  <a:lnTo>
                    <a:pt x="168" y="2"/>
                  </a:lnTo>
                  <a:lnTo>
                    <a:pt x="164" y="0"/>
                  </a:lnTo>
                  <a:lnTo>
                    <a:pt x="164" y="0"/>
                  </a:lnTo>
                  <a:lnTo>
                    <a:pt x="152" y="8"/>
                  </a:lnTo>
                  <a:lnTo>
                    <a:pt x="148" y="12"/>
                  </a:lnTo>
                  <a:lnTo>
                    <a:pt x="144" y="16"/>
                  </a:lnTo>
                  <a:lnTo>
                    <a:pt x="144" y="16"/>
                  </a:lnTo>
                  <a:lnTo>
                    <a:pt x="140" y="26"/>
                  </a:lnTo>
                  <a:lnTo>
                    <a:pt x="132" y="32"/>
                  </a:lnTo>
                  <a:lnTo>
                    <a:pt x="132" y="32"/>
                  </a:lnTo>
                  <a:lnTo>
                    <a:pt x="126" y="46"/>
                  </a:lnTo>
                  <a:lnTo>
                    <a:pt x="124" y="50"/>
                  </a:lnTo>
                  <a:lnTo>
                    <a:pt x="120" y="52"/>
                  </a:lnTo>
                  <a:lnTo>
                    <a:pt x="120" y="52"/>
                  </a:lnTo>
                  <a:lnTo>
                    <a:pt x="118" y="52"/>
                  </a:lnTo>
                  <a:lnTo>
                    <a:pt x="116" y="48"/>
                  </a:lnTo>
                  <a:lnTo>
                    <a:pt x="108" y="42"/>
                  </a:lnTo>
                  <a:lnTo>
                    <a:pt x="108" y="42"/>
                  </a:lnTo>
                  <a:lnTo>
                    <a:pt x="102" y="40"/>
                  </a:lnTo>
                  <a:lnTo>
                    <a:pt x="96" y="38"/>
                  </a:lnTo>
                  <a:lnTo>
                    <a:pt x="88" y="40"/>
                  </a:lnTo>
                  <a:lnTo>
                    <a:pt x="88" y="40"/>
                  </a:lnTo>
                  <a:lnTo>
                    <a:pt x="76" y="46"/>
                  </a:lnTo>
                  <a:lnTo>
                    <a:pt x="62" y="50"/>
                  </a:lnTo>
                  <a:lnTo>
                    <a:pt x="32" y="50"/>
                  </a:lnTo>
                  <a:lnTo>
                    <a:pt x="32" y="50"/>
                  </a:lnTo>
                  <a:lnTo>
                    <a:pt x="26" y="44"/>
                  </a:lnTo>
                  <a:lnTo>
                    <a:pt x="22" y="38"/>
                  </a:lnTo>
                  <a:lnTo>
                    <a:pt x="20" y="32"/>
                  </a:lnTo>
                  <a:lnTo>
                    <a:pt x="20" y="22"/>
                  </a:lnTo>
                  <a:lnTo>
                    <a:pt x="8" y="18"/>
                  </a:lnTo>
                  <a:lnTo>
                    <a:pt x="4" y="34"/>
                  </a:lnTo>
                  <a:lnTo>
                    <a:pt x="4" y="34"/>
                  </a:lnTo>
                  <a:lnTo>
                    <a:pt x="4" y="36"/>
                  </a:lnTo>
                  <a:lnTo>
                    <a:pt x="2" y="36"/>
                  </a:lnTo>
                  <a:lnTo>
                    <a:pt x="0" y="40"/>
                  </a:lnTo>
                  <a:lnTo>
                    <a:pt x="8" y="42"/>
                  </a:lnTo>
                  <a:lnTo>
                    <a:pt x="8" y="42"/>
                  </a:lnTo>
                  <a:lnTo>
                    <a:pt x="10" y="42"/>
                  </a:lnTo>
                  <a:lnTo>
                    <a:pt x="10" y="42"/>
                  </a:lnTo>
                  <a:lnTo>
                    <a:pt x="10" y="42"/>
                  </a:lnTo>
                  <a:lnTo>
                    <a:pt x="28" y="66"/>
                  </a:lnTo>
                  <a:lnTo>
                    <a:pt x="40" y="76"/>
                  </a:lnTo>
                  <a:lnTo>
                    <a:pt x="40" y="76"/>
                  </a:lnTo>
                  <a:lnTo>
                    <a:pt x="68" y="86"/>
                  </a:lnTo>
                  <a:lnTo>
                    <a:pt x="98" y="96"/>
                  </a:lnTo>
                  <a:lnTo>
                    <a:pt x="98" y="96"/>
                  </a:lnTo>
                  <a:lnTo>
                    <a:pt x="104" y="102"/>
                  </a:lnTo>
                  <a:lnTo>
                    <a:pt x="112" y="112"/>
                  </a:lnTo>
                  <a:lnTo>
                    <a:pt x="118" y="128"/>
                  </a:lnTo>
                  <a:lnTo>
                    <a:pt x="124" y="150"/>
                  </a:lnTo>
                  <a:lnTo>
                    <a:pt x="124" y="150"/>
                  </a:lnTo>
                  <a:lnTo>
                    <a:pt x="140" y="158"/>
                  </a:lnTo>
                  <a:lnTo>
                    <a:pt x="146" y="162"/>
                  </a:lnTo>
                  <a:lnTo>
                    <a:pt x="152" y="162"/>
                  </a:lnTo>
                  <a:lnTo>
                    <a:pt x="152" y="162"/>
                  </a:lnTo>
                  <a:lnTo>
                    <a:pt x="180" y="144"/>
                  </a:lnTo>
                  <a:lnTo>
                    <a:pt x="180" y="144"/>
                  </a:lnTo>
                  <a:lnTo>
                    <a:pt x="182" y="142"/>
                  </a:lnTo>
                  <a:lnTo>
                    <a:pt x="184" y="144"/>
                  </a:lnTo>
                  <a:lnTo>
                    <a:pt x="198" y="146"/>
                  </a:lnTo>
                  <a:lnTo>
                    <a:pt x="200" y="146"/>
                  </a:lnTo>
                  <a:lnTo>
                    <a:pt x="200" y="150"/>
                  </a:lnTo>
                  <a:lnTo>
                    <a:pt x="198" y="152"/>
                  </a:lnTo>
                  <a:lnTo>
                    <a:pt x="198" y="152"/>
                  </a:lnTo>
                  <a:lnTo>
                    <a:pt x="192" y="174"/>
                  </a:lnTo>
                  <a:lnTo>
                    <a:pt x="186" y="186"/>
                  </a:lnTo>
                  <a:lnTo>
                    <a:pt x="168" y="186"/>
                  </a:lnTo>
                  <a:lnTo>
                    <a:pt x="168" y="186"/>
                  </a:lnTo>
                  <a:lnTo>
                    <a:pt x="168" y="186"/>
                  </a:lnTo>
                  <a:lnTo>
                    <a:pt x="166" y="194"/>
                  </a:lnTo>
                  <a:lnTo>
                    <a:pt x="164" y="202"/>
                  </a:lnTo>
                  <a:lnTo>
                    <a:pt x="152" y="222"/>
                  </a:lnTo>
                  <a:lnTo>
                    <a:pt x="152" y="222"/>
                  </a:lnTo>
                  <a:lnTo>
                    <a:pt x="148" y="228"/>
                  </a:lnTo>
                  <a:lnTo>
                    <a:pt x="148" y="234"/>
                  </a:lnTo>
                  <a:lnTo>
                    <a:pt x="166" y="246"/>
                  </a:lnTo>
                  <a:lnTo>
                    <a:pt x="166" y="246"/>
                  </a:lnTo>
                  <a:lnTo>
                    <a:pt x="172" y="252"/>
                  </a:lnTo>
                  <a:lnTo>
                    <a:pt x="178" y="254"/>
                  </a:lnTo>
                  <a:lnTo>
                    <a:pt x="182" y="254"/>
                  </a:lnTo>
                  <a:lnTo>
                    <a:pt x="186" y="266"/>
                  </a:lnTo>
                  <a:lnTo>
                    <a:pt x="194" y="270"/>
                  </a:lnTo>
                  <a:lnTo>
                    <a:pt x="200" y="266"/>
                  </a:lnTo>
                  <a:lnTo>
                    <a:pt x="200" y="266"/>
                  </a:lnTo>
                  <a:lnTo>
                    <a:pt x="204" y="262"/>
                  </a:lnTo>
                  <a:lnTo>
                    <a:pt x="208" y="262"/>
                  </a:lnTo>
                  <a:lnTo>
                    <a:pt x="208" y="262"/>
                  </a:lnTo>
                  <a:lnTo>
                    <a:pt x="214" y="264"/>
                  </a:lnTo>
                  <a:lnTo>
                    <a:pt x="218" y="266"/>
                  </a:lnTo>
                  <a:lnTo>
                    <a:pt x="224" y="270"/>
                  </a:lnTo>
                  <a:lnTo>
                    <a:pt x="230" y="278"/>
                  </a:lnTo>
                  <a:lnTo>
                    <a:pt x="230" y="278"/>
                  </a:lnTo>
                  <a:lnTo>
                    <a:pt x="236" y="286"/>
                  </a:lnTo>
                  <a:lnTo>
                    <a:pt x="238" y="286"/>
                  </a:lnTo>
                  <a:lnTo>
                    <a:pt x="238" y="286"/>
                  </a:lnTo>
                  <a:lnTo>
                    <a:pt x="242" y="284"/>
                  </a:lnTo>
                  <a:lnTo>
                    <a:pt x="248" y="284"/>
                  </a:lnTo>
                  <a:lnTo>
                    <a:pt x="264" y="288"/>
                  </a:lnTo>
                  <a:lnTo>
                    <a:pt x="284" y="292"/>
                  </a:lnTo>
                  <a:lnTo>
                    <a:pt x="304" y="286"/>
                  </a:lnTo>
                  <a:lnTo>
                    <a:pt x="312" y="282"/>
                  </a:lnTo>
                  <a:lnTo>
                    <a:pt x="318" y="278"/>
                  </a:lnTo>
                  <a:lnTo>
                    <a:pt x="312" y="272"/>
                  </a:lnTo>
                  <a:lnTo>
                    <a:pt x="312" y="272"/>
                  </a:lnTo>
                  <a:lnTo>
                    <a:pt x="312" y="268"/>
                  </a:lnTo>
                  <a:lnTo>
                    <a:pt x="316" y="262"/>
                  </a:lnTo>
                  <a:lnTo>
                    <a:pt x="316" y="262"/>
                  </a:lnTo>
                  <a:lnTo>
                    <a:pt x="322" y="256"/>
                  </a:lnTo>
                  <a:lnTo>
                    <a:pt x="324" y="248"/>
                  </a:lnTo>
                  <a:lnTo>
                    <a:pt x="324" y="238"/>
                  </a:lnTo>
                  <a:lnTo>
                    <a:pt x="324" y="238"/>
                  </a:lnTo>
                  <a:lnTo>
                    <a:pt x="324" y="232"/>
                  </a:lnTo>
                  <a:lnTo>
                    <a:pt x="326" y="230"/>
                  </a:lnTo>
                  <a:lnTo>
                    <a:pt x="326" y="230"/>
                  </a:lnTo>
                  <a:lnTo>
                    <a:pt x="330" y="226"/>
                  </a:lnTo>
                  <a:lnTo>
                    <a:pt x="340" y="222"/>
                  </a:lnTo>
                  <a:lnTo>
                    <a:pt x="340" y="222"/>
                  </a:lnTo>
                  <a:lnTo>
                    <a:pt x="348" y="222"/>
                  </a:lnTo>
                  <a:lnTo>
                    <a:pt x="356" y="226"/>
                  </a:lnTo>
                  <a:lnTo>
                    <a:pt x="366" y="230"/>
                  </a:lnTo>
                  <a:lnTo>
                    <a:pt x="378" y="238"/>
                  </a:lnTo>
                  <a:lnTo>
                    <a:pt x="372" y="222"/>
                  </a:lnTo>
                  <a:lnTo>
                    <a:pt x="364" y="210"/>
                  </a:lnTo>
                  <a:lnTo>
                    <a:pt x="362" y="196"/>
                  </a:lnTo>
                  <a:lnTo>
                    <a:pt x="348" y="194"/>
                  </a:lnTo>
                  <a:lnTo>
                    <a:pt x="348" y="194"/>
                  </a:lnTo>
                  <a:lnTo>
                    <a:pt x="348" y="194"/>
                  </a:lnTo>
                  <a:lnTo>
                    <a:pt x="348" y="194"/>
                  </a:lnTo>
                  <a:lnTo>
                    <a:pt x="348" y="194"/>
                  </a:lnTo>
                  <a:lnTo>
                    <a:pt x="312" y="172"/>
                  </a:lnTo>
                  <a:lnTo>
                    <a:pt x="294" y="170"/>
                  </a:lnTo>
                  <a:lnTo>
                    <a:pt x="294" y="166"/>
                  </a:lnTo>
                  <a:lnTo>
                    <a:pt x="292" y="146"/>
                  </a:lnTo>
                  <a:lnTo>
                    <a:pt x="292" y="146"/>
                  </a:lnTo>
                  <a:lnTo>
                    <a:pt x="276" y="106"/>
                  </a:lnTo>
                  <a:lnTo>
                    <a:pt x="270" y="94"/>
                  </a:lnTo>
                  <a:lnTo>
                    <a:pt x="264" y="86"/>
                  </a:lnTo>
                  <a:lnTo>
                    <a:pt x="264" y="8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1" name="Freeform 33"/>
            <p:cNvSpPr>
              <a:spLocks/>
            </p:cNvSpPr>
            <p:nvPr/>
          </p:nvSpPr>
          <p:spPr bwMode="auto">
            <a:xfrm>
              <a:off x="4356100" y="2745694"/>
              <a:ext cx="558800" cy="796925"/>
            </a:xfrm>
            <a:custGeom>
              <a:avLst/>
              <a:gdLst>
                <a:gd name="T0" fmla="*/ 312 w 352"/>
                <a:gd name="T1" fmla="*/ 144 h 502"/>
                <a:gd name="T2" fmla="*/ 272 w 352"/>
                <a:gd name="T3" fmla="*/ 120 h 502"/>
                <a:gd name="T4" fmla="*/ 280 w 352"/>
                <a:gd name="T5" fmla="*/ 94 h 502"/>
                <a:gd name="T6" fmla="*/ 234 w 352"/>
                <a:gd name="T7" fmla="*/ 76 h 502"/>
                <a:gd name="T8" fmla="*/ 234 w 352"/>
                <a:gd name="T9" fmla="*/ 36 h 502"/>
                <a:gd name="T10" fmla="*/ 224 w 352"/>
                <a:gd name="T11" fmla="*/ 40 h 502"/>
                <a:gd name="T12" fmla="*/ 206 w 352"/>
                <a:gd name="T13" fmla="*/ 8 h 502"/>
                <a:gd name="T14" fmla="*/ 178 w 352"/>
                <a:gd name="T15" fmla="*/ 16 h 502"/>
                <a:gd name="T16" fmla="*/ 146 w 352"/>
                <a:gd name="T17" fmla="*/ 64 h 502"/>
                <a:gd name="T18" fmla="*/ 118 w 352"/>
                <a:gd name="T19" fmla="*/ 76 h 502"/>
                <a:gd name="T20" fmla="*/ 92 w 352"/>
                <a:gd name="T21" fmla="*/ 70 h 502"/>
                <a:gd name="T22" fmla="*/ 76 w 352"/>
                <a:gd name="T23" fmla="*/ 100 h 502"/>
                <a:gd name="T24" fmla="*/ 48 w 352"/>
                <a:gd name="T25" fmla="*/ 92 h 502"/>
                <a:gd name="T26" fmla="*/ 34 w 352"/>
                <a:gd name="T27" fmla="*/ 64 h 502"/>
                <a:gd name="T28" fmla="*/ 16 w 352"/>
                <a:gd name="T29" fmla="*/ 96 h 502"/>
                <a:gd name="T30" fmla="*/ 8 w 352"/>
                <a:gd name="T31" fmla="*/ 108 h 502"/>
                <a:gd name="T32" fmla="*/ 30 w 352"/>
                <a:gd name="T33" fmla="*/ 168 h 502"/>
                <a:gd name="T34" fmla="*/ 30 w 352"/>
                <a:gd name="T35" fmla="*/ 196 h 502"/>
                <a:gd name="T36" fmla="*/ 42 w 352"/>
                <a:gd name="T37" fmla="*/ 224 h 502"/>
                <a:gd name="T38" fmla="*/ 48 w 352"/>
                <a:gd name="T39" fmla="*/ 240 h 502"/>
                <a:gd name="T40" fmla="*/ 38 w 352"/>
                <a:gd name="T41" fmla="*/ 284 h 502"/>
                <a:gd name="T42" fmla="*/ 8 w 352"/>
                <a:gd name="T43" fmla="*/ 332 h 502"/>
                <a:gd name="T44" fmla="*/ 48 w 352"/>
                <a:gd name="T45" fmla="*/ 378 h 502"/>
                <a:gd name="T46" fmla="*/ 32 w 352"/>
                <a:gd name="T47" fmla="*/ 416 h 502"/>
                <a:gd name="T48" fmla="*/ 20 w 352"/>
                <a:gd name="T49" fmla="*/ 450 h 502"/>
                <a:gd name="T50" fmla="*/ 12 w 352"/>
                <a:gd name="T51" fmla="*/ 466 h 502"/>
                <a:gd name="T52" fmla="*/ 26 w 352"/>
                <a:gd name="T53" fmla="*/ 482 h 502"/>
                <a:gd name="T54" fmla="*/ 28 w 352"/>
                <a:gd name="T55" fmla="*/ 488 h 502"/>
                <a:gd name="T56" fmla="*/ 30 w 352"/>
                <a:gd name="T57" fmla="*/ 492 h 502"/>
                <a:gd name="T58" fmla="*/ 94 w 352"/>
                <a:gd name="T59" fmla="*/ 496 h 502"/>
                <a:gd name="T60" fmla="*/ 114 w 352"/>
                <a:gd name="T61" fmla="*/ 464 h 502"/>
                <a:gd name="T62" fmla="*/ 208 w 352"/>
                <a:gd name="T63" fmla="*/ 352 h 502"/>
                <a:gd name="T64" fmla="*/ 240 w 352"/>
                <a:gd name="T65" fmla="*/ 332 h 502"/>
                <a:gd name="T66" fmla="*/ 234 w 352"/>
                <a:gd name="T67" fmla="*/ 312 h 502"/>
                <a:gd name="T68" fmla="*/ 218 w 352"/>
                <a:gd name="T69" fmla="*/ 296 h 502"/>
                <a:gd name="T70" fmla="*/ 180 w 352"/>
                <a:gd name="T71" fmla="*/ 276 h 502"/>
                <a:gd name="T72" fmla="*/ 170 w 352"/>
                <a:gd name="T73" fmla="*/ 242 h 502"/>
                <a:gd name="T74" fmla="*/ 116 w 352"/>
                <a:gd name="T75" fmla="*/ 228 h 502"/>
                <a:gd name="T76" fmla="*/ 98 w 352"/>
                <a:gd name="T77" fmla="*/ 218 h 502"/>
                <a:gd name="T78" fmla="*/ 98 w 352"/>
                <a:gd name="T79" fmla="*/ 202 h 502"/>
                <a:gd name="T80" fmla="*/ 118 w 352"/>
                <a:gd name="T81" fmla="*/ 180 h 502"/>
                <a:gd name="T82" fmla="*/ 114 w 352"/>
                <a:gd name="T83" fmla="*/ 158 h 502"/>
                <a:gd name="T84" fmla="*/ 134 w 352"/>
                <a:gd name="T85" fmla="*/ 148 h 502"/>
                <a:gd name="T86" fmla="*/ 148 w 352"/>
                <a:gd name="T87" fmla="*/ 140 h 502"/>
                <a:gd name="T88" fmla="*/ 148 w 352"/>
                <a:gd name="T89" fmla="*/ 118 h 502"/>
                <a:gd name="T90" fmla="*/ 172 w 352"/>
                <a:gd name="T91" fmla="*/ 120 h 502"/>
                <a:gd name="T92" fmla="*/ 214 w 352"/>
                <a:gd name="T93" fmla="*/ 144 h 502"/>
                <a:gd name="T94" fmla="*/ 204 w 352"/>
                <a:gd name="T95" fmla="*/ 154 h 502"/>
                <a:gd name="T96" fmla="*/ 226 w 352"/>
                <a:gd name="T97" fmla="*/ 168 h 502"/>
                <a:gd name="T98" fmla="*/ 236 w 352"/>
                <a:gd name="T99" fmla="*/ 180 h 502"/>
                <a:gd name="T100" fmla="*/ 252 w 352"/>
                <a:gd name="T101" fmla="*/ 220 h 502"/>
                <a:gd name="T102" fmla="*/ 314 w 352"/>
                <a:gd name="T103" fmla="*/ 236 h 502"/>
                <a:gd name="T104" fmla="*/ 336 w 352"/>
                <a:gd name="T105" fmla="*/ 188 h 502"/>
                <a:gd name="T106" fmla="*/ 352 w 352"/>
                <a:gd name="T107" fmla="*/ 176 h 502"/>
                <a:gd name="T108" fmla="*/ 326 w 352"/>
                <a:gd name="T109" fmla="*/ 15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2" h="502">
                  <a:moveTo>
                    <a:pt x="324" y="152"/>
                  </a:moveTo>
                  <a:lnTo>
                    <a:pt x="318" y="148"/>
                  </a:ln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68" y="92"/>
                  </a:lnTo>
                  <a:lnTo>
                    <a:pt x="246" y="88"/>
                  </a:lnTo>
                  <a:lnTo>
                    <a:pt x="246" y="88"/>
                  </a:lnTo>
                  <a:lnTo>
                    <a:pt x="234" y="76"/>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56" y="48"/>
                  </a:lnTo>
                  <a:lnTo>
                    <a:pt x="146" y="64"/>
                  </a:lnTo>
                  <a:lnTo>
                    <a:pt x="146" y="66"/>
                  </a:lnTo>
                  <a:lnTo>
                    <a:pt x="144" y="66"/>
                  </a:lnTo>
                  <a:lnTo>
                    <a:pt x="142" y="66"/>
                  </a:lnTo>
                  <a:lnTo>
                    <a:pt x="130" y="68"/>
                  </a:lnTo>
                  <a:lnTo>
                    <a:pt x="118" y="76"/>
                  </a:lnTo>
                  <a:lnTo>
                    <a:pt x="118" y="78"/>
                  </a:lnTo>
                  <a:lnTo>
                    <a:pt x="118" y="78"/>
                  </a:lnTo>
                  <a:lnTo>
                    <a:pt x="116" y="78"/>
                  </a:lnTo>
                  <a:lnTo>
                    <a:pt x="114" y="78"/>
                  </a:lnTo>
                  <a:lnTo>
                    <a:pt x="92" y="70"/>
                  </a:lnTo>
                  <a:lnTo>
                    <a:pt x="90" y="78"/>
                  </a:lnTo>
                  <a:lnTo>
                    <a:pt x="90" y="80"/>
                  </a:lnTo>
                  <a:lnTo>
                    <a:pt x="80" y="96"/>
                  </a:lnTo>
                  <a:lnTo>
                    <a:pt x="80" y="96"/>
                  </a:lnTo>
                  <a:lnTo>
                    <a:pt x="76" y="100"/>
                  </a:lnTo>
                  <a:lnTo>
                    <a:pt x="74" y="100"/>
                  </a:lnTo>
                  <a:lnTo>
                    <a:pt x="64" y="100"/>
                  </a:lnTo>
                  <a:lnTo>
                    <a:pt x="50" y="94"/>
                  </a:lnTo>
                  <a:lnTo>
                    <a:pt x="48" y="92"/>
                  </a:lnTo>
                  <a:lnTo>
                    <a:pt x="48" y="92"/>
                  </a:lnTo>
                  <a:lnTo>
                    <a:pt x="48" y="90"/>
                  </a:lnTo>
                  <a:lnTo>
                    <a:pt x="46" y="72"/>
                  </a:lnTo>
                  <a:lnTo>
                    <a:pt x="42" y="56"/>
                  </a:lnTo>
                  <a:lnTo>
                    <a:pt x="38" y="52"/>
                  </a:lnTo>
                  <a:lnTo>
                    <a:pt x="34" y="64"/>
                  </a:lnTo>
                  <a:lnTo>
                    <a:pt x="34" y="64"/>
                  </a:lnTo>
                  <a:lnTo>
                    <a:pt x="34" y="64"/>
                  </a:lnTo>
                  <a:lnTo>
                    <a:pt x="24" y="76"/>
                  </a:lnTo>
                  <a:lnTo>
                    <a:pt x="16" y="96"/>
                  </a:lnTo>
                  <a:lnTo>
                    <a:pt x="16" y="96"/>
                  </a:lnTo>
                  <a:lnTo>
                    <a:pt x="16" y="96"/>
                  </a:lnTo>
                  <a:lnTo>
                    <a:pt x="16" y="96"/>
                  </a:lnTo>
                  <a:lnTo>
                    <a:pt x="14" y="96"/>
                  </a:lnTo>
                  <a:lnTo>
                    <a:pt x="8" y="108"/>
                  </a:lnTo>
                  <a:lnTo>
                    <a:pt x="8" y="108"/>
                  </a:lnTo>
                  <a:lnTo>
                    <a:pt x="6" y="114"/>
                  </a:lnTo>
                  <a:lnTo>
                    <a:pt x="0" y="122"/>
                  </a:lnTo>
                  <a:lnTo>
                    <a:pt x="6" y="140"/>
                  </a:lnTo>
                  <a:lnTo>
                    <a:pt x="30" y="168"/>
                  </a:lnTo>
                  <a:lnTo>
                    <a:pt x="30" y="168"/>
                  </a:lnTo>
                  <a:lnTo>
                    <a:pt x="38" y="184"/>
                  </a:lnTo>
                  <a:lnTo>
                    <a:pt x="38" y="186"/>
                  </a:lnTo>
                  <a:lnTo>
                    <a:pt x="36" y="188"/>
                  </a:lnTo>
                  <a:lnTo>
                    <a:pt x="36" y="188"/>
                  </a:lnTo>
                  <a:lnTo>
                    <a:pt x="30" y="196"/>
                  </a:lnTo>
                  <a:lnTo>
                    <a:pt x="28" y="196"/>
                  </a:lnTo>
                  <a:lnTo>
                    <a:pt x="12" y="200"/>
                  </a:lnTo>
                  <a:lnTo>
                    <a:pt x="14" y="212"/>
                  </a:lnTo>
                  <a:lnTo>
                    <a:pt x="26" y="220"/>
                  </a:lnTo>
                  <a:lnTo>
                    <a:pt x="42" y="224"/>
                  </a:lnTo>
                  <a:lnTo>
                    <a:pt x="48" y="240"/>
                  </a:lnTo>
                  <a:lnTo>
                    <a:pt x="48" y="240"/>
                  </a:lnTo>
                  <a:lnTo>
                    <a:pt x="48" y="240"/>
                  </a:lnTo>
                  <a:lnTo>
                    <a:pt x="48" y="240"/>
                  </a:lnTo>
                  <a:lnTo>
                    <a:pt x="48" y="240"/>
                  </a:lnTo>
                  <a:lnTo>
                    <a:pt x="44" y="268"/>
                  </a:lnTo>
                  <a:lnTo>
                    <a:pt x="44" y="268"/>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78"/>
                  </a:lnTo>
                  <a:lnTo>
                    <a:pt x="48" y="380"/>
                  </a:lnTo>
                  <a:lnTo>
                    <a:pt x="34" y="408"/>
                  </a:lnTo>
                  <a:lnTo>
                    <a:pt x="32" y="416"/>
                  </a:lnTo>
                  <a:lnTo>
                    <a:pt x="32" y="416"/>
                  </a:lnTo>
                  <a:lnTo>
                    <a:pt x="24" y="434"/>
                  </a:lnTo>
                  <a:lnTo>
                    <a:pt x="20" y="448"/>
                  </a:lnTo>
                  <a:lnTo>
                    <a:pt x="20" y="450"/>
                  </a:lnTo>
                  <a:lnTo>
                    <a:pt x="20" y="450"/>
                  </a:lnTo>
                  <a:lnTo>
                    <a:pt x="20" y="450"/>
                  </a:lnTo>
                  <a:lnTo>
                    <a:pt x="14" y="456"/>
                  </a:lnTo>
                  <a:lnTo>
                    <a:pt x="12" y="462"/>
                  </a:lnTo>
                  <a:lnTo>
                    <a:pt x="12" y="462"/>
                  </a:lnTo>
                  <a:lnTo>
                    <a:pt x="12" y="464"/>
                  </a:lnTo>
                  <a:lnTo>
                    <a:pt x="12" y="466"/>
                  </a:lnTo>
                  <a:lnTo>
                    <a:pt x="14" y="468"/>
                  </a:lnTo>
                  <a:lnTo>
                    <a:pt x="22" y="476"/>
                  </a:lnTo>
                  <a:lnTo>
                    <a:pt x="22" y="476"/>
                  </a:lnTo>
                  <a:lnTo>
                    <a:pt x="22" y="476"/>
                  </a:lnTo>
                  <a:lnTo>
                    <a:pt x="26" y="482"/>
                  </a:lnTo>
                  <a:lnTo>
                    <a:pt x="26" y="482"/>
                  </a:lnTo>
                  <a:lnTo>
                    <a:pt x="26" y="482"/>
                  </a:lnTo>
                  <a:lnTo>
                    <a:pt x="28" y="484"/>
                  </a:lnTo>
                  <a:lnTo>
                    <a:pt x="28" y="484"/>
                  </a:lnTo>
                  <a:lnTo>
                    <a:pt x="28" y="488"/>
                  </a:lnTo>
                  <a:lnTo>
                    <a:pt x="28" y="488"/>
                  </a:lnTo>
                  <a:lnTo>
                    <a:pt x="28" y="488"/>
                  </a:lnTo>
                  <a:lnTo>
                    <a:pt x="28" y="488"/>
                  </a:lnTo>
                  <a:lnTo>
                    <a:pt x="28" y="488"/>
                  </a:lnTo>
                  <a:lnTo>
                    <a:pt x="30" y="492"/>
                  </a:lnTo>
                  <a:lnTo>
                    <a:pt x="36" y="496"/>
                  </a:lnTo>
                  <a:lnTo>
                    <a:pt x="66" y="502"/>
                  </a:lnTo>
                  <a:lnTo>
                    <a:pt x="66" y="502"/>
                  </a:lnTo>
                  <a:lnTo>
                    <a:pt x="80" y="500"/>
                  </a:lnTo>
                  <a:lnTo>
                    <a:pt x="94" y="496"/>
                  </a:lnTo>
                  <a:lnTo>
                    <a:pt x="94" y="496"/>
                  </a:lnTo>
                  <a:lnTo>
                    <a:pt x="108" y="492"/>
                  </a:lnTo>
                  <a:lnTo>
                    <a:pt x="122" y="492"/>
                  </a:lnTo>
                  <a:lnTo>
                    <a:pt x="122" y="486"/>
                  </a:lnTo>
                  <a:lnTo>
                    <a:pt x="114" y="464"/>
                  </a:lnTo>
                  <a:lnTo>
                    <a:pt x="112" y="464"/>
                  </a:lnTo>
                  <a:lnTo>
                    <a:pt x="114" y="464"/>
                  </a:lnTo>
                  <a:lnTo>
                    <a:pt x="158" y="400"/>
                  </a:lnTo>
                  <a:lnTo>
                    <a:pt x="208" y="352"/>
                  </a:lnTo>
                  <a:lnTo>
                    <a:pt x="208" y="352"/>
                  </a:lnTo>
                  <a:lnTo>
                    <a:pt x="224" y="348"/>
                  </a:lnTo>
                  <a:lnTo>
                    <a:pt x="232" y="338"/>
                  </a:lnTo>
                  <a:lnTo>
                    <a:pt x="232" y="338"/>
                  </a:lnTo>
                  <a:lnTo>
                    <a:pt x="232" y="338"/>
                  </a:lnTo>
                  <a:lnTo>
                    <a:pt x="240" y="332"/>
                  </a:lnTo>
                  <a:lnTo>
                    <a:pt x="250" y="328"/>
                  </a:lnTo>
                  <a:lnTo>
                    <a:pt x="246" y="324"/>
                  </a:lnTo>
                  <a:lnTo>
                    <a:pt x="234" y="312"/>
                  </a:lnTo>
                  <a:lnTo>
                    <a:pt x="234" y="312"/>
                  </a:lnTo>
                  <a:lnTo>
                    <a:pt x="234" y="312"/>
                  </a:lnTo>
                  <a:lnTo>
                    <a:pt x="226" y="302"/>
                  </a:lnTo>
                  <a:lnTo>
                    <a:pt x="226" y="300"/>
                  </a:lnTo>
                  <a:lnTo>
                    <a:pt x="226" y="300"/>
                  </a:lnTo>
                  <a:lnTo>
                    <a:pt x="230" y="294"/>
                  </a:lnTo>
                  <a:lnTo>
                    <a:pt x="218" y="296"/>
                  </a:lnTo>
                  <a:lnTo>
                    <a:pt x="196" y="292"/>
                  </a:lnTo>
                  <a:lnTo>
                    <a:pt x="196" y="292"/>
                  </a:lnTo>
                  <a:lnTo>
                    <a:pt x="186" y="284"/>
                  </a:lnTo>
                  <a:lnTo>
                    <a:pt x="182" y="280"/>
                  </a:lnTo>
                  <a:lnTo>
                    <a:pt x="180" y="276"/>
                  </a:lnTo>
                  <a:lnTo>
                    <a:pt x="180" y="276"/>
                  </a:lnTo>
                  <a:lnTo>
                    <a:pt x="176" y="256"/>
                  </a:lnTo>
                  <a:lnTo>
                    <a:pt x="174" y="238"/>
                  </a:lnTo>
                  <a:lnTo>
                    <a:pt x="174" y="238"/>
                  </a:lnTo>
                  <a:lnTo>
                    <a:pt x="170" y="242"/>
                  </a:lnTo>
                  <a:lnTo>
                    <a:pt x="164" y="244"/>
                  </a:lnTo>
                  <a:lnTo>
                    <a:pt x="146" y="240"/>
                  </a:lnTo>
                  <a:lnTo>
                    <a:pt x="136" y="232"/>
                  </a:lnTo>
                  <a:lnTo>
                    <a:pt x="122" y="228"/>
                  </a:lnTo>
                  <a:lnTo>
                    <a:pt x="116" y="228"/>
                  </a:lnTo>
                  <a:lnTo>
                    <a:pt x="116" y="228"/>
                  </a:lnTo>
                  <a:lnTo>
                    <a:pt x="110" y="226"/>
                  </a:lnTo>
                  <a:lnTo>
                    <a:pt x="104" y="224"/>
                  </a:lnTo>
                  <a:lnTo>
                    <a:pt x="104" y="224"/>
                  </a:lnTo>
                  <a:lnTo>
                    <a:pt x="98" y="218"/>
                  </a:lnTo>
                  <a:lnTo>
                    <a:pt x="96" y="214"/>
                  </a:lnTo>
                  <a:lnTo>
                    <a:pt x="96" y="214"/>
                  </a:lnTo>
                  <a:lnTo>
                    <a:pt x="96" y="210"/>
                  </a:lnTo>
                  <a:lnTo>
                    <a:pt x="96" y="206"/>
                  </a:lnTo>
                  <a:lnTo>
                    <a:pt x="98" y="202"/>
                  </a:lnTo>
                  <a:lnTo>
                    <a:pt x="102" y="200"/>
                  </a:lnTo>
                  <a:lnTo>
                    <a:pt x="102" y="200"/>
                  </a:lnTo>
                  <a:lnTo>
                    <a:pt x="110" y="192"/>
                  </a:lnTo>
                  <a:lnTo>
                    <a:pt x="118" y="180"/>
                  </a:lnTo>
                  <a:lnTo>
                    <a:pt x="118" y="180"/>
                  </a:lnTo>
                  <a:lnTo>
                    <a:pt x="116" y="176"/>
                  </a:lnTo>
                  <a:lnTo>
                    <a:pt x="114" y="170"/>
                  </a:lnTo>
                  <a:lnTo>
                    <a:pt x="112" y="164"/>
                  </a:lnTo>
                  <a:lnTo>
                    <a:pt x="114" y="160"/>
                  </a:lnTo>
                  <a:lnTo>
                    <a:pt x="114" y="158"/>
                  </a:lnTo>
                  <a:lnTo>
                    <a:pt x="114" y="158"/>
                  </a:lnTo>
                  <a:lnTo>
                    <a:pt x="116" y="156"/>
                  </a:lnTo>
                  <a:lnTo>
                    <a:pt x="120" y="152"/>
                  </a:lnTo>
                  <a:lnTo>
                    <a:pt x="134" y="148"/>
                  </a:lnTo>
                  <a:lnTo>
                    <a:pt x="134" y="148"/>
                  </a:lnTo>
                  <a:lnTo>
                    <a:pt x="136" y="142"/>
                  </a:lnTo>
                  <a:lnTo>
                    <a:pt x="138" y="140"/>
                  </a:lnTo>
                  <a:lnTo>
                    <a:pt x="150" y="140"/>
                  </a:lnTo>
                  <a:lnTo>
                    <a:pt x="148" y="140"/>
                  </a:lnTo>
                  <a:lnTo>
                    <a:pt x="148" y="140"/>
                  </a:lnTo>
                  <a:lnTo>
                    <a:pt x="142" y="136"/>
                  </a:lnTo>
                  <a:lnTo>
                    <a:pt x="140" y="132"/>
                  </a:lnTo>
                  <a:lnTo>
                    <a:pt x="140" y="128"/>
                  </a:lnTo>
                  <a:lnTo>
                    <a:pt x="142" y="122"/>
                  </a:lnTo>
                  <a:lnTo>
                    <a:pt x="148" y="118"/>
                  </a:lnTo>
                  <a:lnTo>
                    <a:pt x="148" y="118"/>
                  </a:lnTo>
                  <a:lnTo>
                    <a:pt x="154" y="116"/>
                  </a:lnTo>
                  <a:lnTo>
                    <a:pt x="160" y="116"/>
                  </a:lnTo>
                  <a:lnTo>
                    <a:pt x="166" y="118"/>
                  </a:lnTo>
                  <a:lnTo>
                    <a:pt x="172" y="120"/>
                  </a:lnTo>
                  <a:lnTo>
                    <a:pt x="190" y="134"/>
                  </a:lnTo>
                  <a:lnTo>
                    <a:pt x="208" y="134"/>
                  </a:lnTo>
                  <a:lnTo>
                    <a:pt x="214" y="138"/>
                  </a:lnTo>
                  <a:lnTo>
                    <a:pt x="214" y="144"/>
                  </a:lnTo>
                  <a:lnTo>
                    <a:pt x="214" y="144"/>
                  </a:lnTo>
                  <a:lnTo>
                    <a:pt x="214" y="150"/>
                  </a:lnTo>
                  <a:lnTo>
                    <a:pt x="210" y="152"/>
                  </a:lnTo>
                  <a:lnTo>
                    <a:pt x="210" y="152"/>
                  </a:lnTo>
                  <a:lnTo>
                    <a:pt x="206" y="152"/>
                  </a:lnTo>
                  <a:lnTo>
                    <a:pt x="204" y="154"/>
                  </a:lnTo>
                  <a:lnTo>
                    <a:pt x="202" y="160"/>
                  </a:lnTo>
                  <a:lnTo>
                    <a:pt x="210" y="180"/>
                  </a:lnTo>
                  <a:lnTo>
                    <a:pt x="210" y="180"/>
                  </a:lnTo>
                  <a:lnTo>
                    <a:pt x="218" y="170"/>
                  </a:lnTo>
                  <a:lnTo>
                    <a:pt x="226" y="168"/>
                  </a:lnTo>
                  <a:lnTo>
                    <a:pt x="226" y="168"/>
                  </a:lnTo>
                  <a:lnTo>
                    <a:pt x="230" y="168"/>
                  </a:lnTo>
                  <a:lnTo>
                    <a:pt x="234" y="172"/>
                  </a:lnTo>
                  <a:lnTo>
                    <a:pt x="234" y="172"/>
                  </a:lnTo>
                  <a:lnTo>
                    <a:pt x="236" y="180"/>
                  </a:lnTo>
                  <a:lnTo>
                    <a:pt x="240" y="190"/>
                  </a:lnTo>
                  <a:lnTo>
                    <a:pt x="240" y="190"/>
                  </a:lnTo>
                  <a:lnTo>
                    <a:pt x="242" y="202"/>
                  </a:lnTo>
                  <a:lnTo>
                    <a:pt x="246" y="210"/>
                  </a:lnTo>
                  <a:lnTo>
                    <a:pt x="252" y="220"/>
                  </a:lnTo>
                  <a:lnTo>
                    <a:pt x="252" y="220"/>
                  </a:lnTo>
                  <a:lnTo>
                    <a:pt x="264" y="236"/>
                  </a:lnTo>
                  <a:lnTo>
                    <a:pt x="268" y="248"/>
                  </a:lnTo>
                  <a:lnTo>
                    <a:pt x="300" y="244"/>
                  </a:lnTo>
                  <a:lnTo>
                    <a:pt x="314" y="236"/>
                  </a:lnTo>
                  <a:lnTo>
                    <a:pt x="326" y="220"/>
                  </a:lnTo>
                  <a:lnTo>
                    <a:pt x="332" y="204"/>
                  </a:lnTo>
                  <a:lnTo>
                    <a:pt x="332" y="204"/>
                  </a:lnTo>
                  <a:lnTo>
                    <a:pt x="332" y="204"/>
                  </a:lnTo>
                  <a:lnTo>
                    <a:pt x="336" y="188"/>
                  </a:lnTo>
                  <a:lnTo>
                    <a:pt x="336" y="186"/>
                  </a:lnTo>
                  <a:lnTo>
                    <a:pt x="336" y="184"/>
                  </a:lnTo>
                  <a:lnTo>
                    <a:pt x="338" y="184"/>
                  </a:lnTo>
                  <a:lnTo>
                    <a:pt x="350" y="176"/>
                  </a:lnTo>
                  <a:lnTo>
                    <a:pt x="352" y="176"/>
                  </a:lnTo>
                  <a:lnTo>
                    <a:pt x="350" y="174"/>
                  </a:lnTo>
                  <a:lnTo>
                    <a:pt x="330" y="168"/>
                  </a:lnTo>
                  <a:lnTo>
                    <a:pt x="330" y="168"/>
                  </a:lnTo>
                  <a:lnTo>
                    <a:pt x="330" y="168"/>
                  </a:lnTo>
                  <a:lnTo>
                    <a:pt x="326" y="156"/>
                  </a:lnTo>
                  <a:lnTo>
                    <a:pt x="324" y="15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2" name="Freeform 34"/>
            <p:cNvSpPr>
              <a:spLocks/>
            </p:cNvSpPr>
            <p:nvPr/>
          </p:nvSpPr>
          <p:spPr bwMode="auto">
            <a:xfrm>
              <a:off x="4102100" y="3510869"/>
              <a:ext cx="587375" cy="581025"/>
            </a:xfrm>
            <a:custGeom>
              <a:avLst/>
              <a:gdLst>
                <a:gd name="T0" fmla="*/ 20 w 370"/>
                <a:gd name="T1" fmla="*/ 146 h 366"/>
                <a:gd name="T2" fmla="*/ 0 w 370"/>
                <a:gd name="T3" fmla="*/ 182 h 366"/>
                <a:gd name="T4" fmla="*/ 10 w 370"/>
                <a:gd name="T5" fmla="*/ 210 h 366"/>
                <a:gd name="T6" fmla="*/ 30 w 370"/>
                <a:gd name="T7" fmla="*/ 222 h 366"/>
                <a:gd name="T8" fmla="*/ 54 w 370"/>
                <a:gd name="T9" fmla="*/ 276 h 366"/>
                <a:gd name="T10" fmla="*/ 82 w 370"/>
                <a:gd name="T11" fmla="*/ 290 h 366"/>
                <a:gd name="T12" fmla="*/ 86 w 370"/>
                <a:gd name="T13" fmla="*/ 290 h 366"/>
                <a:gd name="T14" fmla="*/ 152 w 370"/>
                <a:gd name="T15" fmla="*/ 302 h 366"/>
                <a:gd name="T16" fmla="*/ 204 w 370"/>
                <a:gd name="T17" fmla="*/ 306 h 366"/>
                <a:gd name="T18" fmla="*/ 214 w 370"/>
                <a:gd name="T19" fmla="*/ 312 h 366"/>
                <a:gd name="T20" fmla="*/ 214 w 370"/>
                <a:gd name="T21" fmla="*/ 332 h 366"/>
                <a:gd name="T22" fmla="*/ 234 w 370"/>
                <a:gd name="T23" fmla="*/ 342 h 366"/>
                <a:gd name="T24" fmla="*/ 250 w 370"/>
                <a:gd name="T25" fmla="*/ 338 h 366"/>
                <a:gd name="T26" fmla="*/ 266 w 370"/>
                <a:gd name="T27" fmla="*/ 350 h 366"/>
                <a:gd name="T28" fmla="*/ 280 w 370"/>
                <a:gd name="T29" fmla="*/ 364 h 366"/>
                <a:gd name="T30" fmla="*/ 290 w 370"/>
                <a:gd name="T31" fmla="*/ 360 h 366"/>
                <a:gd name="T32" fmla="*/ 314 w 370"/>
                <a:gd name="T33" fmla="*/ 358 h 366"/>
                <a:gd name="T34" fmla="*/ 326 w 370"/>
                <a:gd name="T35" fmla="*/ 342 h 366"/>
                <a:gd name="T36" fmla="*/ 342 w 370"/>
                <a:gd name="T37" fmla="*/ 332 h 366"/>
                <a:gd name="T38" fmla="*/ 342 w 370"/>
                <a:gd name="T39" fmla="*/ 326 h 366"/>
                <a:gd name="T40" fmla="*/ 344 w 370"/>
                <a:gd name="T41" fmla="*/ 306 h 366"/>
                <a:gd name="T42" fmla="*/ 328 w 370"/>
                <a:gd name="T43" fmla="*/ 294 h 366"/>
                <a:gd name="T44" fmla="*/ 310 w 370"/>
                <a:gd name="T45" fmla="*/ 296 h 366"/>
                <a:gd name="T46" fmla="*/ 302 w 370"/>
                <a:gd name="T47" fmla="*/ 294 h 366"/>
                <a:gd name="T48" fmla="*/ 302 w 370"/>
                <a:gd name="T49" fmla="*/ 286 h 366"/>
                <a:gd name="T50" fmla="*/ 282 w 370"/>
                <a:gd name="T51" fmla="*/ 262 h 366"/>
                <a:gd name="T52" fmla="*/ 272 w 370"/>
                <a:gd name="T53" fmla="*/ 244 h 366"/>
                <a:gd name="T54" fmla="*/ 298 w 370"/>
                <a:gd name="T55" fmla="*/ 240 h 366"/>
                <a:gd name="T56" fmla="*/ 296 w 370"/>
                <a:gd name="T57" fmla="*/ 216 h 366"/>
                <a:gd name="T58" fmla="*/ 300 w 370"/>
                <a:gd name="T59" fmla="*/ 210 h 366"/>
                <a:gd name="T60" fmla="*/ 318 w 370"/>
                <a:gd name="T61" fmla="*/ 200 h 366"/>
                <a:gd name="T62" fmla="*/ 312 w 370"/>
                <a:gd name="T63" fmla="*/ 178 h 366"/>
                <a:gd name="T64" fmla="*/ 318 w 370"/>
                <a:gd name="T65" fmla="*/ 162 h 366"/>
                <a:gd name="T66" fmla="*/ 338 w 370"/>
                <a:gd name="T67" fmla="*/ 166 h 366"/>
                <a:gd name="T68" fmla="*/ 340 w 370"/>
                <a:gd name="T69" fmla="*/ 168 h 366"/>
                <a:gd name="T70" fmla="*/ 370 w 370"/>
                <a:gd name="T71" fmla="*/ 162 h 366"/>
                <a:gd name="T72" fmla="*/ 348 w 370"/>
                <a:gd name="T73" fmla="*/ 128 h 366"/>
                <a:gd name="T74" fmla="*/ 302 w 370"/>
                <a:gd name="T75" fmla="*/ 126 h 366"/>
                <a:gd name="T76" fmla="*/ 302 w 370"/>
                <a:gd name="T77" fmla="*/ 126 h 366"/>
                <a:gd name="T78" fmla="*/ 280 w 370"/>
                <a:gd name="T79" fmla="*/ 110 h 366"/>
                <a:gd name="T80" fmla="*/ 260 w 370"/>
                <a:gd name="T81" fmla="*/ 78 h 366"/>
                <a:gd name="T82" fmla="*/ 292 w 370"/>
                <a:gd name="T83" fmla="*/ 44 h 366"/>
                <a:gd name="T84" fmla="*/ 258 w 370"/>
                <a:gd name="T85" fmla="*/ 22 h 366"/>
                <a:gd name="T86" fmla="*/ 226 w 370"/>
                <a:gd name="T87" fmla="*/ 28 h 366"/>
                <a:gd name="T88" fmla="*/ 196 w 370"/>
                <a:gd name="T89" fmla="*/ 14 h 366"/>
                <a:gd name="T90" fmla="*/ 188 w 370"/>
                <a:gd name="T91" fmla="*/ 6 h 366"/>
                <a:gd name="T92" fmla="*/ 188 w 370"/>
                <a:gd name="T93" fmla="*/ 6 h 366"/>
                <a:gd name="T94" fmla="*/ 186 w 370"/>
                <a:gd name="T95" fmla="*/ 0 h 366"/>
                <a:gd name="T96" fmla="*/ 182 w 370"/>
                <a:gd name="T97" fmla="*/ 28 h 366"/>
                <a:gd name="T98" fmla="*/ 182 w 370"/>
                <a:gd name="T99" fmla="*/ 36 h 366"/>
                <a:gd name="T100" fmla="*/ 184 w 370"/>
                <a:gd name="T101" fmla="*/ 46 h 366"/>
                <a:gd name="T102" fmla="*/ 184 w 370"/>
                <a:gd name="T103" fmla="*/ 68 h 366"/>
                <a:gd name="T104" fmla="*/ 172 w 370"/>
                <a:gd name="T105" fmla="*/ 78 h 366"/>
                <a:gd name="T106" fmla="*/ 170 w 370"/>
                <a:gd name="T107" fmla="*/ 98 h 366"/>
                <a:gd name="T108" fmla="*/ 98 w 370"/>
                <a:gd name="T109" fmla="*/ 10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0" h="366">
                  <a:moveTo>
                    <a:pt x="82" y="120"/>
                  </a:moveTo>
                  <a:lnTo>
                    <a:pt x="80" y="120"/>
                  </a:lnTo>
                  <a:lnTo>
                    <a:pt x="20" y="146"/>
                  </a:lnTo>
                  <a:lnTo>
                    <a:pt x="2" y="162"/>
                  </a:lnTo>
                  <a:lnTo>
                    <a:pt x="2" y="162"/>
                  </a:lnTo>
                  <a:lnTo>
                    <a:pt x="0" y="182"/>
                  </a:lnTo>
                  <a:lnTo>
                    <a:pt x="2" y="196"/>
                  </a:lnTo>
                  <a:lnTo>
                    <a:pt x="4" y="206"/>
                  </a:lnTo>
                  <a:lnTo>
                    <a:pt x="10" y="210"/>
                  </a:lnTo>
                  <a:lnTo>
                    <a:pt x="28" y="222"/>
                  </a:lnTo>
                  <a:lnTo>
                    <a:pt x="30" y="222"/>
                  </a:lnTo>
                  <a:lnTo>
                    <a:pt x="30" y="222"/>
                  </a:lnTo>
                  <a:lnTo>
                    <a:pt x="34" y="252"/>
                  </a:lnTo>
                  <a:lnTo>
                    <a:pt x="34" y="252"/>
                  </a:lnTo>
                  <a:lnTo>
                    <a:pt x="54" y="276"/>
                  </a:lnTo>
                  <a:lnTo>
                    <a:pt x="60" y="282"/>
                  </a:lnTo>
                  <a:lnTo>
                    <a:pt x="66" y="286"/>
                  </a:lnTo>
                  <a:lnTo>
                    <a:pt x="82" y="290"/>
                  </a:lnTo>
                  <a:lnTo>
                    <a:pt x="86" y="290"/>
                  </a:lnTo>
                  <a:lnTo>
                    <a:pt x="86" y="290"/>
                  </a:lnTo>
                  <a:lnTo>
                    <a:pt x="86" y="290"/>
                  </a:lnTo>
                  <a:lnTo>
                    <a:pt x="92" y="296"/>
                  </a:lnTo>
                  <a:lnTo>
                    <a:pt x="104" y="300"/>
                  </a:lnTo>
                  <a:lnTo>
                    <a:pt x="152" y="302"/>
                  </a:lnTo>
                  <a:lnTo>
                    <a:pt x="152" y="302"/>
                  </a:lnTo>
                  <a:lnTo>
                    <a:pt x="194" y="304"/>
                  </a:lnTo>
                  <a:lnTo>
                    <a:pt x="204" y="306"/>
                  </a:lnTo>
                  <a:lnTo>
                    <a:pt x="210" y="310"/>
                  </a:lnTo>
                  <a:lnTo>
                    <a:pt x="210" y="310"/>
                  </a:lnTo>
                  <a:lnTo>
                    <a:pt x="214" y="312"/>
                  </a:lnTo>
                  <a:lnTo>
                    <a:pt x="214" y="318"/>
                  </a:lnTo>
                  <a:lnTo>
                    <a:pt x="214" y="332"/>
                  </a:lnTo>
                  <a:lnTo>
                    <a:pt x="214" y="332"/>
                  </a:lnTo>
                  <a:lnTo>
                    <a:pt x="214" y="342"/>
                  </a:lnTo>
                  <a:lnTo>
                    <a:pt x="216" y="346"/>
                  </a:lnTo>
                  <a:lnTo>
                    <a:pt x="234" y="342"/>
                  </a:lnTo>
                  <a:lnTo>
                    <a:pt x="234" y="342"/>
                  </a:lnTo>
                  <a:lnTo>
                    <a:pt x="242" y="340"/>
                  </a:lnTo>
                  <a:lnTo>
                    <a:pt x="250" y="338"/>
                  </a:lnTo>
                  <a:lnTo>
                    <a:pt x="256" y="340"/>
                  </a:lnTo>
                  <a:lnTo>
                    <a:pt x="258" y="342"/>
                  </a:lnTo>
                  <a:lnTo>
                    <a:pt x="266" y="350"/>
                  </a:lnTo>
                  <a:lnTo>
                    <a:pt x="266" y="350"/>
                  </a:lnTo>
                  <a:lnTo>
                    <a:pt x="278" y="362"/>
                  </a:lnTo>
                  <a:lnTo>
                    <a:pt x="280" y="364"/>
                  </a:lnTo>
                  <a:lnTo>
                    <a:pt x="282" y="366"/>
                  </a:lnTo>
                  <a:lnTo>
                    <a:pt x="282" y="366"/>
                  </a:lnTo>
                  <a:lnTo>
                    <a:pt x="290" y="360"/>
                  </a:lnTo>
                  <a:lnTo>
                    <a:pt x="298" y="350"/>
                  </a:lnTo>
                  <a:lnTo>
                    <a:pt x="300" y="348"/>
                  </a:lnTo>
                  <a:lnTo>
                    <a:pt x="314" y="358"/>
                  </a:lnTo>
                  <a:lnTo>
                    <a:pt x="324" y="350"/>
                  </a:lnTo>
                  <a:lnTo>
                    <a:pt x="324" y="350"/>
                  </a:lnTo>
                  <a:lnTo>
                    <a:pt x="326" y="342"/>
                  </a:lnTo>
                  <a:lnTo>
                    <a:pt x="330" y="338"/>
                  </a:lnTo>
                  <a:lnTo>
                    <a:pt x="334" y="334"/>
                  </a:lnTo>
                  <a:lnTo>
                    <a:pt x="342" y="332"/>
                  </a:lnTo>
                  <a:lnTo>
                    <a:pt x="346" y="330"/>
                  </a:lnTo>
                  <a:lnTo>
                    <a:pt x="344" y="328"/>
                  </a:lnTo>
                  <a:lnTo>
                    <a:pt x="342" y="326"/>
                  </a:lnTo>
                  <a:lnTo>
                    <a:pt x="342" y="326"/>
                  </a:lnTo>
                  <a:lnTo>
                    <a:pt x="344" y="306"/>
                  </a:lnTo>
                  <a:lnTo>
                    <a:pt x="344" y="306"/>
                  </a:lnTo>
                  <a:lnTo>
                    <a:pt x="338" y="300"/>
                  </a:lnTo>
                  <a:lnTo>
                    <a:pt x="334" y="296"/>
                  </a:lnTo>
                  <a:lnTo>
                    <a:pt x="328" y="294"/>
                  </a:lnTo>
                  <a:lnTo>
                    <a:pt x="320" y="294"/>
                  </a:lnTo>
                  <a:lnTo>
                    <a:pt x="320" y="294"/>
                  </a:lnTo>
                  <a:lnTo>
                    <a:pt x="310" y="296"/>
                  </a:lnTo>
                  <a:lnTo>
                    <a:pt x="306" y="296"/>
                  </a:lnTo>
                  <a:lnTo>
                    <a:pt x="302" y="294"/>
                  </a:lnTo>
                  <a:lnTo>
                    <a:pt x="302" y="294"/>
                  </a:lnTo>
                  <a:lnTo>
                    <a:pt x="302" y="290"/>
                  </a:lnTo>
                  <a:lnTo>
                    <a:pt x="302" y="286"/>
                  </a:lnTo>
                  <a:lnTo>
                    <a:pt x="302" y="286"/>
                  </a:lnTo>
                  <a:lnTo>
                    <a:pt x="292" y="272"/>
                  </a:lnTo>
                  <a:lnTo>
                    <a:pt x="282" y="262"/>
                  </a:lnTo>
                  <a:lnTo>
                    <a:pt x="282" y="262"/>
                  </a:lnTo>
                  <a:lnTo>
                    <a:pt x="278" y="256"/>
                  </a:lnTo>
                  <a:lnTo>
                    <a:pt x="274" y="250"/>
                  </a:lnTo>
                  <a:lnTo>
                    <a:pt x="272" y="244"/>
                  </a:lnTo>
                  <a:lnTo>
                    <a:pt x="274" y="238"/>
                  </a:lnTo>
                  <a:lnTo>
                    <a:pt x="274" y="236"/>
                  </a:lnTo>
                  <a:lnTo>
                    <a:pt x="298" y="240"/>
                  </a:lnTo>
                  <a:lnTo>
                    <a:pt x="296" y="226"/>
                  </a:lnTo>
                  <a:lnTo>
                    <a:pt x="296" y="226"/>
                  </a:lnTo>
                  <a:lnTo>
                    <a:pt x="296" y="216"/>
                  </a:lnTo>
                  <a:lnTo>
                    <a:pt x="298" y="212"/>
                  </a:lnTo>
                  <a:lnTo>
                    <a:pt x="300" y="210"/>
                  </a:lnTo>
                  <a:lnTo>
                    <a:pt x="300" y="210"/>
                  </a:lnTo>
                  <a:lnTo>
                    <a:pt x="304" y="206"/>
                  </a:lnTo>
                  <a:lnTo>
                    <a:pt x="310" y="204"/>
                  </a:lnTo>
                  <a:lnTo>
                    <a:pt x="318" y="200"/>
                  </a:lnTo>
                  <a:lnTo>
                    <a:pt x="318" y="196"/>
                  </a:lnTo>
                  <a:lnTo>
                    <a:pt x="318" y="196"/>
                  </a:lnTo>
                  <a:lnTo>
                    <a:pt x="312" y="178"/>
                  </a:lnTo>
                  <a:lnTo>
                    <a:pt x="312" y="170"/>
                  </a:lnTo>
                  <a:lnTo>
                    <a:pt x="312" y="166"/>
                  </a:lnTo>
                  <a:lnTo>
                    <a:pt x="318" y="162"/>
                  </a:lnTo>
                  <a:lnTo>
                    <a:pt x="318" y="162"/>
                  </a:lnTo>
                  <a:lnTo>
                    <a:pt x="324" y="162"/>
                  </a:lnTo>
                  <a:lnTo>
                    <a:pt x="338" y="166"/>
                  </a:lnTo>
                  <a:lnTo>
                    <a:pt x="338" y="166"/>
                  </a:lnTo>
                  <a:lnTo>
                    <a:pt x="340" y="166"/>
                  </a:lnTo>
                  <a:lnTo>
                    <a:pt x="340" y="168"/>
                  </a:lnTo>
                  <a:lnTo>
                    <a:pt x="340" y="168"/>
                  </a:lnTo>
                  <a:lnTo>
                    <a:pt x="356" y="186"/>
                  </a:lnTo>
                  <a:lnTo>
                    <a:pt x="370" y="162"/>
                  </a:lnTo>
                  <a:lnTo>
                    <a:pt x="370" y="162"/>
                  </a:lnTo>
                  <a:lnTo>
                    <a:pt x="356" y="140"/>
                  </a:lnTo>
                  <a:lnTo>
                    <a:pt x="348" y="128"/>
                  </a:lnTo>
                  <a:lnTo>
                    <a:pt x="336" y="136"/>
                  </a:lnTo>
                  <a:lnTo>
                    <a:pt x="334" y="134"/>
                  </a:lnTo>
                  <a:lnTo>
                    <a:pt x="302" y="126"/>
                  </a:lnTo>
                  <a:lnTo>
                    <a:pt x="302" y="126"/>
                  </a:lnTo>
                  <a:lnTo>
                    <a:pt x="302" y="126"/>
                  </a:lnTo>
                  <a:lnTo>
                    <a:pt x="302" y="126"/>
                  </a:lnTo>
                  <a:lnTo>
                    <a:pt x="292" y="122"/>
                  </a:lnTo>
                  <a:lnTo>
                    <a:pt x="286" y="116"/>
                  </a:lnTo>
                  <a:lnTo>
                    <a:pt x="280" y="110"/>
                  </a:lnTo>
                  <a:lnTo>
                    <a:pt x="278" y="106"/>
                  </a:lnTo>
                  <a:lnTo>
                    <a:pt x="260" y="96"/>
                  </a:lnTo>
                  <a:lnTo>
                    <a:pt x="260" y="78"/>
                  </a:lnTo>
                  <a:lnTo>
                    <a:pt x="294" y="58"/>
                  </a:lnTo>
                  <a:lnTo>
                    <a:pt x="294" y="58"/>
                  </a:lnTo>
                  <a:lnTo>
                    <a:pt x="292" y="44"/>
                  </a:lnTo>
                  <a:lnTo>
                    <a:pt x="286" y="30"/>
                  </a:lnTo>
                  <a:lnTo>
                    <a:pt x="282" y="18"/>
                  </a:lnTo>
                  <a:lnTo>
                    <a:pt x="258" y="22"/>
                  </a:lnTo>
                  <a:lnTo>
                    <a:pt x="258" y="22"/>
                  </a:lnTo>
                  <a:lnTo>
                    <a:pt x="242" y="26"/>
                  </a:lnTo>
                  <a:lnTo>
                    <a:pt x="226" y="28"/>
                  </a:lnTo>
                  <a:lnTo>
                    <a:pt x="200" y="22"/>
                  </a:lnTo>
                  <a:lnTo>
                    <a:pt x="200" y="14"/>
                  </a:lnTo>
                  <a:lnTo>
                    <a:pt x="196" y="14"/>
                  </a:lnTo>
                  <a:lnTo>
                    <a:pt x="190" y="10"/>
                  </a:lnTo>
                  <a:lnTo>
                    <a:pt x="188" y="6"/>
                  </a:lnTo>
                  <a:lnTo>
                    <a:pt x="188" y="6"/>
                  </a:lnTo>
                  <a:lnTo>
                    <a:pt x="188" y="6"/>
                  </a:lnTo>
                  <a:lnTo>
                    <a:pt x="188" y="6"/>
                  </a:lnTo>
                  <a:lnTo>
                    <a:pt x="188" y="6"/>
                  </a:lnTo>
                  <a:lnTo>
                    <a:pt x="186" y="2"/>
                  </a:lnTo>
                  <a:lnTo>
                    <a:pt x="186" y="2"/>
                  </a:lnTo>
                  <a:lnTo>
                    <a:pt x="186" y="0"/>
                  </a:lnTo>
                  <a:lnTo>
                    <a:pt x="186" y="0"/>
                  </a:lnTo>
                  <a:lnTo>
                    <a:pt x="184" y="22"/>
                  </a:lnTo>
                  <a:lnTo>
                    <a:pt x="182" y="28"/>
                  </a:lnTo>
                  <a:lnTo>
                    <a:pt x="182" y="28"/>
                  </a:lnTo>
                  <a:lnTo>
                    <a:pt x="180" y="34"/>
                  </a:lnTo>
                  <a:lnTo>
                    <a:pt x="182" y="36"/>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70" y="98"/>
                  </a:lnTo>
                  <a:lnTo>
                    <a:pt x="148" y="106"/>
                  </a:lnTo>
                  <a:lnTo>
                    <a:pt x="132" y="110"/>
                  </a:lnTo>
                  <a:lnTo>
                    <a:pt x="98" y="106"/>
                  </a:lnTo>
                  <a:lnTo>
                    <a:pt x="82" y="120"/>
                  </a:lnTo>
                  <a:lnTo>
                    <a:pt x="82" y="1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3" name="Freeform 35"/>
            <p:cNvSpPr>
              <a:spLocks/>
            </p:cNvSpPr>
            <p:nvPr/>
          </p:nvSpPr>
          <p:spPr bwMode="auto">
            <a:xfrm>
              <a:off x="5207000" y="4752294"/>
              <a:ext cx="168275" cy="406400"/>
            </a:xfrm>
            <a:custGeom>
              <a:avLst/>
              <a:gdLst>
                <a:gd name="T0" fmla="*/ 80 w 106"/>
                <a:gd name="T1" fmla="*/ 0 h 256"/>
                <a:gd name="T2" fmla="*/ 80 w 106"/>
                <a:gd name="T3" fmla="*/ 0 h 256"/>
                <a:gd name="T4" fmla="*/ 62 w 106"/>
                <a:gd name="T5" fmla="*/ 14 h 256"/>
                <a:gd name="T6" fmla="*/ 46 w 106"/>
                <a:gd name="T7" fmla="*/ 32 h 256"/>
                <a:gd name="T8" fmla="*/ 34 w 106"/>
                <a:gd name="T9" fmla="*/ 50 h 256"/>
                <a:gd name="T10" fmla="*/ 24 w 106"/>
                <a:gd name="T11" fmla="*/ 70 h 256"/>
                <a:gd name="T12" fmla="*/ 24 w 106"/>
                <a:gd name="T13" fmla="*/ 70 h 256"/>
                <a:gd name="T14" fmla="*/ 10 w 106"/>
                <a:gd name="T15" fmla="*/ 98 h 256"/>
                <a:gd name="T16" fmla="*/ 4 w 106"/>
                <a:gd name="T17" fmla="*/ 104 h 256"/>
                <a:gd name="T18" fmla="*/ 0 w 106"/>
                <a:gd name="T19" fmla="*/ 108 h 256"/>
                <a:gd name="T20" fmla="*/ 6 w 106"/>
                <a:gd name="T21" fmla="*/ 152 h 256"/>
                <a:gd name="T22" fmla="*/ 6 w 106"/>
                <a:gd name="T23" fmla="*/ 154 h 256"/>
                <a:gd name="T24" fmla="*/ 6 w 106"/>
                <a:gd name="T25" fmla="*/ 154 h 256"/>
                <a:gd name="T26" fmla="*/ 2 w 106"/>
                <a:gd name="T27" fmla="*/ 184 h 256"/>
                <a:gd name="T28" fmla="*/ 2 w 106"/>
                <a:gd name="T29" fmla="*/ 184 h 256"/>
                <a:gd name="T30" fmla="*/ 2 w 106"/>
                <a:gd name="T31" fmla="*/ 196 h 256"/>
                <a:gd name="T32" fmla="*/ 2 w 106"/>
                <a:gd name="T33" fmla="*/ 200 h 256"/>
                <a:gd name="T34" fmla="*/ 4 w 106"/>
                <a:gd name="T35" fmla="*/ 202 h 256"/>
                <a:gd name="T36" fmla="*/ 36 w 106"/>
                <a:gd name="T37" fmla="*/ 224 h 256"/>
                <a:gd name="T38" fmla="*/ 36 w 106"/>
                <a:gd name="T39" fmla="*/ 224 h 256"/>
                <a:gd name="T40" fmla="*/ 38 w 106"/>
                <a:gd name="T41" fmla="*/ 224 h 256"/>
                <a:gd name="T42" fmla="*/ 38 w 106"/>
                <a:gd name="T43" fmla="*/ 226 h 256"/>
                <a:gd name="T44" fmla="*/ 38 w 106"/>
                <a:gd name="T45" fmla="*/ 226 h 256"/>
                <a:gd name="T46" fmla="*/ 38 w 106"/>
                <a:gd name="T47" fmla="*/ 226 h 256"/>
                <a:gd name="T48" fmla="*/ 42 w 106"/>
                <a:gd name="T49" fmla="*/ 236 h 256"/>
                <a:gd name="T50" fmla="*/ 50 w 106"/>
                <a:gd name="T51" fmla="*/ 248 h 256"/>
                <a:gd name="T52" fmla="*/ 50 w 106"/>
                <a:gd name="T53" fmla="*/ 248 h 256"/>
                <a:gd name="T54" fmla="*/ 56 w 106"/>
                <a:gd name="T55" fmla="*/ 252 h 256"/>
                <a:gd name="T56" fmla="*/ 62 w 106"/>
                <a:gd name="T57" fmla="*/ 256 h 256"/>
                <a:gd name="T58" fmla="*/ 66 w 106"/>
                <a:gd name="T59" fmla="*/ 204 h 256"/>
                <a:gd name="T60" fmla="*/ 66 w 106"/>
                <a:gd name="T61" fmla="*/ 202 h 256"/>
                <a:gd name="T62" fmla="*/ 90 w 106"/>
                <a:gd name="T63" fmla="*/ 146 h 256"/>
                <a:gd name="T64" fmla="*/ 98 w 106"/>
                <a:gd name="T65" fmla="*/ 80 h 256"/>
                <a:gd name="T66" fmla="*/ 98 w 106"/>
                <a:gd name="T67" fmla="*/ 78 h 256"/>
                <a:gd name="T68" fmla="*/ 98 w 106"/>
                <a:gd name="T69" fmla="*/ 78 h 256"/>
                <a:gd name="T70" fmla="*/ 106 w 106"/>
                <a:gd name="T71" fmla="*/ 60 h 256"/>
                <a:gd name="T72" fmla="*/ 100 w 106"/>
                <a:gd name="T73" fmla="*/ 44 h 256"/>
                <a:gd name="T74" fmla="*/ 100 w 106"/>
                <a:gd name="T75" fmla="*/ 44 h 256"/>
                <a:gd name="T76" fmla="*/ 98 w 106"/>
                <a:gd name="T77" fmla="*/ 44 h 256"/>
                <a:gd name="T78" fmla="*/ 98 w 106"/>
                <a:gd name="T79" fmla="*/ 24 h 256"/>
                <a:gd name="T80" fmla="*/ 98 w 106"/>
                <a:gd name="T81" fmla="*/ 22 h 256"/>
                <a:gd name="T82" fmla="*/ 98 w 106"/>
                <a:gd name="T83" fmla="*/ 22 h 256"/>
                <a:gd name="T84" fmla="*/ 102 w 106"/>
                <a:gd name="T85" fmla="*/ 16 h 256"/>
                <a:gd name="T86" fmla="*/ 106 w 106"/>
                <a:gd name="T87" fmla="*/ 12 h 256"/>
                <a:gd name="T88" fmla="*/ 80 w 106"/>
                <a:gd name="T8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6" h="256">
                  <a:moveTo>
                    <a:pt x="80" y="0"/>
                  </a:moveTo>
                  <a:lnTo>
                    <a:pt x="80" y="0"/>
                  </a:lnTo>
                  <a:lnTo>
                    <a:pt x="62" y="14"/>
                  </a:lnTo>
                  <a:lnTo>
                    <a:pt x="46" y="32"/>
                  </a:lnTo>
                  <a:lnTo>
                    <a:pt x="34" y="50"/>
                  </a:lnTo>
                  <a:lnTo>
                    <a:pt x="24" y="70"/>
                  </a:lnTo>
                  <a:lnTo>
                    <a:pt x="24" y="70"/>
                  </a:lnTo>
                  <a:lnTo>
                    <a:pt x="10" y="98"/>
                  </a:lnTo>
                  <a:lnTo>
                    <a:pt x="4" y="104"/>
                  </a:lnTo>
                  <a:lnTo>
                    <a:pt x="0" y="108"/>
                  </a:lnTo>
                  <a:lnTo>
                    <a:pt x="6" y="152"/>
                  </a:lnTo>
                  <a:lnTo>
                    <a:pt x="6" y="154"/>
                  </a:lnTo>
                  <a:lnTo>
                    <a:pt x="6" y="154"/>
                  </a:lnTo>
                  <a:lnTo>
                    <a:pt x="2" y="184"/>
                  </a:lnTo>
                  <a:lnTo>
                    <a:pt x="2" y="184"/>
                  </a:lnTo>
                  <a:lnTo>
                    <a:pt x="2" y="196"/>
                  </a:lnTo>
                  <a:lnTo>
                    <a:pt x="2" y="200"/>
                  </a:lnTo>
                  <a:lnTo>
                    <a:pt x="4" y="202"/>
                  </a:lnTo>
                  <a:lnTo>
                    <a:pt x="36" y="224"/>
                  </a:lnTo>
                  <a:lnTo>
                    <a:pt x="36" y="224"/>
                  </a:lnTo>
                  <a:lnTo>
                    <a:pt x="38" y="224"/>
                  </a:lnTo>
                  <a:lnTo>
                    <a:pt x="38" y="226"/>
                  </a:lnTo>
                  <a:lnTo>
                    <a:pt x="38" y="226"/>
                  </a:lnTo>
                  <a:lnTo>
                    <a:pt x="38" y="226"/>
                  </a:lnTo>
                  <a:lnTo>
                    <a:pt x="42" y="236"/>
                  </a:lnTo>
                  <a:lnTo>
                    <a:pt x="50" y="248"/>
                  </a:lnTo>
                  <a:lnTo>
                    <a:pt x="50" y="248"/>
                  </a:lnTo>
                  <a:lnTo>
                    <a:pt x="56" y="252"/>
                  </a:lnTo>
                  <a:lnTo>
                    <a:pt x="62" y="256"/>
                  </a:lnTo>
                  <a:lnTo>
                    <a:pt x="66" y="204"/>
                  </a:lnTo>
                  <a:lnTo>
                    <a:pt x="66" y="202"/>
                  </a:lnTo>
                  <a:lnTo>
                    <a:pt x="90" y="146"/>
                  </a:lnTo>
                  <a:lnTo>
                    <a:pt x="98" y="80"/>
                  </a:lnTo>
                  <a:lnTo>
                    <a:pt x="98" y="78"/>
                  </a:lnTo>
                  <a:lnTo>
                    <a:pt x="98" y="78"/>
                  </a:lnTo>
                  <a:lnTo>
                    <a:pt x="106" y="60"/>
                  </a:lnTo>
                  <a:lnTo>
                    <a:pt x="100" y="44"/>
                  </a:lnTo>
                  <a:lnTo>
                    <a:pt x="100" y="44"/>
                  </a:lnTo>
                  <a:lnTo>
                    <a:pt x="98" y="44"/>
                  </a:lnTo>
                  <a:lnTo>
                    <a:pt x="98" y="24"/>
                  </a:lnTo>
                  <a:lnTo>
                    <a:pt x="98" y="22"/>
                  </a:lnTo>
                  <a:lnTo>
                    <a:pt x="98" y="22"/>
                  </a:lnTo>
                  <a:lnTo>
                    <a:pt x="102" y="16"/>
                  </a:lnTo>
                  <a:lnTo>
                    <a:pt x="106" y="12"/>
                  </a:lnTo>
                  <a:lnTo>
                    <a:pt x="80"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4" name="Freeform 36"/>
            <p:cNvSpPr>
              <a:spLocks/>
            </p:cNvSpPr>
            <p:nvPr/>
          </p:nvSpPr>
          <p:spPr bwMode="auto">
            <a:xfrm>
              <a:off x="3968750" y="5473019"/>
              <a:ext cx="254000" cy="222250"/>
            </a:xfrm>
            <a:custGeom>
              <a:avLst/>
              <a:gdLst>
                <a:gd name="T0" fmla="*/ 72 w 160"/>
                <a:gd name="T1" fmla="*/ 14 h 140"/>
                <a:gd name="T2" fmla="*/ 70 w 160"/>
                <a:gd name="T3" fmla="*/ 18 h 140"/>
                <a:gd name="T4" fmla="*/ 70 w 160"/>
                <a:gd name="T5" fmla="*/ 18 h 140"/>
                <a:gd name="T6" fmla="*/ 68 w 160"/>
                <a:gd name="T7" fmla="*/ 20 h 140"/>
                <a:gd name="T8" fmla="*/ 36 w 160"/>
                <a:gd name="T9" fmla="*/ 28 h 140"/>
                <a:gd name="T10" fmla="*/ 38 w 160"/>
                <a:gd name="T11" fmla="*/ 32 h 140"/>
                <a:gd name="T12" fmla="*/ 48 w 160"/>
                <a:gd name="T13" fmla="*/ 44 h 140"/>
                <a:gd name="T14" fmla="*/ 48 w 160"/>
                <a:gd name="T15" fmla="*/ 44 h 140"/>
                <a:gd name="T16" fmla="*/ 44 w 160"/>
                <a:gd name="T17" fmla="*/ 46 h 140"/>
                <a:gd name="T18" fmla="*/ 30 w 160"/>
                <a:gd name="T19" fmla="*/ 54 h 140"/>
                <a:gd name="T20" fmla="*/ 6 w 160"/>
                <a:gd name="T21" fmla="*/ 72 h 140"/>
                <a:gd name="T22" fmla="*/ 6 w 160"/>
                <a:gd name="T23" fmla="*/ 72 h 140"/>
                <a:gd name="T24" fmla="*/ 2 w 160"/>
                <a:gd name="T25" fmla="*/ 80 h 140"/>
                <a:gd name="T26" fmla="*/ 0 w 160"/>
                <a:gd name="T27" fmla="*/ 92 h 140"/>
                <a:gd name="T28" fmla="*/ 4 w 160"/>
                <a:gd name="T29" fmla="*/ 108 h 140"/>
                <a:gd name="T30" fmla="*/ 10 w 160"/>
                <a:gd name="T31" fmla="*/ 126 h 140"/>
                <a:gd name="T32" fmla="*/ 34 w 160"/>
                <a:gd name="T33" fmla="*/ 128 h 140"/>
                <a:gd name="T34" fmla="*/ 36 w 160"/>
                <a:gd name="T35" fmla="*/ 128 h 140"/>
                <a:gd name="T36" fmla="*/ 36 w 160"/>
                <a:gd name="T37" fmla="*/ 128 h 140"/>
                <a:gd name="T38" fmla="*/ 60 w 160"/>
                <a:gd name="T39" fmla="*/ 140 h 140"/>
                <a:gd name="T40" fmla="*/ 86 w 160"/>
                <a:gd name="T41" fmla="*/ 136 h 140"/>
                <a:gd name="T42" fmla="*/ 86 w 160"/>
                <a:gd name="T43" fmla="*/ 136 h 140"/>
                <a:gd name="T44" fmla="*/ 94 w 160"/>
                <a:gd name="T45" fmla="*/ 132 h 140"/>
                <a:gd name="T46" fmla="*/ 102 w 160"/>
                <a:gd name="T47" fmla="*/ 126 h 140"/>
                <a:gd name="T48" fmla="*/ 112 w 160"/>
                <a:gd name="T49" fmla="*/ 118 h 140"/>
                <a:gd name="T50" fmla="*/ 122 w 160"/>
                <a:gd name="T51" fmla="*/ 106 h 140"/>
                <a:gd name="T52" fmla="*/ 124 w 160"/>
                <a:gd name="T53" fmla="*/ 106 h 140"/>
                <a:gd name="T54" fmla="*/ 126 w 160"/>
                <a:gd name="T55" fmla="*/ 104 h 140"/>
                <a:gd name="T56" fmla="*/ 136 w 160"/>
                <a:gd name="T57" fmla="*/ 100 h 140"/>
                <a:gd name="T58" fmla="*/ 134 w 160"/>
                <a:gd name="T59" fmla="*/ 66 h 140"/>
                <a:gd name="T60" fmla="*/ 134 w 160"/>
                <a:gd name="T61" fmla="*/ 66 h 140"/>
                <a:gd name="T62" fmla="*/ 148 w 160"/>
                <a:gd name="T63" fmla="*/ 44 h 140"/>
                <a:gd name="T64" fmla="*/ 148 w 160"/>
                <a:gd name="T65" fmla="*/ 44 h 140"/>
                <a:gd name="T66" fmla="*/ 148 w 160"/>
                <a:gd name="T67" fmla="*/ 44 h 140"/>
                <a:gd name="T68" fmla="*/ 160 w 160"/>
                <a:gd name="T69" fmla="*/ 34 h 140"/>
                <a:gd name="T70" fmla="*/ 160 w 160"/>
                <a:gd name="T71" fmla="*/ 34 h 140"/>
                <a:gd name="T72" fmla="*/ 160 w 160"/>
                <a:gd name="T73" fmla="*/ 22 h 140"/>
                <a:gd name="T74" fmla="*/ 158 w 160"/>
                <a:gd name="T75" fmla="*/ 14 h 140"/>
                <a:gd name="T76" fmla="*/ 156 w 160"/>
                <a:gd name="T77" fmla="*/ 10 h 140"/>
                <a:gd name="T78" fmla="*/ 156 w 160"/>
                <a:gd name="T79" fmla="*/ 10 h 140"/>
                <a:gd name="T80" fmla="*/ 152 w 160"/>
                <a:gd name="T81" fmla="*/ 2 h 140"/>
                <a:gd name="T82" fmla="*/ 146 w 160"/>
                <a:gd name="T83" fmla="*/ 0 h 140"/>
                <a:gd name="T84" fmla="*/ 146 w 160"/>
                <a:gd name="T85" fmla="*/ 12 h 140"/>
                <a:gd name="T86" fmla="*/ 126 w 160"/>
                <a:gd name="T87" fmla="*/ 8 h 140"/>
                <a:gd name="T88" fmla="*/ 116 w 160"/>
                <a:gd name="T89" fmla="*/ 14 h 140"/>
                <a:gd name="T90" fmla="*/ 114 w 160"/>
                <a:gd name="T91" fmla="*/ 14 h 140"/>
                <a:gd name="T92" fmla="*/ 114 w 160"/>
                <a:gd name="T93" fmla="*/ 14 h 140"/>
                <a:gd name="T94" fmla="*/ 72 w 160"/>
                <a:gd name="T95" fmla="*/ 1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0" h="140">
                  <a:moveTo>
                    <a:pt x="72" y="14"/>
                  </a:moveTo>
                  <a:lnTo>
                    <a:pt x="70" y="18"/>
                  </a:lnTo>
                  <a:lnTo>
                    <a:pt x="70" y="18"/>
                  </a:lnTo>
                  <a:lnTo>
                    <a:pt x="68" y="20"/>
                  </a:lnTo>
                  <a:lnTo>
                    <a:pt x="36" y="28"/>
                  </a:lnTo>
                  <a:lnTo>
                    <a:pt x="38" y="32"/>
                  </a:lnTo>
                  <a:lnTo>
                    <a:pt x="48" y="44"/>
                  </a:lnTo>
                  <a:lnTo>
                    <a:pt x="48" y="44"/>
                  </a:lnTo>
                  <a:lnTo>
                    <a:pt x="44" y="46"/>
                  </a:lnTo>
                  <a:lnTo>
                    <a:pt x="30" y="54"/>
                  </a:lnTo>
                  <a:lnTo>
                    <a:pt x="6" y="72"/>
                  </a:lnTo>
                  <a:lnTo>
                    <a:pt x="6" y="72"/>
                  </a:lnTo>
                  <a:lnTo>
                    <a:pt x="2" y="80"/>
                  </a:lnTo>
                  <a:lnTo>
                    <a:pt x="0" y="92"/>
                  </a:lnTo>
                  <a:lnTo>
                    <a:pt x="4" y="108"/>
                  </a:lnTo>
                  <a:lnTo>
                    <a:pt x="10" y="126"/>
                  </a:lnTo>
                  <a:lnTo>
                    <a:pt x="34" y="128"/>
                  </a:lnTo>
                  <a:lnTo>
                    <a:pt x="36" y="128"/>
                  </a:lnTo>
                  <a:lnTo>
                    <a:pt x="36" y="128"/>
                  </a:lnTo>
                  <a:lnTo>
                    <a:pt x="60" y="140"/>
                  </a:lnTo>
                  <a:lnTo>
                    <a:pt x="86" y="136"/>
                  </a:lnTo>
                  <a:lnTo>
                    <a:pt x="86" y="136"/>
                  </a:lnTo>
                  <a:lnTo>
                    <a:pt x="94" y="132"/>
                  </a:lnTo>
                  <a:lnTo>
                    <a:pt x="102" y="126"/>
                  </a:lnTo>
                  <a:lnTo>
                    <a:pt x="112" y="118"/>
                  </a:lnTo>
                  <a:lnTo>
                    <a:pt x="122" y="106"/>
                  </a:lnTo>
                  <a:lnTo>
                    <a:pt x="124" y="106"/>
                  </a:lnTo>
                  <a:lnTo>
                    <a:pt x="126" y="104"/>
                  </a:lnTo>
                  <a:lnTo>
                    <a:pt x="136" y="100"/>
                  </a:lnTo>
                  <a:lnTo>
                    <a:pt x="134" y="66"/>
                  </a:lnTo>
                  <a:lnTo>
                    <a:pt x="134" y="66"/>
                  </a:lnTo>
                  <a:lnTo>
                    <a:pt x="148" y="44"/>
                  </a:lnTo>
                  <a:lnTo>
                    <a:pt x="148" y="44"/>
                  </a:lnTo>
                  <a:lnTo>
                    <a:pt x="148" y="44"/>
                  </a:lnTo>
                  <a:lnTo>
                    <a:pt x="160" y="34"/>
                  </a:lnTo>
                  <a:lnTo>
                    <a:pt x="160" y="34"/>
                  </a:lnTo>
                  <a:lnTo>
                    <a:pt x="160" y="22"/>
                  </a:lnTo>
                  <a:lnTo>
                    <a:pt x="158" y="14"/>
                  </a:lnTo>
                  <a:lnTo>
                    <a:pt x="156" y="10"/>
                  </a:lnTo>
                  <a:lnTo>
                    <a:pt x="156" y="10"/>
                  </a:lnTo>
                  <a:lnTo>
                    <a:pt x="152" y="2"/>
                  </a:lnTo>
                  <a:lnTo>
                    <a:pt x="146" y="0"/>
                  </a:lnTo>
                  <a:lnTo>
                    <a:pt x="146" y="12"/>
                  </a:lnTo>
                  <a:lnTo>
                    <a:pt x="126" y="8"/>
                  </a:lnTo>
                  <a:lnTo>
                    <a:pt x="116" y="14"/>
                  </a:lnTo>
                  <a:lnTo>
                    <a:pt x="114" y="14"/>
                  </a:lnTo>
                  <a:lnTo>
                    <a:pt x="114" y="14"/>
                  </a:lnTo>
                  <a:lnTo>
                    <a:pt x="72" y="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cxnSp>
        <p:nvCxnSpPr>
          <p:cNvPr id="35" name="直接连接符 34"/>
          <p:cNvCxnSpPr/>
          <p:nvPr/>
        </p:nvCxnSpPr>
        <p:spPr>
          <a:xfrm>
            <a:off x="5152073" y="1043360"/>
            <a:ext cx="0" cy="36160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5368686" y="2963805"/>
            <a:ext cx="3256084" cy="756617"/>
            <a:chOff x="8276897" y="2844225"/>
            <a:chExt cx="4341445" cy="1008822"/>
          </a:xfrm>
        </p:grpSpPr>
        <p:sp>
          <p:nvSpPr>
            <p:cNvPr id="37" name="文本框 337"/>
            <p:cNvSpPr txBox="1"/>
            <p:nvPr/>
          </p:nvSpPr>
          <p:spPr>
            <a:xfrm>
              <a:off x="8276897" y="2844225"/>
              <a:ext cx="1105163" cy="841255"/>
            </a:xfrm>
            <a:prstGeom prst="rect">
              <a:avLst/>
            </a:prstGeom>
            <a:noFill/>
          </p:spPr>
          <p:txBody>
            <a:bodyPr wrap="square" rtlCol="0">
              <a:spAutoFit/>
            </a:bodyPr>
            <a:lstStyle/>
            <a:p>
              <a:r>
                <a:rPr lang="en-US" altLang="zh-CN" sz="3500" dirty="0">
                  <a:solidFill>
                    <a:schemeClr val="tx2"/>
                  </a:solidFill>
                  <a:latin typeface="微软雅黑" panose="020B0503020204020204" pitchFamily="34" charset="-122"/>
                  <a:ea typeface="微软雅黑" panose="020B0503020204020204" pitchFamily="34" charset="-122"/>
                </a:rPr>
                <a:t>03</a:t>
              </a:r>
              <a:endParaRPr lang="zh-CN" altLang="en-US" sz="3500" dirty="0">
                <a:solidFill>
                  <a:schemeClr val="tx2"/>
                </a:solidFill>
                <a:latin typeface="微软雅黑" panose="020B0503020204020204" pitchFamily="34" charset="-122"/>
                <a:ea typeface="微软雅黑" panose="020B0503020204020204" pitchFamily="34" charset="-122"/>
              </a:endParaRPr>
            </a:p>
          </p:txBody>
        </p:sp>
        <p:sp>
          <p:nvSpPr>
            <p:cNvPr id="38" name="文本框 338"/>
            <p:cNvSpPr txBox="1"/>
            <p:nvPr/>
          </p:nvSpPr>
          <p:spPr>
            <a:xfrm>
              <a:off x="9370050" y="2844226"/>
              <a:ext cx="3248292" cy="1008821"/>
            </a:xfrm>
            <a:prstGeom prst="rect">
              <a:avLst/>
            </a:prstGeom>
            <a:noFill/>
          </p:spPr>
          <p:txBody>
            <a:bodyPr wrap="square" rtlCol="0">
              <a:spAutoFit/>
            </a:bodyPr>
            <a:lstStyle/>
            <a:p>
              <a:pPr>
                <a:spcBef>
                  <a:spcPts val="450"/>
                </a:spcBef>
              </a:pPr>
              <a:r>
                <a:rPr lang="zh-CN" altLang="en-US" sz="1500" b="1" dirty="0">
                  <a:solidFill>
                    <a:schemeClr val="tx2"/>
                  </a:solidFill>
                  <a:latin typeface="微软雅黑" panose="020B0503020204020204" pitchFamily="34" charset="-122"/>
                  <a:ea typeface="微软雅黑" panose="020B0503020204020204" pitchFamily="34" charset="-122"/>
                </a:rPr>
                <a:t>福建</a:t>
              </a:r>
              <a:endParaRPr lang="en-US" altLang="zh-CN" sz="1500" b="1" dirty="0">
                <a:solidFill>
                  <a:schemeClr val="tx2"/>
                </a:solidFill>
                <a:latin typeface="微软雅黑" panose="020B0503020204020204" pitchFamily="34" charset="-122"/>
                <a:ea typeface="微软雅黑" panose="020B0503020204020204" pitchFamily="34" charset="-122"/>
              </a:endParaRPr>
            </a:p>
            <a:p>
              <a:pPr>
                <a:spcBef>
                  <a:spcPts val="450"/>
                </a:spcBef>
              </a:pPr>
              <a:r>
                <a:rPr lang="zh-CN" altLang="en-US" sz="1200" dirty="0" smtClean="0">
                  <a:solidFill>
                    <a:schemeClr val="accent1"/>
                  </a:solidFill>
                  <a:latin typeface="微软雅黑" panose="020B0503020204020204" pitchFamily="34" charset="-122"/>
                  <a:ea typeface="微软雅黑" panose="020B0503020204020204" pitchFamily="34" charset="-122"/>
                </a:rPr>
                <a:t>在</a:t>
              </a:r>
              <a:r>
                <a:rPr lang="zh-CN" altLang="en-US" sz="1200" dirty="0">
                  <a:solidFill>
                    <a:schemeClr val="accent1"/>
                  </a:solidFill>
                  <a:latin typeface="微软雅黑" panose="020B0503020204020204" pitchFamily="34" charset="-122"/>
                  <a:ea typeface="微软雅黑" panose="020B0503020204020204" pitchFamily="34" charset="-122"/>
                </a:rPr>
                <a:t>此处添加文字，在此处添加</a:t>
              </a:r>
              <a:r>
                <a:rPr lang="zh-CN" altLang="en-US" sz="1200" dirty="0" smtClean="0">
                  <a:solidFill>
                    <a:schemeClr val="accent1"/>
                  </a:solidFill>
                  <a:latin typeface="微软雅黑" panose="020B0503020204020204" pitchFamily="34" charset="-122"/>
                  <a:ea typeface="微软雅黑" panose="020B0503020204020204" pitchFamily="34" charset="-122"/>
                </a:rPr>
                <a:t>文字。</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5368686" y="2069489"/>
            <a:ext cx="3256084" cy="756617"/>
            <a:chOff x="8276897" y="2844225"/>
            <a:chExt cx="4341445" cy="1008822"/>
          </a:xfrm>
        </p:grpSpPr>
        <p:sp>
          <p:nvSpPr>
            <p:cNvPr id="40" name="文本框 340"/>
            <p:cNvSpPr txBox="1"/>
            <p:nvPr/>
          </p:nvSpPr>
          <p:spPr>
            <a:xfrm>
              <a:off x="8276897" y="2844225"/>
              <a:ext cx="1105163" cy="841255"/>
            </a:xfrm>
            <a:prstGeom prst="rect">
              <a:avLst/>
            </a:prstGeom>
            <a:noFill/>
          </p:spPr>
          <p:txBody>
            <a:bodyPr wrap="square" rtlCol="0">
              <a:spAutoFit/>
            </a:bodyPr>
            <a:lstStyle/>
            <a:p>
              <a:r>
                <a:rPr lang="en-US" altLang="zh-CN" sz="3500" dirty="0">
                  <a:latin typeface="微软雅黑" panose="020B0503020204020204" pitchFamily="34" charset="-122"/>
                  <a:ea typeface="微软雅黑" panose="020B0503020204020204" pitchFamily="34" charset="-122"/>
                </a:rPr>
                <a:t>02</a:t>
              </a:r>
              <a:endParaRPr lang="zh-CN" altLang="en-US" sz="3500" dirty="0">
                <a:latin typeface="微软雅黑" panose="020B0503020204020204" pitchFamily="34" charset="-122"/>
                <a:ea typeface="微软雅黑" panose="020B0503020204020204" pitchFamily="34" charset="-122"/>
              </a:endParaRPr>
            </a:p>
          </p:txBody>
        </p:sp>
        <p:sp>
          <p:nvSpPr>
            <p:cNvPr id="41" name="文本框 341"/>
            <p:cNvSpPr txBox="1"/>
            <p:nvPr/>
          </p:nvSpPr>
          <p:spPr>
            <a:xfrm>
              <a:off x="9370050" y="2844226"/>
              <a:ext cx="3248292" cy="1008821"/>
            </a:xfrm>
            <a:prstGeom prst="rect">
              <a:avLst/>
            </a:prstGeom>
            <a:noFill/>
          </p:spPr>
          <p:txBody>
            <a:bodyPr wrap="square" rtlCol="0">
              <a:spAutoFit/>
            </a:bodyPr>
            <a:lstStyle/>
            <a:p>
              <a:pPr>
                <a:spcBef>
                  <a:spcPts val="450"/>
                </a:spcBef>
              </a:pPr>
              <a:r>
                <a:rPr lang="zh-CN" altLang="en-US" sz="1500" b="1" dirty="0">
                  <a:latin typeface="微软雅黑" panose="020B0503020204020204" pitchFamily="34" charset="-122"/>
                  <a:ea typeface="微软雅黑" panose="020B0503020204020204" pitchFamily="34" charset="-122"/>
                </a:rPr>
                <a:t>四川</a:t>
              </a:r>
              <a:endParaRPr lang="en-US" altLang="zh-CN" sz="1500" b="1" dirty="0">
                <a:latin typeface="微软雅黑" panose="020B0503020204020204" pitchFamily="34" charset="-122"/>
                <a:ea typeface="微软雅黑" panose="020B0503020204020204" pitchFamily="34" charset="-122"/>
              </a:endParaRPr>
            </a:p>
            <a:p>
              <a:pPr>
                <a:spcBef>
                  <a:spcPts val="450"/>
                </a:spcBef>
              </a:pPr>
              <a:r>
                <a:rPr lang="zh-CN" altLang="en-US" sz="1200" dirty="0" smtClean="0">
                  <a:solidFill>
                    <a:schemeClr val="accent1"/>
                  </a:solidFill>
                  <a:latin typeface="微软雅黑" panose="020B0503020204020204" pitchFamily="34" charset="-122"/>
                  <a:ea typeface="微软雅黑" panose="020B0503020204020204" pitchFamily="34" charset="-122"/>
                </a:rPr>
                <a:t>在</a:t>
              </a:r>
              <a:r>
                <a:rPr lang="zh-CN" altLang="en-US" sz="1200" dirty="0">
                  <a:solidFill>
                    <a:schemeClr val="accent1"/>
                  </a:solidFill>
                  <a:latin typeface="微软雅黑" panose="020B0503020204020204" pitchFamily="34" charset="-122"/>
                  <a:ea typeface="微软雅黑" panose="020B0503020204020204" pitchFamily="34" charset="-122"/>
                </a:rPr>
                <a:t>此处添加文字，在此处添加</a:t>
              </a:r>
              <a:r>
                <a:rPr lang="zh-CN" altLang="en-US" sz="1200" dirty="0" smtClean="0">
                  <a:solidFill>
                    <a:schemeClr val="accent1"/>
                  </a:solidFill>
                  <a:latin typeface="微软雅黑" panose="020B0503020204020204" pitchFamily="34" charset="-122"/>
                  <a:ea typeface="微软雅黑" panose="020B0503020204020204" pitchFamily="34" charset="-122"/>
                </a:rPr>
                <a:t>文字。</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grpSp>
      <p:grpSp>
        <p:nvGrpSpPr>
          <p:cNvPr id="42" name="组合 41"/>
          <p:cNvGrpSpPr/>
          <p:nvPr/>
        </p:nvGrpSpPr>
        <p:grpSpPr>
          <a:xfrm>
            <a:off x="5368686" y="1175175"/>
            <a:ext cx="3256084" cy="756618"/>
            <a:chOff x="8276897" y="2844225"/>
            <a:chExt cx="4341445" cy="1008822"/>
          </a:xfrm>
        </p:grpSpPr>
        <p:sp>
          <p:nvSpPr>
            <p:cNvPr id="43" name="文本框 343"/>
            <p:cNvSpPr txBox="1"/>
            <p:nvPr/>
          </p:nvSpPr>
          <p:spPr>
            <a:xfrm>
              <a:off x="8276897" y="2844225"/>
              <a:ext cx="1105163" cy="841255"/>
            </a:xfrm>
            <a:prstGeom prst="rect">
              <a:avLst/>
            </a:prstGeom>
            <a:noFill/>
          </p:spPr>
          <p:txBody>
            <a:bodyPr wrap="square" rtlCol="0">
              <a:spAutoFit/>
            </a:bodyPr>
            <a:lstStyle/>
            <a:p>
              <a:r>
                <a:rPr lang="en-US" altLang="zh-CN" sz="3500" dirty="0">
                  <a:solidFill>
                    <a:schemeClr val="bg1"/>
                  </a:solidFill>
                  <a:latin typeface="微软雅黑" panose="020B0503020204020204" pitchFamily="34" charset="-122"/>
                  <a:ea typeface="微软雅黑" panose="020B0503020204020204" pitchFamily="34" charset="-122"/>
                </a:rPr>
                <a:t>01</a:t>
              </a:r>
              <a:endParaRPr lang="zh-CN" altLang="en-US" sz="3500" dirty="0">
                <a:solidFill>
                  <a:schemeClr val="bg1"/>
                </a:solidFill>
                <a:latin typeface="微软雅黑" panose="020B0503020204020204" pitchFamily="34" charset="-122"/>
                <a:ea typeface="微软雅黑" panose="020B0503020204020204" pitchFamily="34" charset="-122"/>
              </a:endParaRPr>
            </a:p>
          </p:txBody>
        </p:sp>
        <p:sp>
          <p:nvSpPr>
            <p:cNvPr id="44" name="文本框 344"/>
            <p:cNvSpPr txBox="1"/>
            <p:nvPr/>
          </p:nvSpPr>
          <p:spPr>
            <a:xfrm>
              <a:off x="9370050" y="2844226"/>
              <a:ext cx="3248292" cy="1008821"/>
            </a:xfrm>
            <a:prstGeom prst="rect">
              <a:avLst/>
            </a:prstGeom>
            <a:noFill/>
          </p:spPr>
          <p:txBody>
            <a:bodyPr wrap="square" rtlCol="0">
              <a:spAutoFit/>
            </a:bodyPr>
            <a:lstStyle/>
            <a:p>
              <a:pPr>
                <a:spcBef>
                  <a:spcPts val="450"/>
                </a:spcBef>
              </a:pPr>
              <a:r>
                <a:rPr lang="zh-CN" altLang="en-US" sz="1500" b="1" dirty="0">
                  <a:solidFill>
                    <a:schemeClr val="bg1"/>
                  </a:solidFill>
                  <a:latin typeface="微软雅黑" panose="020B0503020204020204" pitchFamily="34" charset="-122"/>
                  <a:ea typeface="微软雅黑" panose="020B0503020204020204" pitchFamily="34" charset="-122"/>
                </a:rPr>
                <a:t>青海</a:t>
              </a:r>
              <a:endParaRPr lang="en-US" altLang="zh-CN" sz="1500" b="1" dirty="0">
                <a:solidFill>
                  <a:schemeClr val="bg1"/>
                </a:solidFill>
                <a:latin typeface="微软雅黑" panose="020B0503020204020204" pitchFamily="34" charset="-122"/>
                <a:ea typeface="微软雅黑" panose="020B0503020204020204" pitchFamily="34" charset="-122"/>
              </a:endParaRPr>
            </a:p>
            <a:p>
              <a:pPr>
                <a:spcBef>
                  <a:spcPts val="450"/>
                </a:spcBef>
              </a:pPr>
              <a:r>
                <a:rPr lang="zh-CN" altLang="en-US" sz="1200" dirty="0" smtClean="0">
                  <a:solidFill>
                    <a:schemeClr val="accent1"/>
                  </a:solidFill>
                  <a:latin typeface="微软雅黑" panose="020B0503020204020204" pitchFamily="34" charset="-122"/>
                  <a:ea typeface="微软雅黑" panose="020B0503020204020204" pitchFamily="34" charset="-122"/>
                </a:rPr>
                <a:t>在</a:t>
              </a:r>
              <a:r>
                <a:rPr lang="zh-CN" altLang="en-US" sz="1200" dirty="0">
                  <a:solidFill>
                    <a:schemeClr val="accent1"/>
                  </a:solidFill>
                  <a:latin typeface="微软雅黑" panose="020B0503020204020204" pitchFamily="34" charset="-122"/>
                  <a:ea typeface="微软雅黑" panose="020B0503020204020204" pitchFamily="34" charset="-122"/>
                </a:rPr>
                <a:t>此处添加文字，在此处添加</a:t>
              </a:r>
              <a:r>
                <a:rPr lang="zh-CN" altLang="en-US" sz="1200" dirty="0" smtClean="0">
                  <a:solidFill>
                    <a:schemeClr val="accent1"/>
                  </a:solidFill>
                  <a:latin typeface="微软雅黑" panose="020B0503020204020204" pitchFamily="34" charset="-122"/>
                  <a:ea typeface="微软雅黑" panose="020B0503020204020204" pitchFamily="34" charset="-122"/>
                </a:rPr>
                <a:t>文字。</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5368686" y="3858122"/>
            <a:ext cx="3256084" cy="756617"/>
            <a:chOff x="8276897" y="2844225"/>
            <a:chExt cx="4341445" cy="1008822"/>
          </a:xfrm>
        </p:grpSpPr>
        <p:sp>
          <p:nvSpPr>
            <p:cNvPr id="46" name="文本框 346"/>
            <p:cNvSpPr txBox="1"/>
            <p:nvPr/>
          </p:nvSpPr>
          <p:spPr>
            <a:xfrm>
              <a:off x="8276897" y="2844225"/>
              <a:ext cx="1105163" cy="841255"/>
            </a:xfrm>
            <a:prstGeom prst="rect">
              <a:avLst/>
            </a:prstGeom>
            <a:noFill/>
          </p:spPr>
          <p:txBody>
            <a:bodyPr wrap="square" rtlCol="0">
              <a:spAutoFit/>
            </a:bodyPr>
            <a:lstStyle/>
            <a:p>
              <a:r>
                <a:rPr lang="en-US" altLang="zh-CN" sz="3500" dirty="0">
                  <a:solidFill>
                    <a:schemeClr val="bg2"/>
                  </a:solidFill>
                  <a:latin typeface="微软雅黑" panose="020B0503020204020204" pitchFamily="34" charset="-122"/>
                  <a:ea typeface="微软雅黑" panose="020B0503020204020204" pitchFamily="34" charset="-122"/>
                </a:rPr>
                <a:t>04</a:t>
              </a:r>
              <a:endParaRPr lang="zh-CN" altLang="en-US" sz="3500" dirty="0">
                <a:solidFill>
                  <a:schemeClr val="bg2"/>
                </a:solidFill>
                <a:latin typeface="微软雅黑" panose="020B0503020204020204" pitchFamily="34" charset="-122"/>
                <a:ea typeface="微软雅黑" panose="020B0503020204020204" pitchFamily="34" charset="-122"/>
              </a:endParaRPr>
            </a:p>
          </p:txBody>
        </p:sp>
        <p:sp>
          <p:nvSpPr>
            <p:cNvPr id="47" name="文本框 347"/>
            <p:cNvSpPr txBox="1"/>
            <p:nvPr/>
          </p:nvSpPr>
          <p:spPr>
            <a:xfrm>
              <a:off x="9370050" y="2844226"/>
              <a:ext cx="3248292" cy="1008821"/>
            </a:xfrm>
            <a:prstGeom prst="rect">
              <a:avLst/>
            </a:prstGeom>
            <a:noFill/>
          </p:spPr>
          <p:txBody>
            <a:bodyPr wrap="square" rtlCol="0">
              <a:spAutoFit/>
            </a:bodyPr>
            <a:lstStyle/>
            <a:p>
              <a:pPr>
                <a:spcBef>
                  <a:spcPts val="450"/>
                </a:spcBef>
              </a:pPr>
              <a:r>
                <a:rPr lang="zh-CN" altLang="en-US" sz="1500" b="1" dirty="0">
                  <a:solidFill>
                    <a:schemeClr val="bg2"/>
                  </a:solidFill>
                  <a:latin typeface="微软雅黑" panose="020B0503020204020204" pitchFamily="34" charset="-122"/>
                  <a:ea typeface="微软雅黑" panose="020B0503020204020204" pitchFamily="34" charset="-122"/>
                </a:rPr>
                <a:t>山东</a:t>
              </a:r>
              <a:endParaRPr lang="en-US" altLang="zh-CN" sz="1500" b="1" dirty="0">
                <a:solidFill>
                  <a:schemeClr val="bg2"/>
                </a:solidFill>
                <a:latin typeface="微软雅黑" panose="020B0503020204020204" pitchFamily="34" charset="-122"/>
                <a:ea typeface="微软雅黑" panose="020B0503020204020204" pitchFamily="34" charset="-122"/>
              </a:endParaRPr>
            </a:p>
            <a:p>
              <a:pPr>
                <a:spcBef>
                  <a:spcPts val="450"/>
                </a:spcBef>
              </a:pPr>
              <a:r>
                <a:rPr lang="zh-CN" altLang="en-US" sz="1200" dirty="0" smtClean="0">
                  <a:solidFill>
                    <a:schemeClr val="accent1"/>
                  </a:solidFill>
                  <a:latin typeface="微软雅黑" panose="020B0503020204020204" pitchFamily="34" charset="-122"/>
                  <a:ea typeface="微软雅黑" panose="020B0503020204020204" pitchFamily="34" charset="-122"/>
                </a:rPr>
                <a:t>在</a:t>
              </a:r>
              <a:r>
                <a:rPr lang="zh-CN" altLang="en-US" sz="1200" dirty="0">
                  <a:solidFill>
                    <a:schemeClr val="accent1"/>
                  </a:solidFill>
                  <a:latin typeface="微软雅黑" panose="020B0503020204020204" pitchFamily="34" charset="-122"/>
                  <a:ea typeface="微软雅黑" panose="020B0503020204020204" pitchFamily="34" charset="-122"/>
                </a:rPr>
                <a:t>此处添加文字，在此处添加</a:t>
              </a:r>
              <a:r>
                <a:rPr lang="zh-CN" altLang="en-US" sz="1200" dirty="0" smtClean="0">
                  <a:solidFill>
                    <a:schemeClr val="accent1"/>
                  </a:solidFill>
                  <a:latin typeface="微软雅黑" panose="020B0503020204020204" pitchFamily="34" charset="-122"/>
                  <a:ea typeface="微软雅黑" panose="020B0503020204020204" pitchFamily="34" charset="-122"/>
                </a:rPr>
                <a:t>文字。</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1950915" y="2451096"/>
            <a:ext cx="549031" cy="419045"/>
            <a:chOff x="2601220" y="3268124"/>
            <a:chExt cx="732041" cy="558726"/>
          </a:xfrm>
        </p:grpSpPr>
        <p:sp>
          <p:nvSpPr>
            <p:cNvPr id="49" name="泪滴形 48"/>
            <p:cNvSpPr/>
            <p:nvPr/>
          </p:nvSpPr>
          <p:spPr>
            <a:xfrm rot="8100000">
              <a:off x="2721612" y="3268124"/>
              <a:ext cx="467244" cy="467244"/>
            </a:xfrm>
            <a:prstGeom prst="teardrop">
              <a:avLst>
                <a:gd name="adj" fmla="val 120766"/>
              </a:avLst>
            </a:prstGeom>
            <a:solidFill>
              <a:schemeClr val="bg1"/>
            </a:solidFill>
            <a:ln>
              <a:noFill/>
            </a:ln>
            <a:effectLst>
              <a:outerShdw blurRad="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0" name="文本框 350"/>
            <p:cNvSpPr txBox="1"/>
            <p:nvPr/>
          </p:nvSpPr>
          <p:spPr>
            <a:xfrm>
              <a:off x="2601220" y="3334408"/>
              <a:ext cx="732041" cy="492442"/>
            </a:xfrm>
            <a:prstGeom prst="rect">
              <a:avLst/>
            </a:prstGeom>
            <a:noFill/>
          </p:spPr>
          <p:txBody>
            <a:bodyPr wrap="square" rtlCol="0">
              <a:spAutoFit/>
            </a:bodyPr>
            <a:lstStyle/>
            <a:p>
              <a:pPr algn="ctr"/>
              <a:r>
                <a:rPr lang="en-US" altLang="zh-CN" b="1" dirty="0" smtClean="0">
                  <a:solidFill>
                    <a:srgbClr val="FFFFFF"/>
                  </a:solidFill>
                  <a:latin typeface="微软雅黑" panose="020B0503020204020204" pitchFamily="34" charset="-122"/>
                  <a:ea typeface="微软雅黑" panose="020B0503020204020204" pitchFamily="34" charset="-122"/>
                </a:rPr>
                <a:t>01</a:t>
              </a:r>
              <a:endParaRPr lang="zh-CN" altLang="en-US" b="1" dirty="0">
                <a:solidFill>
                  <a:srgbClr val="FFFFFF"/>
                </a:solidFill>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2516310" y="2965051"/>
            <a:ext cx="549031" cy="414182"/>
            <a:chOff x="3355080" y="3953396"/>
            <a:chExt cx="732041" cy="552242"/>
          </a:xfrm>
        </p:grpSpPr>
        <p:sp>
          <p:nvSpPr>
            <p:cNvPr id="52" name="泪滴形 51"/>
            <p:cNvSpPr/>
            <p:nvPr/>
          </p:nvSpPr>
          <p:spPr>
            <a:xfrm rot="8100000">
              <a:off x="3474452" y="3953396"/>
              <a:ext cx="467244" cy="467244"/>
            </a:xfrm>
            <a:prstGeom prst="teardrop">
              <a:avLst>
                <a:gd name="adj" fmla="val 120766"/>
              </a:avLst>
            </a:prstGeom>
            <a:solidFill>
              <a:schemeClr val="tx1"/>
            </a:solidFill>
            <a:ln>
              <a:noFill/>
            </a:ln>
            <a:effectLst>
              <a:outerShdw blurRad="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3" name="文本框 353"/>
            <p:cNvSpPr txBox="1"/>
            <p:nvPr/>
          </p:nvSpPr>
          <p:spPr>
            <a:xfrm>
              <a:off x="3355080" y="4013195"/>
              <a:ext cx="732041" cy="492443"/>
            </a:xfrm>
            <a:prstGeom prst="rect">
              <a:avLst/>
            </a:prstGeom>
            <a:noFill/>
          </p:spPr>
          <p:txBody>
            <a:bodyPr wrap="square" rtlCol="0">
              <a:spAutoFit/>
            </a:bodyPr>
            <a:lstStyle/>
            <a:p>
              <a:pPr algn="ctr"/>
              <a:r>
                <a:rPr lang="en-US" altLang="zh-CN" b="1" dirty="0" smtClean="0">
                  <a:solidFill>
                    <a:srgbClr val="FFFFFF"/>
                  </a:solidFill>
                  <a:latin typeface="微软雅黑" panose="020B0503020204020204" pitchFamily="34" charset="-122"/>
                  <a:ea typeface="微软雅黑" panose="020B0503020204020204" pitchFamily="34" charset="-122"/>
                </a:rPr>
                <a:t>02</a:t>
              </a:r>
              <a:endParaRPr lang="zh-CN" altLang="en-US" b="1" dirty="0">
                <a:solidFill>
                  <a:srgbClr val="FFFFFF"/>
                </a:solidFill>
                <a:latin typeface="微软雅黑" panose="020B0503020204020204" pitchFamily="34" charset="-122"/>
                <a:ea typeface="微软雅黑" panose="020B0503020204020204" pitchFamily="34" charset="-122"/>
              </a:endParaRPr>
            </a:p>
          </p:txBody>
        </p:sp>
      </p:grpSp>
      <p:grpSp>
        <p:nvGrpSpPr>
          <p:cNvPr id="54" name="组合 53"/>
          <p:cNvGrpSpPr/>
          <p:nvPr/>
        </p:nvGrpSpPr>
        <p:grpSpPr>
          <a:xfrm>
            <a:off x="3852496" y="3290659"/>
            <a:ext cx="549031" cy="409475"/>
            <a:chOff x="5136661" y="4387548"/>
            <a:chExt cx="732041" cy="545967"/>
          </a:xfrm>
        </p:grpSpPr>
        <p:sp>
          <p:nvSpPr>
            <p:cNvPr id="55" name="泪滴形 54"/>
            <p:cNvSpPr/>
            <p:nvPr/>
          </p:nvSpPr>
          <p:spPr>
            <a:xfrm rot="8100000">
              <a:off x="5272640" y="4387548"/>
              <a:ext cx="467244" cy="467244"/>
            </a:xfrm>
            <a:prstGeom prst="teardrop">
              <a:avLst>
                <a:gd name="adj" fmla="val 120766"/>
              </a:avLst>
            </a:prstGeom>
            <a:solidFill>
              <a:schemeClr val="tx2"/>
            </a:solidFill>
            <a:ln>
              <a:noFill/>
            </a:ln>
            <a:effectLst>
              <a:outerShdw blurRad="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6" name="文本框 356"/>
            <p:cNvSpPr txBox="1"/>
            <p:nvPr/>
          </p:nvSpPr>
          <p:spPr>
            <a:xfrm>
              <a:off x="5136661" y="4441072"/>
              <a:ext cx="732041" cy="492443"/>
            </a:xfrm>
            <a:prstGeom prst="rect">
              <a:avLst/>
            </a:prstGeom>
            <a:noFill/>
          </p:spPr>
          <p:txBody>
            <a:bodyPr wrap="square" rtlCol="0">
              <a:spAutoFit/>
            </a:bodyPr>
            <a:lstStyle/>
            <a:p>
              <a:pPr algn="ctr"/>
              <a:r>
                <a:rPr lang="en-US" altLang="zh-CN" b="1" dirty="0" smtClean="0">
                  <a:solidFill>
                    <a:srgbClr val="FFFFFF"/>
                  </a:solidFill>
                  <a:latin typeface="微软雅黑" panose="020B0503020204020204" pitchFamily="34" charset="-122"/>
                  <a:ea typeface="微软雅黑" panose="020B0503020204020204" pitchFamily="34" charset="-122"/>
                </a:rPr>
                <a:t>03</a:t>
              </a:r>
              <a:endParaRPr lang="zh-CN" altLang="en-US" b="1" dirty="0">
                <a:solidFill>
                  <a:srgbClr val="FFFFFF"/>
                </a:solidFill>
                <a:latin typeface="微软雅黑" panose="020B0503020204020204" pitchFamily="34" charset="-122"/>
                <a:ea typeface="微软雅黑" panose="020B0503020204020204" pitchFamily="34" charset="-122"/>
              </a:endParaRPr>
            </a:p>
          </p:txBody>
        </p:sp>
      </p:grpSp>
      <p:grpSp>
        <p:nvGrpSpPr>
          <p:cNvPr id="57" name="组合 56"/>
          <p:cNvGrpSpPr/>
          <p:nvPr/>
        </p:nvGrpSpPr>
        <p:grpSpPr>
          <a:xfrm>
            <a:off x="3701013" y="2274221"/>
            <a:ext cx="549031" cy="422639"/>
            <a:chOff x="4934683" y="3032290"/>
            <a:chExt cx="732041" cy="563518"/>
          </a:xfrm>
        </p:grpSpPr>
        <p:sp>
          <p:nvSpPr>
            <p:cNvPr id="58" name="泪滴形 57"/>
            <p:cNvSpPr/>
            <p:nvPr/>
          </p:nvSpPr>
          <p:spPr>
            <a:xfrm rot="8100000">
              <a:off x="5065474" y="3032290"/>
              <a:ext cx="467244" cy="467244"/>
            </a:xfrm>
            <a:prstGeom prst="teardrop">
              <a:avLst>
                <a:gd name="adj" fmla="val 120766"/>
              </a:avLst>
            </a:prstGeom>
            <a:solidFill>
              <a:schemeClr val="bg2"/>
            </a:solidFill>
            <a:ln>
              <a:noFill/>
            </a:ln>
            <a:effectLst>
              <a:outerShdw blurRad="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9" name="文本框 359"/>
            <p:cNvSpPr txBox="1"/>
            <p:nvPr/>
          </p:nvSpPr>
          <p:spPr>
            <a:xfrm>
              <a:off x="4934683" y="3103366"/>
              <a:ext cx="732041" cy="492442"/>
            </a:xfrm>
            <a:prstGeom prst="rect">
              <a:avLst/>
            </a:prstGeom>
            <a:noFill/>
          </p:spPr>
          <p:txBody>
            <a:bodyPr wrap="square" rtlCol="0">
              <a:spAutoFit/>
            </a:bodyPr>
            <a:lstStyle/>
            <a:p>
              <a:pPr algn="ctr"/>
              <a:r>
                <a:rPr lang="en-US" altLang="zh-CN" b="1" dirty="0" smtClean="0">
                  <a:solidFill>
                    <a:srgbClr val="FFFFFF"/>
                  </a:solidFill>
                  <a:latin typeface="微软雅黑" panose="020B0503020204020204" pitchFamily="34" charset="-122"/>
                  <a:ea typeface="微软雅黑" panose="020B0503020204020204" pitchFamily="34" charset="-122"/>
                </a:rPr>
                <a:t>04</a:t>
              </a:r>
              <a:endParaRPr lang="zh-CN" altLang="en-US" b="1" dirty="0">
                <a:solidFill>
                  <a:srgbClr val="FFFFFF"/>
                </a:solidFill>
                <a:latin typeface="微软雅黑" panose="020B0503020204020204" pitchFamily="34" charset="-122"/>
                <a:ea typeface="微软雅黑" panose="020B0503020204020204" pitchFamily="34" charset="-122"/>
              </a:endParaRPr>
            </a:p>
          </p:txBody>
        </p:sp>
      </p:grpSp>
      <p:sp>
        <p:nvSpPr>
          <p:cNvPr id="60" name="文本框 96"/>
          <p:cNvSpPr txBox="1"/>
          <p:nvPr/>
        </p:nvSpPr>
        <p:spPr>
          <a:xfrm>
            <a:off x="413245" y="267494"/>
            <a:ext cx="3870723" cy="338554"/>
          </a:xfrm>
          <a:prstGeom prst="rect">
            <a:avLst/>
          </a:prstGeom>
          <a:noFill/>
        </p:spPr>
        <p:txBody>
          <a:bodyPr wrap="squar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请在这输入</a:t>
            </a:r>
            <a:r>
              <a:rPr lang="zh-CN" altLang="en-US" sz="1600" dirty="0">
                <a:solidFill>
                  <a:schemeClr val="accent1"/>
                </a:solidFill>
                <a:latin typeface="微软雅黑" panose="020B0503020204020204" pitchFamily="34" charset="-122"/>
                <a:ea typeface="微软雅黑" panose="020B0503020204020204" pitchFamily="34" charset="-122"/>
              </a:rPr>
              <a:t>标题</a:t>
            </a:r>
            <a:r>
              <a:rPr lang="zh-CN" altLang="en-US" sz="1600" dirty="0" smtClean="0">
                <a:solidFill>
                  <a:schemeClr val="accent1"/>
                </a:solidFill>
                <a:latin typeface="微软雅黑" panose="020B0503020204020204" pitchFamily="34" charset="-122"/>
                <a:ea typeface="微软雅黑" panose="020B0503020204020204" pitchFamily="34" charset="-122"/>
              </a:rPr>
              <a:t>内容文字</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575671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73113" y="1193284"/>
            <a:ext cx="4782322" cy="3950216"/>
          </a:xfrm>
          <a:prstGeom prst="rect">
            <a:avLst/>
          </a:prstGeom>
        </p:spPr>
      </p:pic>
      <p:sp>
        <p:nvSpPr>
          <p:cNvPr id="3" name="标题 1"/>
          <p:cNvSpPr txBox="1">
            <a:spLocks/>
          </p:cNvSpPr>
          <p:nvPr/>
        </p:nvSpPr>
        <p:spPr>
          <a:xfrm>
            <a:off x="395536" y="2554248"/>
            <a:ext cx="4647988" cy="57606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4000" b="1" dirty="0" smtClean="0">
                <a:solidFill>
                  <a:schemeClr val="accent2"/>
                </a:solidFill>
                <a:effectLst>
                  <a:outerShdw blurRad="38100" dist="38100" dir="2700000" algn="tl">
                    <a:srgbClr val="000000">
                      <a:alpha val="43137"/>
                    </a:srgbClr>
                  </a:outerShdw>
                </a:effectLst>
              </a:rPr>
              <a:t>谢谢下载，</a:t>
            </a:r>
            <a:endParaRPr lang="zh-CN" altLang="en-US" sz="4000" b="1" dirty="0">
              <a:solidFill>
                <a:schemeClr val="accent2"/>
              </a:solidFill>
              <a:effectLst>
                <a:outerShdw blurRad="38100" dist="38100" dir="2700000" algn="tl">
                  <a:srgbClr val="000000">
                    <a:alpha val="43137"/>
                  </a:srgbClr>
                </a:outerShdw>
              </a:effectLst>
            </a:endParaRPr>
          </a:p>
        </p:txBody>
      </p:sp>
      <p:sp>
        <p:nvSpPr>
          <p:cNvPr id="4" name="副标题 2"/>
          <p:cNvSpPr txBox="1">
            <a:spLocks/>
          </p:cNvSpPr>
          <p:nvPr/>
        </p:nvSpPr>
        <p:spPr>
          <a:xfrm>
            <a:off x="107504" y="3219822"/>
            <a:ext cx="4071924" cy="5040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90000"/>
              </a:lnSpc>
            </a:pPr>
            <a:r>
              <a:rPr lang="en-US" altLang="zh-CN" sz="2400" b="1" dirty="0">
                <a:solidFill>
                  <a:schemeClr val="accent2"/>
                </a:solidFill>
                <a:effectLst>
                  <a:outerShdw blurRad="38100" dist="38100" dir="2700000" algn="tl">
                    <a:srgbClr val="000000">
                      <a:alpha val="43137"/>
                    </a:srgbClr>
                  </a:outerShdw>
                </a:effectLst>
                <a:ea typeface="黑体" pitchFamily="2" charset="-122"/>
              </a:rPr>
              <a:t>THANK </a:t>
            </a:r>
            <a:r>
              <a:rPr lang="en-US" altLang="zh-CN" sz="2400" b="1" dirty="0" smtClean="0">
                <a:solidFill>
                  <a:schemeClr val="accent2"/>
                </a:solidFill>
                <a:effectLst>
                  <a:outerShdw blurRad="38100" dist="38100" dir="2700000" algn="tl">
                    <a:srgbClr val="000000">
                      <a:alpha val="43137"/>
                    </a:srgbClr>
                  </a:outerShdw>
                </a:effectLst>
                <a:ea typeface="黑体" pitchFamily="2" charset="-122"/>
              </a:rPr>
              <a:t>YOU</a:t>
            </a:r>
            <a:r>
              <a:rPr lang="zh-CN" altLang="en-US" sz="1400" dirty="0" smtClean="0">
                <a:solidFill>
                  <a:schemeClr val="accent2"/>
                </a:solidFill>
                <a:effectLst>
                  <a:outerShdw blurRad="38100" dist="38100" dir="2700000" algn="tl">
                    <a:srgbClr val="000000">
                      <a:alpha val="43137"/>
                    </a:srgbClr>
                  </a:outerShdw>
                </a:effectLst>
                <a:ea typeface="黑体" pitchFamily="2" charset="-122"/>
              </a:rPr>
              <a:t>谢谢观赏  </a:t>
            </a:r>
            <a:endParaRPr lang="zh-CN" altLang="en-US" sz="1400" dirty="0">
              <a:solidFill>
                <a:schemeClr val="accent2"/>
              </a:solidFill>
              <a:effectLst>
                <a:outerShdw blurRad="38100" dist="38100" dir="2700000" algn="tl">
                  <a:srgbClr val="000000">
                    <a:alpha val="43137"/>
                  </a:srgbClr>
                </a:outerShdw>
              </a:effectLst>
              <a:ea typeface="黑体" pitchFamily="2" charset="-122"/>
            </a:endParaRPr>
          </a:p>
        </p:txBody>
      </p:sp>
    </p:spTree>
    <p:extLst>
      <p:ext uri="{BB962C8B-B14F-4D97-AF65-F5344CB8AC3E}">
        <p14:creationId xmlns:p14="http://schemas.microsoft.com/office/powerpoint/2010/main" val="346574901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6" y="3327835"/>
            <a:ext cx="6455579" cy="1269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20802" y="236386"/>
            <a:ext cx="7711638" cy="2011329"/>
          </a:xfrm>
          <a:prstGeom prst="rect">
            <a:avLst/>
          </a:prstGeom>
          <a:noFill/>
          <a:ln>
            <a:noFill/>
          </a:ln>
        </p:spPr>
      </p:pic>
      <p:sp>
        <p:nvSpPr>
          <p:cNvPr id="15" name="Rectangle 3"/>
          <p:cNvSpPr>
            <a:spLocks noChangeArrowheads="1"/>
          </p:cNvSpPr>
          <p:nvPr/>
        </p:nvSpPr>
        <p:spPr bwMode="auto">
          <a:xfrm>
            <a:off x="468315" y="2323010"/>
            <a:ext cx="4103687" cy="121400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0"/>
            <a:ext cx="4103688" cy="116000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5816"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34001"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0219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12385" y="1468864"/>
            <a:ext cx="7015971" cy="2277483"/>
            <a:chOff x="1612385" y="1468864"/>
            <a:chExt cx="7015971" cy="2277483"/>
          </a:xfrm>
        </p:grpSpPr>
        <p:cxnSp>
          <p:nvCxnSpPr>
            <p:cNvPr id="3" name="Straight Connector 9"/>
            <p:cNvCxnSpPr>
              <a:stCxn id="7" idx="5"/>
              <a:endCxn id="8" idx="2"/>
            </p:cNvCxnSpPr>
            <p:nvPr/>
          </p:nvCxnSpPr>
          <p:spPr>
            <a:xfrm>
              <a:off x="2059644" y="2755403"/>
              <a:ext cx="1094406" cy="72894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Straight Connector 11"/>
            <p:cNvCxnSpPr>
              <a:stCxn id="8" idx="6"/>
              <a:endCxn id="9" idx="3"/>
            </p:cNvCxnSpPr>
            <p:nvPr/>
          </p:nvCxnSpPr>
          <p:spPr>
            <a:xfrm flipV="1">
              <a:off x="3678048" y="2367286"/>
              <a:ext cx="1351993" cy="111706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13"/>
            <p:cNvCxnSpPr>
              <a:stCxn id="9" idx="5"/>
              <a:endCxn id="10" idx="1"/>
            </p:cNvCxnSpPr>
            <p:nvPr/>
          </p:nvCxnSpPr>
          <p:spPr>
            <a:xfrm>
              <a:off x="5400561" y="2367286"/>
              <a:ext cx="704188" cy="569516"/>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 name="Straight Connector 15"/>
            <p:cNvCxnSpPr>
              <a:stCxn id="10" idx="6"/>
              <a:endCxn id="11" idx="3"/>
            </p:cNvCxnSpPr>
            <p:nvPr/>
          </p:nvCxnSpPr>
          <p:spPr>
            <a:xfrm flipV="1">
              <a:off x="6552008" y="1916123"/>
              <a:ext cx="1629089" cy="120594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Oval 3"/>
            <p:cNvSpPr/>
            <p:nvPr/>
          </p:nvSpPr>
          <p:spPr>
            <a:xfrm>
              <a:off x="1612385" y="2308144"/>
              <a:ext cx="523997" cy="523997"/>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chemeClr val="accent1"/>
                </a:solidFill>
              </a:endParaRPr>
            </a:p>
          </p:txBody>
        </p:sp>
        <p:sp>
          <p:nvSpPr>
            <p:cNvPr id="8" name="Oval 4"/>
            <p:cNvSpPr/>
            <p:nvPr/>
          </p:nvSpPr>
          <p:spPr>
            <a:xfrm>
              <a:off x="3154051" y="3222350"/>
              <a:ext cx="523997" cy="52399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chemeClr val="accent1"/>
                </a:solidFill>
              </a:endParaRPr>
            </a:p>
          </p:txBody>
        </p:sp>
        <p:sp>
          <p:nvSpPr>
            <p:cNvPr id="9" name="Oval 5"/>
            <p:cNvSpPr/>
            <p:nvPr/>
          </p:nvSpPr>
          <p:spPr>
            <a:xfrm>
              <a:off x="4953302" y="1920028"/>
              <a:ext cx="523997" cy="523997"/>
            </a:xfrm>
            <a:prstGeom prst="ellipse">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chemeClr val="accent1"/>
                </a:solidFill>
              </a:endParaRPr>
            </a:p>
          </p:txBody>
        </p:sp>
        <p:sp>
          <p:nvSpPr>
            <p:cNvPr id="10" name="Oval 6"/>
            <p:cNvSpPr/>
            <p:nvPr/>
          </p:nvSpPr>
          <p:spPr>
            <a:xfrm>
              <a:off x="6028011" y="2860064"/>
              <a:ext cx="523997" cy="523997"/>
            </a:xfrm>
            <a:prstGeom prst="ellipse">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chemeClr val="accent1"/>
                </a:solidFill>
              </a:endParaRPr>
            </a:p>
          </p:txBody>
        </p:sp>
        <p:sp>
          <p:nvSpPr>
            <p:cNvPr id="11" name="Oval 7"/>
            <p:cNvSpPr/>
            <p:nvPr/>
          </p:nvSpPr>
          <p:spPr>
            <a:xfrm>
              <a:off x="8104359" y="1468864"/>
              <a:ext cx="523997" cy="52399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chemeClr val="accent1"/>
                </a:solidFill>
              </a:endParaRPr>
            </a:p>
          </p:txBody>
        </p:sp>
        <p:sp>
          <p:nvSpPr>
            <p:cNvPr id="12" name="Freeform 35"/>
            <p:cNvSpPr>
              <a:spLocks noEditPoints="1"/>
            </p:cNvSpPr>
            <p:nvPr/>
          </p:nvSpPr>
          <p:spPr bwMode="auto">
            <a:xfrm>
              <a:off x="1770029" y="2459879"/>
              <a:ext cx="201860" cy="229884"/>
            </a:xfrm>
            <a:custGeom>
              <a:avLst/>
              <a:gdLst>
                <a:gd name="T0" fmla="*/ 56 w 112"/>
                <a:gd name="T1" fmla="*/ 0 h 128"/>
                <a:gd name="T2" fmla="*/ 0 w 112"/>
                <a:gd name="T3" fmla="*/ 26 h 128"/>
                <a:gd name="T4" fmla="*/ 0 w 112"/>
                <a:gd name="T5" fmla="*/ 102 h 128"/>
                <a:gd name="T6" fmla="*/ 56 w 112"/>
                <a:gd name="T7" fmla="*/ 128 h 128"/>
                <a:gd name="T8" fmla="*/ 112 w 112"/>
                <a:gd name="T9" fmla="*/ 102 h 128"/>
                <a:gd name="T10" fmla="*/ 112 w 112"/>
                <a:gd name="T11" fmla="*/ 26 h 128"/>
                <a:gd name="T12" fmla="*/ 56 w 112"/>
                <a:gd name="T13" fmla="*/ 0 h 128"/>
                <a:gd name="T14" fmla="*/ 104 w 112"/>
                <a:gd name="T15" fmla="*/ 102 h 128"/>
                <a:gd name="T16" fmla="*/ 56 w 112"/>
                <a:gd name="T17" fmla="*/ 120 h 128"/>
                <a:gd name="T18" fmla="*/ 8 w 112"/>
                <a:gd name="T19" fmla="*/ 102 h 128"/>
                <a:gd name="T20" fmla="*/ 8 w 112"/>
                <a:gd name="T21" fmla="*/ 87 h 128"/>
                <a:gd name="T22" fmla="*/ 56 w 112"/>
                <a:gd name="T23" fmla="*/ 100 h 128"/>
                <a:gd name="T24" fmla="*/ 104 w 112"/>
                <a:gd name="T25" fmla="*/ 87 h 128"/>
                <a:gd name="T26" fmla="*/ 104 w 112"/>
                <a:gd name="T27" fmla="*/ 102 h 128"/>
                <a:gd name="T28" fmla="*/ 104 w 112"/>
                <a:gd name="T29" fmla="*/ 78 h 128"/>
                <a:gd name="T30" fmla="*/ 104 w 112"/>
                <a:gd name="T31" fmla="*/ 78 h 128"/>
                <a:gd name="T32" fmla="*/ 104 w 112"/>
                <a:gd name="T33" fmla="*/ 78 h 128"/>
                <a:gd name="T34" fmla="*/ 56 w 112"/>
                <a:gd name="T35" fmla="*/ 96 h 128"/>
                <a:gd name="T36" fmla="*/ 8 w 112"/>
                <a:gd name="T37" fmla="*/ 78 h 128"/>
                <a:gd name="T38" fmla="*/ 8 w 112"/>
                <a:gd name="T39" fmla="*/ 78 h 128"/>
                <a:gd name="T40" fmla="*/ 8 w 112"/>
                <a:gd name="T41" fmla="*/ 78 h 128"/>
                <a:gd name="T42" fmla="*/ 8 w 112"/>
                <a:gd name="T43" fmla="*/ 63 h 128"/>
                <a:gd name="T44" fmla="*/ 56 w 112"/>
                <a:gd name="T45" fmla="*/ 76 h 128"/>
                <a:gd name="T46" fmla="*/ 104 w 112"/>
                <a:gd name="T47" fmla="*/ 63 h 128"/>
                <a:gd name="T48" fmla="*/ 104 w 112"/>
                <a:gd name="T49" fmla="*/ 78 h 128"/>
                <a:gd name="T50" fmla="*/ 104 w 112"/>
                <a:gd name="T51" fmla="*/ 54 h 128"/>
                <a:gd name="T52" fmla="*/ 104 w 112"/>
                <a:gd name="T53" fmla="*/ 54 h 128"/>
                <a:gd name="T54" fmla="*/ 104 w 112"/>
                <a:gd name="T55" fmla="*/ 54 h 128"/>
                <a:gd name="T56" fmla="*/ 56 w 112"/>
                <a:gd name="T57" fmla="*/ 72 h 128"/>
                <a:gd name="T58" fmla="*/ 8 w 112"/>
                <a:gd name="T59" fmla="*/ 54 h 128"/>
                <a:gd name="T60" fmla="*/ 8 w 112"/>
                <a:gd name="T61" fmla="*/ 54 h 128"/>
                <a:gd name="T62" fmla="*/ 8 w 112"/>
                <a:gd name="T63" fmla="*/ 54 h 128"/>
                <a:gd name="T64" fmla="*/ 8 w 112"/>
                <a:gd name="T65" fmla="*/ 40 h 128"/>
                <a:gd name="T66" fmla="*/ 56 w 112"/>
                <a:gd name="T67" fmla="*/ 52 h 128"/>
                <a:gd name="T68" fmla="*/ 104 w 112"/>
                <a:gd name="T69" fmla="*/ 40 h 128"/>
                <a:gd name="T70" fmla="*/ 104 w 112"/>
                <a:gd name="T71" fmla="*/ 54 h 128"/>
                <a:gd name="T72" fmla="*/ 56 w 112"/>
                <a:gd name="T73" fmla="*/ 44 h 128"/>
                <a:gd name="T74" fmla="*/ 8 w 112"/>
                <a:gd name="T75" fmla="*/ 26 h 128"/>
                <a:gd name="T76" fmla="*/ 56 w 112"/>
                <a:gd name="T77" fmla="*/ 8 h 128"/>
                <a:gd name="T78" fmla="*/ 104 w 112"/>
                <a:gd name="T79" fmla="*/ 26 h 128"/>
                <a:gd name="T80" fmla="*/ 56 w 112"/>
                <a:gd name="T81" fmla="*/ 4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28">
                  <a:moveTo>
                    <a:pt x="56" y="0"/>
                  </a:moveTo>
                  <a:cubicBezTo>
                    <a:pt x="29" y="0"/>
                    <a:pt x="0" y="8"/>
                    <a:pt x="0" y="26"/>
                  </a:cubicBezTo>
                  <a:cubicBezTo>
                    <a:pt x="0" y="102"/>
                    <a:pt x="0" y="102"/>
                    <a:pt x="0" y="102"/>
                  </a:cubicBezTo>
                  <a:cubicBezTo>
                    <a:pt x="0" y="120"/>
                    <a:pt x="29" y="128"/>
                    <a:pt x="56" y="128"/>
                  </a:cubicBezTo>
                  <a:cubicBezTo>
                    <a:pt x="83" y="128"/>
                    <a:pt x="112" y="120"/>
                    <a:pt x="112" y="102"/>
                  </a:cubicBezTo>
                  <a:cubicBezTo>
                    <a:pt x="112" y="26"/>
                    <a:pt x="112" y="26"/>
                    <a:pt x="112" y="26"/>
                  </a:cubicBezTo>
                  <a:cubicBezTo>
                    <a:pt x="112" y="8"/>
                    <a:pt x="83" y="0"/>
                    <a:pt x="56" y="0"/>
                  </a:cubicBezTo>
                  <a:close/>
                  <a:moveTo>
                    <a:pt x="104" y="102"/>
                  </a:moveTo>
                  <a:cubicBezTo>
                    <a:pt x="104" y="112"/>
                    <a:pt x="83" y="120"/>
                    <a:pt x="56" y="120"/>
                  </a:cubicBezTo>
                  <a:cubicBezTo>
                    <a:pt x="29" y="120"/>
                    <a:pt x="8" y="112"/>
                    <a:pt x="8" y="102"/>
                  </a:cubicBezTo>
                  <a:cubicBezTo>
                    <a:pt x="8" y="87"/>
                    <a:pt x="8" y="87"/>
                    <a:pt x="8" y="87"/>
                  </a:cubicBezTo>
                  <a:cubicBezTo>
                    <a:pt x="16" y="96"/>
                    <a:pt x="36" y="100"/>
                    <a:pt x="56" y="100"/>
                  </a:cubicBezTo>
                  <a:cubicBezTo>
                    <a:pt x="76" y="100"/>
                    <a:pt x="96" y="96"/>
                    <a:pt x="104" y="87"/>
                  </a:cubicBezTo>
                  <a:lnTo>
                    <a:pt x="104" y="102"/>
                  </a:lnTo>
                  <a:close/>
                  <a:moveTo>
                    <a:pt x="104" y="78"/>
                  </a:moveTo>
                  <a:cubicBezTo>
                    <a:pt x="104" y="78"/>
                    <a:pt x="104" y="78"/>
                    <a:pt x="104" y="78"/>
                  </a:cubicBezTo>
                  <a:cubicBezTo>
                    <a:pt x="104" y="78"/>
                    <a:pt x="104" y="78"/>
                    <a:pt x="104" y="78"/>
                  </a:cubicBezTo>
                  <a:cubicBezTo>
                    <a:pt x="104" y="88"/>
                    <a:pt x="83" y="96"/>
                    <a:pt x="56" y="96"/>
                  </a:cubicBezTo>
                  <a:cubicBezTo>
                    <a:pt x="29" y="96"/>
                    <a:pt x="8" y="88"/>
                    <a:pt x="8" y="78"/>
                  </a:cubicBezTo>
                  <a:cubicBezTo>
                    <a:pt x="8" y="78"/>
                    <a:pt x="8" y="78"/>
                    <a:pt x="8" y="78"/>
                  </a:cubicBezTo>
                  <a:cubicBezTo>
                    <a:pt x="8" y="78"/>
                    <a:pt x="8" y="78"/>
                    <a:pt x="8" y="78"/>
                  </a:cubicBezTo>
                  <a:cubicBezTo>
                    <a:pt x="8" y="63"/>
                    <a:pt x="8" y="63"/>
                    <a:pt x="8" y="63"/>
                  </a:cubicBezTo>
                  <a:cubicBezTo>
                    <a:pt x="16" y="72"/>
                    <a:pt x="36" y="76"/>
                    <a:pt x="56" y="76"/>
                  </a:cubicBezTo>
                  <a:cubicBezTo>
                    <a:pt x="76" y="76"/>
                    <a:pt x="96" y="72"/>
                    <a:pt x="104" y="63"/>
                  </a:cubicBezTo>
                  <a:lnTo>
                    <a:pt x="104" y="78"/>
                  </a:lnTo>
                  <a:close/>
                  <a:moveTo>
                    <a:pt x="104" y="54"/>
                  </a:moveTo>
                  <a:cubicBezTo>
                    <a:pt x="104" y="54"/>
                    <a:pt x="104" y="54"/>
                    <a:pt x="104" y="54"/>
                  </a:cubicBezTo>
                  <a:cubicBezTo>
                    <a:pt x="104" y="54"/>
                    <a:pt x="104" y="54"/>
                    <a:pt x="104" y="54"/>
                  </a:cubicBezTo>
                  <a:cubicBezTo>
                    <a:pt x="104" y="64"/>
                    <a:pt x="83" y="72"/>
                    <a:pt x="56" y="72"/>
                  </a:cubicBezTo>
                  <a:cubicBezTo>
                    <a:pt x="29" y="72"/>
                    <a:pt x="8" y="64"/>
                    <a:pt x="8" y="54"/>
                  </a:cubicBezTo>
                  <a:cubicBezTo>
                    <a:pt x="8" y="54"/>
                    <a:pt x="8" y="54"/>
                    <a:pt x="8" y="54"/>
                  </a:cubicBezTo>
                  <a:cubicBezTo>
                    <a:pt x="8" y="54"/>
                    <a:pt x="8" y="54"/>
                    <a:pt x="8" y="54"/>
                  </a:cubicBezTo>
                  <a:cubicBezTo>
                    <a:pt x="8" y="40"/>
                    <a:pt x="8" y="40"/>
                    <a:pt x="8" y="40"/>
                  </a:cubicBezTo>
                  <a:cubicBezTo>
                    <a:pt x="18" y="48"/>
                    <a:pt x="38" y="52"/>
                    <a:pt x="56" y="52"/>
                  </a:cubicBezTo>
                  <a:cubicBezTo>
                    <a:pt x="74" y="52"/>
                    <a:pt x="94" y="48"/>
                    <a:pt x="104" y="40"/>
                  </a:cubicBezTo>
                  <a:lnTo>
                    <a:pt x="104" y="54"/>
                  </a:lnTo>
                  <a:close/>
                  <a:moveTo>
                    <a:pt x="56" y="44"/>
                  </a:moveTo>
                  <a:cubicBezTo>
                    <a:pt x="29" y="44"/>
                    <a:pt x="8" y="36"/>
                    <a:pt x="8" y="26"/>
                  </a:cubicBezTo>
                  <a:cubicBezTo>
                    <a:pt x="8" y="16"/>
                    <a:pt x="29" y="8"/>
                    <a:pt x="56" y="8"/>
                  </a:cubicBezTo>
                  <a:cubicBezTo>
                    <a:pt x="83" y="8"/>
                    <a:pt x="104" y="16"/>
                    <a:pt x="104" y="26"/>
                  </a:cubicBezTo>
                  <a:cubicBezTo>
                    <a:pt x="104" y="36"/>
                    <a:pt x="83" y="44"/>
                    <a:pt x="56" y="44"/>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id-ID">
                <a:solidFill>
                  <a:schemeClr val="accent1"/>
                </a:solidFill>
              </a:endParaRPr>
            </a:p>
          </p:txBody>
        </p:sp>
        <p:grpSp>
          <p:nvGrpSpPr>
            <p:cNvPr id="13" name="Group 24"/>
            <p:cNvGrpSpPr>
              <a:grpSpLocks noChangeAspect="1"/>
            </p:cNvGrpSpPr>
            <p:nvPr/>
          </p:nvGrpSpPr>
          <p:grpSpPr>
            <a:xfrm>
              <a:off x="3301105" y="3369407"/>
              <a:ext cx="229886" cy="229884"/>
              <a:chOff x="6111586" y="318800"/>
              <a:chExt cx="490538" cy="490538"/>
            </a:xfrm>
            <a:solidFill>
              <a:schemeClr val="tx1"/>
            </a:solidFill>
          </p:grpSpPr>
          <p:sp>
            <p:nvSpPr>
              <p:cNvPr id="22" name="Freeform 5"/>
              <p:cNvSpPr>
                <a:spLocks noEditPoints="1"/>
              </p:cNvSpPr>
              <p:nvPr/>
            </p:nvSpPr>
            <p:spPr bwMode="auto">
              <a:xfrm>
                <a:off x="6111586" y="318800"/>
                <a:ext cx="490538" cy="490538"/>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23" name="Freeform 6"/>
              <p:cNvSpPr>
                <a:spLocks/>
              </p:cNvSpPr>
              <p:nvPr/>
            </p:nvSpPr>
            <p:spPr bwMode="auto">
              <a:xfrm>
                <a:off x="6402099" y="502950"/>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24" name="Freeform 7"/>
              <p:cNvSpPr>
                <a:spLocks/>
              </p:cNvSpPr>
              <p:nvPr/>
            </p:nvSpPr>
            <p:spPr bwMode="auto">
              <a:xfrm>
                <a:off x="6402099" y="456912"/>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25" name="Freeform 8"/>
              <p:cNvSpPr>
                <a:spLocks/>
              </p:cNvSpPr>
              <p:nvPr/>
            </p:nvSpPr>
            <p:spPr bwMode="auto">
              <a:xfrm>
                <a:off x="6402099" y="410875"/>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26" name="Freeform 9"/>
              <p:cNvSpPr>
                <a:spLocks/>
              </p:cNvSpPr>
              <p:nvPr/>
            </p:nvSpPr>
            <p:spPr bwMode="auto">
              <a:xfrm>
                <a:off x="6233824"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27" name="Freeform 10"/>
              <p:cNvSpPr>
                <a:spLocks/>
              </p:cNvSpPr>
              <p:nvPr/>
            </p:nvSpPr>
            <p:spPr bwMode="auto">
              <a:xfrm>
                <a:off x="6233824"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28" name="Freeform 11"/>
              <p:cNvSpPr>
                <a:spLocks/>
              </p:cNvSpPr>
              <p:nvPr/>
            </p:nvSpPr>
            <p:spPr bwMode="auto">
              <a:xfrm>
                <a:off x="6233824"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29" name="Freeform 12"/>
              <p:cNvSpPr>
                <a:spLocks/>
              </p:cNvSpPr>
              <p:nvPr/>
            </p:nvSpPr>
            <p:spPr bwMode="auto">
              <a:xfrm>
                <a:off x="6402099"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 name="Freeform 13"/>
              <p:cNvSpPr>
                <a:spLocks/>
              </p:cNvSpPr>
              <p:nvPr/>
            </p:nvSpPr>
            <p:spPr bwMode="auto">
              <a:xfrm>
                <a:off x="6402099"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 name="Freeform 14"/>
              <p:cNvSpPr>
                <a:spLocks/>
              </p:cNvSpPr>
              <p:nvPr/>
            </p:nvSpPr>
            <p:spPr bwMode="auto">
              <a:xfrm>
                <a:off x="6402099"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 name="Freeform 15"/>
              <p:cNvSpPr>
                <a:spLocks/>
              </p:cNvSpPr>
              <p:nvPr/>
            </p:nvSpPr>
            <p:spPr bwMode="auto">
              <a:xfrm>
                <a:off x="6233824" y="548987"/>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3" name="Freeform 16"/>
              <p:cNvSpPr>
                <a:spLocks/>
              </p:cNvSpPr>
              <p:nvPr/>
            </p:nvSpPr>
            <p:spPr bwMode="auto">
              <a:xfrm>
                <a:off x="6233824" y="595025"/>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4" name="Freeform 17"/>
              <p:cNvSpPr>
                <a:spLocks noEditPoints="1"/>
              </p:cNvSpPr>
              <p:nvPr/>
            </p:nvSpPr>
            <p:spPr bwMode="auto">
              <a:xfrm>
                <a:off x="6233824" y="379125"/>
                <a:ext cx="138113" cy="138113"/>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14" name="Group 525"/>
            <p:cNvGrpSpPr>
              <a:grpSpLocks noChangeAspect="1"/>
            </p:cNvGrpSpPr>
            <p:nvPr/>
          </p:nvGrpSpPr>
          <p:grpSpPr>
            <a:xfrm>
              <a:off x="5072726" y="2039453"/>
              <a:ext cx="285149" cy="285147"/>
              <a:chOff x="6350" y="4763"/>
              <a:chExt cx="492125" cy="492125"/>
            </a:xfrm>
            <a:solidFill>
              <a:schemeClr val="bg2"/>
            </a:solidFill>
          </p:grpSpPr>
          <p:sp>
            <p:nvSpPr>
              <p:cNvPr id="19" name="Freeform 156"/>
              <p:cNvSpPr>
                <a:spLocks noEditPoints="1"/>
              </p:cNvSpPr>
              <p:nvPr/>
            </p:nvSpPr>
            <p:spPr bwMode="auto">
              <a:xfrm>
                <a:off x="6350" y="4763"/>
                <a:ext cx="492125" cy="492125"/>
              </a:xfrm>
              <a:custGeom>
                <a:avLst/>
                <a:gdLst>
                  <a:gd name="T0" fmla="*/ 109 w 128"/>
                  <a:gd name="T1" fmla="*/ 48 h 128"/>
                  <a:gd name="T2" fmla="*/ 114 w 128"/>
                  <a:gd name="T3" fmla="*/ 33 h 128"/>
                  <a:gd name="T4" fmla="*/ 105 w 128"/>
                  <a:gd name="T5" fmla="*/ 15 h 128"/>
                  <a:gd name="T6" fmla="*/ 95 w 128"/>
                  <a:gd name="T7" fmla="*/ 14 h 128"/>
                  <a:gd name="T8" fmla="*/ 80 w 128"/>
                  <a:gd name="T9" fmla="*/ 19 h 128"/>
                  <a:gd name="T10" fmla="*/ 69 w 128"/>
                  <a:gd name="T11" fmla="*/ 0 h 128"/>
                  <a:gd name="T12" fmla="*/ 51 w 128"/>
                  <a:gd name="T13" fmla="*/ 6 h 128"/>
                  <a:gd name="T14" fmla="*/ 43 w 128"/>
                  <a:gd name="T15" fmla="*/ 21 h 128"/>
                  <a:gd name="T16" fmla="*/ 28 w 128"/>
                  <a:gd name="T17" fmla="*/ 13 h 128"/>
                  <a:gd name="T18" fmla="*/ 15 w 128"/>
                  <a:gd name="T19" fmla="*/ 23 h 128"/>
                  <a:gd name="T20" fmla="*/ 21 w 128"/>
                  <a:gd name="T21" fmla="*/ 43 h 128"/>
                  <a:gd name="T22" fmla="*/ 6 w 128"/>
                  <a:gd name="T23" fmla="*/ 51 h 128"/>
                  <a:gd name="T24" fmla="*/ 0 w 128"/>
                  <a:gd name="T25" fmla="*/ 69 h 128"/>
                  <a:gd name="T26" fmla="*/ 19 w 128"/>
                  <a:gd name="T27" fmla="*/ 80 h 128"/>
                  <a:gd name="T28" fmla="*/ 14 w 128"/>
                  <a:gd name="T29" fmla="*/ 95 h 128"/>
                  <a:gd name="T30" fmla="*/ 23 w 128"/>
                  <a:gd name="T31" fmla="*/ 113 h 128"/>
                  <a:gd name="T32" fmla="*/ 33 w 128"/>
                  <a:gd name="T33" fmla="*/ 114 h 128"/>
                  <a:gd name="T34" fmla="*/ 48 w 128"/>
                  <a:gd name="T35" fmla="*/ 109 h 128"/>
                  <a:gd name="T36" fmla="*/ 59 w 128"/>
                  <a:gd name="T37" fmla="*/ 128 h 128"/>
                  <a:gd name="T38" fmla="*/ 77 w 128"/>
                  <a:gd name="T39" fmla="*/ 122 h 128"/>
                  <a:gd name="T40" fmla="*/ 85 w 128"/>
                  <a:gd name="T41" fmla="*/ 107 h 128"/>
                  <a:gd name="T42" fmla="*/ 100 w 128"/>
                  <a:gd name="T43" fmla="*/ 115 h 128"/>
                  <a:gd name="T44" fmla="*/ 113 w 128"/>
                  <a:gd name="T45" fmla="*/ 105 h 128"/>
                  <a:gd name="T46" fmla="*/ 107 w 128"/>
                  <a:gd name="T47" fmla="*/ 85 h 128"/>
                  <a:gd name="T48" fmla="*/ 122 w 128"/>
                  <a:gd name="T49" fmla="*/ 77 h 128"/>
                  <a:gd name="T50" fmla="*/ 128 w 128"/>
                  <a:gd name="T51" fmla="*/ 59 h 128"/>
                  <a:gd name="T52" fmla="*/ 108 w 128"/>
                  <a:gd name="T53" fmla="*/ 72 h 128"/>
                  <a:gd name="T54" fmla="*/ 100 w 128"/>
                  <a:gd name="T55" fmla="*/ 81 h 128"/>
                  <a:gd name="T56" fmla="*/ 107 w 128"/>
                  <a:gd name="T57" fmla="*/ 100 h 128"/>
                  <a:gd name="T58" fmla="*/ 89 w 128"/>
                  <a:gd name="T59" fmla="*/ 101 h 128"/>
                  <a:gd name="T60" fmla="*/ 81 w 128"/>
                  <a:gd name="T61" fmla="*/ 100 h 128"/>
                  <a:gd name="T62" fmla="*/ 72 w 128"/>
                  <a:gd name="T63" fmla="*/ 108 h 128"/>
                  <a:gd name="T64" fmla="*/ 59 w 128"/>
                  <a:gd name="T65" fmla="*/ 120 h 128"/>
                  <a:gd name="T66" fmla="*/ 51 w 128"/>
                  <a:gd name="T67" fmla="*/ 102 h 128"/>
                  <a:gd name="T68" fmla="*/ 43 w 128"/>
                  <a:gd name="T69" fmla="*/ 99 h 128"/>
                  <a:gd name="T70" fmla="*/ 28 w 128"/>
                  <a:gd name="T71" fmla="*/ 107 h 128"/>
                  <a:gd name="T72" fmla="*/ 27 w 128"/>
                  <a:gd name="T73" fmla="*/ 89 h 128"/>
                  <a:gd name="T74" fmla="*/ 26 w 128"/>
                  <a:gd name="T75" fmla="*/ 77 h 128"/>
                  <a:gd name="T76" fmla="*/ 8 w 128"/>
                  <a:gd name="T77" fmla="*/ 69 h 128"/>
                  <a:gd name="T78" fmla="*/ 20 w 128"/>
                  <a:gd name="T79" fmla="*/ 56 h 128"/>
                  <a:gd name="T80" fmla="*/ 28 w 128"/>
                  <a:gd name="T81" fmla="*/ 47 h 128"/>
                  <a:gd name="T82" fmla="*/ 21 w 128"/>
                  <a:gd name="T83" fmla="*/ 28 h 128"/>
                  <a:gd name="T84" fmla="*/ 39 w 128"/>
                  <a:gd name="T85" fmla="*/ 27 h 128"/>
                  <a:gd name="T86" fmla="*/ 47 w 128"/>
                  <a:gd name="T87" fmla="*/ 28 h 128"/>
                  <a:gd name="T88" fmla="*/ 56 w 128"/>
                  <a:gd name="T89" fmla="*/ 20 h 128"/>
                  <a:gd name="T90" fmla="*/ 69 w 128"/>
                  <a:gd name="T91" fmla="*/ 8 h 128"/>
                  <a:gd name="T92" fmla="*/ 77 w 128"/>
                  <a:gd name="T93" fmla="*/ 26 h 128"/>
                  <a:gd name="T94" fmla="*/ 85 w 128"/>
                  <a:gd name="T95" fmla="*/ 29 h 128"/>
                  <a:gd name="T96" fmla="*/ 100 w 128"/>
                  <a:gd name="T97" fmla="*/ 21 h 128"/>
                  <a:gd name="T98" fmla="*/ 101 w 128"/>
                  <a:gd name="T99" fmla="*/ 39 h 128"/>
                  <a:gd name="T100" fmla="*/ 102 w 128"/>
                  <a:gd name="T101" fmla="*/ 51 h 128"/>
                  <a:gd name="T102" fmla="*/ 120 w 128"/>
                  <a:gd name="T103" fmla="*/ 59 h 128"/>
                  <a:gd name="T104" fmla="*/ 108 w 128"/>
                  <a:gd name="T10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28">
                    <a:moveTo>
                      <a:pt x="122" y="51"/>
                    </a:moveTo>
                    <a:cubicBezTo>
                      <a:pt x="109" y="48"/>
                      <a:pt x="109" y="48"/>
                      <a:pt x="109" y="48"/>
                    </a:cubicBezTo>
                    <a:cubicBezTo>
                      <a:pt x="109" y="46"/>
                      <a:pt x="108" y="45"/>
                      <a:pt x="107" y="43"/>
                    </a:cubicBezTo>
                    <a:cubicBezTo>
                      <a:pt x="114" y="33"/>
                      <a:pt x="114" y="33"/>
                      <a:pt x="114" y="33"/>
                    </a:cubicBezTo>
                    <a:cubicBezTo>
                      <a:pt x="116" y="30"/>
                      <a:pt x="116" y="25"/>
                      <a:pt x="113" y="23"/>
                    </a:cubicBezTo>
                    <a:cubicBezTo>
                      <a:pt x="105" y="15"/>
                      <a:pt x="105" y="15"/>
                      <a:pt x="105" y="15"/>
                    </a:cubicBezTo>
                    <a:cubicBezTo>
                      <a:pt x="104" y="13"/>
                      <a:pt x="102" y="13"/>
                      <a:pt x="100" y="13"/>
                    </a:cubicBezTo>
                    <a:cubicBezTo>
                      <a:pt x="98" y="13"/>
                      <a:pt x="97" y="13"/>
                      <a:pt x="95" y="14"/>
                    </a:cubicBezTo>
                    <a:cubicBezTo>
                      <a:pt x="85" y="21"/>
                      <a:pt x="85" y="21"/>
                      <a:pt x="85" y="21"/>
                    </a:cubicBezTo>
                    <a:cubicBezTo>
                      <a:pt x="83" y="20"/>
                      <a:pt x="82" y="19"/>
                      <a:pt x="80" y="19"/>
                    </a:cubicBezTo>
                    <a:cubicBezTo>
                      <a:pt x="77" y="6"/>
                      <a:pt x="77" y="6"/>
                      <a:pt x="77" y="6"/>
                    </a:cubicBezTo>
                    <a:cubicBezTo>
                      <a:pt x="77" y="3"/>
                      <a:pt x="73" y="0"/>
                      <a:pt x="69" y="0"/>
                    </a:cubicBezTo>
                    <a:cubicBezTo>
                      <a:pt x="59" y="0"/>
                      <a:pt x="59" y="0"/>
                      <a:pt x="59"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3"/>
                      <a:pt x="28" y="13"/>
                    </a:cubicBezTo>
                    <a:cubicBezTo>
                      <a:pt x="26" y="13"/>
                      <a:pt x="24" y="13"/>
                      <a:pt x="23" y="15"/>
                    </a:cubicBezTo>
                    <a:cubicBezTo>
                      <a:pt x="15" y="23"/>
                      <a:pt x="15" y="23"/>
                      <a:pt x="15" y="23"/>
                    </a:cubicBezTo>
                    <a:cubicBezTo>
                      <a:pt x="12" y="25"/>
                      <a:pt x="12" y="30"/>
                      <a:pt x="14" y="33"/>
                    </a:cubicBezTo>
                    <a:cubicBezTo>
                      <a:pt x="21" y="43"/>
                      <a:pt x="21" y="43"/>
                      <a:pt x="21" y="43"/>
                    </a:cubicBezTo>
                    <a:cubicBezTo>
                      <a:pt x="20" y="45"/>
                      <a:pt x="19" y="46"/>
                      <a:pt x="19" y="48"/>
                    </a:cubicBezTo>
                    <a:cubicBezTo>
                      <a:pt x="6" y="51"/>
                      <a:pt x="6" y="51"/>
                      <a:pt x="6" y="51"/>
                    </a:cubicBezTo>
                    <a:cubicBezTo>
                      <a:pt x="3" y="51"/>
                      <a:pt x="0" y="55"/>
                      <a:pt x="0" y="59"/>
                    </a:cubicBezTo>
                    <a:cubicBezTo>
                      <a:pt x="0" y="69"/>
                      <a:pt x="0" y="69"/>
                      <a:pt x="0" y="69"/>
                    </a:cubicBezTo>
                    <a:cubicBezTo>
                      <a:pt x="0" y="73"/>
                      <a:pt x="3" y="77"/>
                      <a:pt x="6" y="77"/>
                    </a:cubicBezTo>
                    <a:cubicBezTo>
                      <a:pt x="19" y="80"/>
                      <a:pt x="19" y="80"/>
                      <a:pt x="19" y="80"/>
                    </a:cubicBezTo>
                    <a:cubicBezTo>
                      <a:pt x="19" y="82"/>
                      <a:pt x="20" y="83"/>
                      <a:pt x="21" y="85"/>
                    </a:cubicBezTo>
                    <a:cubicBezTo>
                      <a:pt x="14" y="95"/>
                      <a:pt x="14" y="95"/>
                      <a:pt x="14" y="95"/>
                    </a:cubicBezTo>
                    <a:cubicBezTo>
                      <a:pt x="12" y="98"/>
                      <a:pt x="12" y="103"/>
                      <a:pt x="15" y="105"/>
                    </a:cubicBezTo>
                    <a:cubicBezTo>
                      <a:pt x="23" y="113"/>
                      <a:pt x="23" y="113"/>
                      <a:pt x="23"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2"/>
                      <a:pt x="51" y="122"/>
                      <a:pt x="51" y="122"/>
                    </a:cubicBezTo>
                    <a:cubicBezTo>
                      <a:pt x="51" y="125"/>
                      <a:pt x="55" y="128"/>
                      <a:pt x="59" y="128"/>
                    </a:cubicBezTo>
                    <a:cubicBezTo>
                      <a:pt x="69" y="128"/>
                      <a:pt x="69" y="128"/>
                      <a:pt x="69" y="128"/>
                    </a:cubicBezTo>
                    <a:cubicBezTo>
                      <a:pt x="73" y="128"/>
                      <a:pt x="77" y="125"/>
                      <a:pt x="77" y="122"/>
                    </a:cubicBezTo>
                    <a:cubicBezTo>
                      <a:pt x="80" y="109"/>
                      <a:pt x="80" y="109"/>
                      <a:pt x="80" y="109"/>
                    </a:cubicBezTo>
                    <a:cubicBezTo>
                      <a:pt x="82"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2"/>
                      <a:pt x="109" y="80"/>
                    </a:cubicBezTo>
                    <a:cubicBezTo>
                      <a:pt x="122" y="77"/>
                      <a:pt x="122" y="77"/>
                      <a:pt x="122" y="77"/>
                    </a:cubicBezTo>
                    <a:cubicBezTo>
                      <a:pt x="125" y="77"/>
                      <a:pt x="128" y="73"/>
                      <a:pt x="128" y="69"/>
                    </a:cubicBezTo>
                    <a:cubicBezTo>
                      <a:pt x="128" y="59"/>
                      <a:pt x="128" y="59"/>
                      <a:pt x="128" y="59"/>
                    </a:cubicBezTo>
                    <a:cubicBezTo>
                      <a:pt x="128" y="55"/>
                      <a:pt x="125" y="51"/>
                      <a:pt x="122" y="51"/>
                    </a:cubicBezTo>
                    <a:close/>
                    <a:moveTo>
                      <a:pt x="108" y="72"/>
                    </a:moveTo>
                    <a:cubicBezTo>
                      <a:pt x="105" y="72"/>
                      <a:pt x="103" y="74"/>
                      <a:pt x="102" y="77"/>
                    </a:cubicBezTo>
                    <a:cubicBezTo>
                      <a:pt x="101" y="79"/>
                      <a:pt x="101" y="80"/>
                      <a:pt x="100" y="81"/>
                    </a:cubicBezTo>
                    <a:cubicBezTo>
                      <a:pt x="99" y="84"/>
                      <a:pt x="99" y="87"/>
                      <a:pt x="101" y="89"/>
                    </a:cubicBezTo>
                    <a:cubicBezTo>
                      <a:pt x="107" y="100"/>
                      <a:pt x="107" y="100"/>
                      <a:pt x="107" y="100"/>
                    </a:cubicBezTo>
                    <a:cubicBezTo>
                      <a:pt x="100" y="107"/>
                      <a:pt x="100" y="107"/>
                      <a:pt x="100" y="107"/>
                    </a:cubicBezTo>
                    <a:cubicBezTo>
                      <a:pt x="89" y="101"/>
                      <a:pt x="89" y="101"/>
                      <a:pt x="89" y="101"/>
                    </a:cubicBezTo>
                    <a:cubicBezTo>
                      <a:pt x="88" y="100"/>
                      <a:pt x="86" y="99"/>
                      <a:pt x="85" y="99"/>
                    </a:cubicBezTo>
                    <a:cubicBezTo>
                      <a:pt x="84" y="99"/>
                      <a:pt x="83" y="99"/>
                      <a:pt x="81" y="100"/>
                    </a:cubicBezTo>
                    <a:cubicBezTo>
                      <a:pt x="80" y="101"/>
                      <a:pt x="79" y="101"/>
                      <a:pt x="77" y="102"/>
                    </a:cubicBezTo>
                    <a:cubicBezTo>
                      <a:pt x="74" y="103"/>
                      <a:pt x="72" y="105"/>
                      <a:pt x="72" y="108"/>
                    </a:cubicBezTo>
                    <a:cubicBezTo>
                      <a:pt x="69" y="120"/>
                      <a:pt x="69" y="120"/>
                      <a:pt x="69" y="120"/>
                    </a:cubicBezTo>
                    <a:cubicBezTo>
                      <a:pt x="59" y="120"/>
                      <a:pt x="59" y="120"/>
                      <a:pt x="59" y="120"/>
                    </a:cubicBezTo>
                    <a:cubicBezTo>
                      <a:pt x="56" y="108"/>
                      <a:pt x="56" y="108"/>
                      <a:pt x="56" y="108"/>
                    </a:cubicBezTo>
                    <a:cubicBezTo>
                      <a:pt x="56" y="105"/>
                      <a:pt x="54" y="103"/>
                      <a:pt x="51" y="102"/>
                    </a:cubicBezTo>
                    <a:cubicBezTo>
                      <a:pt x="49" y="101"/>
                      <a:pt x="48" y="101"/>
                      <a:pt x="47" y="100"/>
                    </a:cubicBezTo>
                    <a:cubicBezTo>
                      <a:pt x="45" y="99"/>
                      <a:pt x="44" y="99"/>
                      <a:pt x="43" y="99"/>
                    </a:cubicBezTo>
                    <a:cubicBezTo>
                      <a:pt x="42" y="99"/>
                      <a:pt x="40" y="100"/>
                      <a:pt x="39" y="101"/>
                    </a:cubicBezTo>
                    <a:cubicBezTo>
                      <a:pt x="28" y="107"/>
                      <a:pt x="28" y="107"/>
                      <a:pt x="28" y="107"/>
                    </a:cubicBezTo>
                    <a:cubicBezTo>
                      <a:pt x="21" y="100"/>
                      <a:pt x="21" y="100"/>
                      <a:pt x="21" y="100"/>
                    </a:cubicBezTo>
                    <a:cubicBezTo>
                      <a:pt x="27" y="89"/>
                      <a:pt x="27" y="89"/>
                      <a:pt x="27" y="89"/>
                    </a:cubicBezTo>
                    <a:cubicBezTo>
                      <a:pt x="29" y="87"/>
                      <a:pt x="29" y="84"/>
                      <a:pt x="28" y="81"/>
                    </a:cubicBezTo>
                    <a:cubicBezTo>
                      <a:pt x="27" y="80"/>
                      <a:pt x="27" y="79"/>
                      <a:pt x="26" y="77"/>
                    </a:cubicBezTo>
                    <a:cubicBezTo>
                      <a:pt x="25" y="74"/>
                      <a:pt x="23" y="72"/>
                      <a:pt x="20" y="72"/>
                    </a:cubicBezTo>
                    <a:cubicBezTo>
                      <a:pt x="8" y="69"/>
                      <a:pt x="8" y="69"/>
                      <a:pt x="8" y="69"/>
                    </a:cubicBezTo>
                    <a:cubicBezTo>
                      <a:pt x="8" y="59"/>
                      <a:pt x="8" y="59"/>
                      <a:pt x="8" y="59"/>
                    </a:cubicBezTo>
                    <a:cubicBezTo>
                      <a:pt x="20" y="56"/>
                      <a:pt x="20" y="56"/>
                      <a:pt x="20" y="56"/>
                    </a:cubicBezTo>
                    <a:cubicBezTo>
                      <a:pt x="23" y="56"/>
                      <a:pt x="25" y="54"/>
                      <a:pt x="26" y="51"/>
                    </a:cubicBezTo>
                    <a:cubicBezTo>
                      <a:pt x="27" y="49"/>
                      <a:pt x="27" y="48"/>
                      <a:pt x="28" y="47"/>
                    </a:cubicBezTo>
                    <a:cubicBezTo>
                      <a:pt x="29" y="44"/>
                      <a:pt x="29" y="41"/>
                      <a:pt x="27" y="39"/>
                    </a:cubicBezTo>
                    <a:cubicBezTo>
                      <a:pt x="21" y="28"/>
                      <a:pt x="21" y="28"/>
                      <a:pt x="21" y="28"/>
                    </a:cubicBezTo>
                    <a:cubicBezTo>
                      <a:pt x="28" y="21"/>
                      <a:pt x="28" y="21"/>
                      <a:pt x="28" y="21"/>
                    </a:cubicBezTo>
                    <a:cubicBezTo>
                      <a:pt x="39" y="27"/>
                      <a:pt x="39" y="27"/>
                      <a:pt x="39" y="27"/>
                    </a:cubicBezTo>
                    <a:cubicBezTo>
                      <a:pt x="40" y="28"/>
                      <a:pt x="42" y="29"/>
                      <a:pt x="43" y="29"/>
                    </a:cubicBezTo>
                    <a:cubicBezTo>
                      <a:pt x="44" y="29"/>
                      <a:pt x="45" y="29"/>
                      <a:pt x="47" y="28"/>
                    </a:cubicBezTo>
                    <a:cubicBezTo>
                      <a:pt x="48" y="27"/>
                      <a:pt x="49" y="27"/>
                      <a:pt x="51" y="26"/>
                    </a:cubicBezTo>
                    <a:cubicBezTo>
                      <a:pt x="54" y="25"/>
                      <a:pt x="56" y="23"/>
                      <a:pt x="56" y="20"/>
                    </a:cubicBezTo>
                    <a:cubicBezTo>
                      <a:pt x="59" y="8"/>
                      <a:pt x="59" y="8"/>
                      <a:pt x="59" y="8"/>
                    </a:cubicBezTo>
                    <a:cubicBezTo>
                      <a:pt x="69" y="8"/>
                      <a:pt x="69" y="8"/>
                      <a:pt x="69" y="8"/>
                    </a:cubicBezTo>
                    <a:cubicBezTo>
                      <a:pt x="72" y="20"/>
                      <a:pt x="72" y="20"/>
                      <a:pt x="72" y="20"/>
                    </a:cubicBezTo>
                    <a:cubicBezTo>
                      <a:pt x="72" y="23"/>
                      <a:pt x="74" y="25"/>
                      <a:pt x="77" y="26"/>
                    </a:cubicBezTo>
                    <a:cubicBezTo>
                      <a:pt x="79" y="27"/>
                      <a:pt x="80" y="27"/>
                      <a:pt x="81" y="28"/>
                    </a:cubicBezTo>
                    <a:cubicBezTo>
                      <a:pt x="83" y="29"/>
                      <a:pt x="84" y="29"/>
                      <a:pt x="85" y="29"/>
                    </a:cubicBezTo>
                    <a:cubicBezTo>
                      <a:pt x="86" y="29"/>
                      <a:pt x="88" y="28"/>
                      <a:pt x="89" y="27"/>
                    </a:cubicBezTo>
                    <a:cubicBezTo>
                      <a:pt x="100" y="21"/>
                      <a:pt x="100" y="21"/>
                      <a:pt x="100" y="21"/>
                    </a:cubicBezTo>
                    <a:cubicBezTo>
                      <a:pt x="107" y="28"/>
                      <a:pt x="107" y="28"/>
                      <a:pt x="107" y="28"/>
                    </a:cubicBezTo>
                    <a:cubicBezTo>
                      <a:pt x="101" y="39"/>
                      <a:pt x="101" y="39"/>
                      <a:pt x="101" y="39"/>
                    </a:cubicBezTo>
                    <a:cubicBezTo>
                      <a:pt x="99" y="41"/>
                      <a:pt x="99" y="44"/>
                      <a:pt x="100" y="47"/>
                    </a:cubicBezTo>
                    <a:cubicBezTo>
                      <a:pt x="101" y="48"/>
                      <a:pt x="101" y="49"/>
                      <a:pt x="102" y="51"/>
                    </a:cubicBezTo>
                    <a:cubicBezTo>
                      <a:pt x="103" y="54"/>
                      <a:pt x="105" y="56"/>
                      <a:pt x="108" y="56"/>
                    </a:cubicBezTo>
                    <a:cubicBezTo>
                      <a:pt x="120" y="59"/>
                      <a:pt x="120" y="59"/>
                      <a:pt x="120" y="59"/>
                    </a:cubicBezTo>
                    <a:cubicBezTo>
                      <a:pt x="120" y="69"/>
                      <a:pt x="120" y="69"/>
                      <a:pt x="120" y="69"/>
                    </a:cubicBezTo>
                    <a:lnTo>
                      <a:pt x="108"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20" name="Freeform 157"/>
              <p:cNvSpPr>
                <a:spLocks noEditPoints="1"/>
              </p:cNvSpPr>
              <p:nvPr/>
            </p:nvSpPr>
            <p:spPr bwMode="auto">
              <a:xfrm>
                <a:off x="146050" y="144463"/>
                <a:ext cx="214313" cy="214313"/>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3 h 56"/>
                  <a:gd name="T12" fmla="*/ 4 w 56"/>
                  <a:gd name="T13" fmla="*/ 28 h 56"/>
                  <a:gd name="T14" fmla="*/ 28 w 56"/>
                  <a:gd name="T15" fmla="*/ 4 h 56"/>
                  <a:gd name="T16" fmla="*/ 53 w 56"/>
                  <a:gd name="T17" fmla="*/ 28 h 56"/>
                  <a:gd name="T18" fmla="*/ 28 w 56"/>
                  <a:gd name="T19"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3" y="0"/>
                      <a:pt x="0" y="13"/>
                      <a:pt x="0" y="28"/>
                    </a:cubicBezTo>
                    <a:cubicBezTo>
                      <a:pt x="0" y="43"/>
                      <a:pt x="13" y="56"/>
                      <a:pt x="28" y="56"/>
                    </a:cubicBezTo>
                    <a:cubicBezTo>
                      <a:pt x="43" y="56"/>
                      <a:pt x="56" y="43"/>
                      <a:pt x="56" y="28"/>
                    </a:cubicBezTo>
                    <a:cubicBezTo>
                      <a:pt x="56" y="13"/>
                      <a:pt x="43" y="0"/>
                      <a:pt x="28" y="0"/>
                    </a:cubicBezTo>
                    <a:close/>
                    <a:moveTo>
                      <a:pt x="28" y="53"/>
                    </a:moveTo>
                    <a:cubicBezTo>
                      <a:pt x="14" y="53"/>
                      <a:pt x="4" y="42"/>
                      <a:pt x="4" y="28"/>
                    </a:cubicBezTo>
                    <a:cubicBezTo>
                      <a:pt x="4" y="14"/>
                      <a:pt x="14" y="4"/>
                      <a:pt x="28" y="4"/>
                    </a:cubicBezTo>
                    <a:cubicBezTo>
                      <a:pt x="42" y="4"/>
                      <a:pt x="53" y="14"/>
                      <a:pt x="53" y="28"/>
                    </a:cubicBezTo>
                    <a:cubicBezTo>
                      <a:pt x="53" y="42"/>
                      <a:pt x="42" y="53"/>
                      <a:pt x="28"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21" name="Freeform 158"/>
              <p:cNvSpPr>
                <a:spLocks noEditPoints="1"/>
              </p:cNvSpPr>
              <p:nvPr/>
            </p:nvSpPr>
            <p:spPr bwMode="auto">
              <a:xfrm>
                <a:off x="192088" y="190501"/>
                <a:ext cx="122238" cy="122238"/>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8 h 32"/>
                  <a:gd name="T12" fmla="*/ 4 w 32"/>
                  <a:gd name="T13" fmla="*/ 16 h 32"/>
                  <a:gd name="T14" fmla="*/ 16 w 32"/>
                  <a:gd name="T15" fmla="*/ 4 h 32"/>
                  <a:gd name="T16" fmla="*/ 28 w 32"/>
                  <a:gd name="T17" fmla="*/ 16 h 32"/>
                  <a:gd name="T18" fmla="*/ 16 w 32"/>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3" y="4"/>
                      <a:pt x="28" y="9"/>
                      <a:pt x="28" y="16"/>
                    </a:cubicBezTo>
                    <a:cubicBezTo>
                      <a:pt x="28" y="23"/>
                      <a:pt x="23" y="28"/>
                      <a:pt x="1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15" name="Group 499"/>
            <p:cNvGrpSpPr>
              <a:grpSpLocks noChangeAspect="1"/>
            </p:cNvGrpSpPr>
            <p:nvPr/>
          </p:nvGrpSpPr>
          <p:grpSpPr>
            <a:xfrm>
              <a:off x="6196699" y="2985770"/>
              <a:ext cx="186621" cy="268212"/>
              <a:chOff x="-1587" y="-1587"/>
              <a:chExt cx="341312" cy="490537"/>
            </a:xfrm>
            <a:solidFill>
              <a:schemeClr val="tx2"/>
            </a:solidFill>
          </p:grpSpPr>
          <p:sp>
            <p:nvSpPr>
              <p:cNvPr id="17" name="Freeform 139"/>
              <p:cNvSpPr>
                <a:spLocks noEditPoints="1"/>
              </p:cNvSpPr>
              <p:nvPr/>
            </p:nvSpPr>
            <p:spPr bwMode="auto">
              <a:xfrm>
                <a:off x="-1587" y="-1587"/>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18" name="Freeform 140"/>
              <p:cNvSpPr>
                <a:spLocks/>
              </p:cNvSpPr>
              <p:nvPr/>
            </p:nvSpPr>
            <p:spPr bwMode="auto">
              <a:xfrm>
                <a:off x="74613" y="7461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sp>
          <p:nvSpPr>
            <p:cNvPr id="16" name="Freeform 140"/>
            <p:cNvSpPr>
              <a:spLocks noChangeAspect="1"/>
            </p:cNvSpPr>
            <p:nvPr/>
          </p:nvSpPr>
          <p:spPr bwMode="auto">
            <a:xfrm>
              <a:off x="8211929" y="1607914"/>
              <a:ext cx="302537" cy="245897"/>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8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6 h 109"/>
                <a:gd name="T26" fmla="*/ 20 w 134"/>
                <a:gd name="T27" fmla="*/ 67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9"/>
                    <a:pt x="130" y="2"/>
                  </a:cubicBezTo>
                  <a:cubicBezTo>
                    <a:pt x="125" y="5"/>
                    <a:pt x="119" y="8"/>
                    <a:pt x="113" y="9"/>
                  </a:cubicBezTo>
                  <a:cubicBezTo>
                    <a:pt x="108" y="3"/>
                    <a:pt x="101" y="0"/>
                    <a:pt x="93" y="0"/>
                  </a:cubicBezTo>
                  <a:cubicBezTo>
                    <a:pt x="78" y="0"/>
                    <a:pt x="65" y="12"/>
                    <a:pt x="65" y="28"/>
                  </a:cubicBezTo>
                  <a:cubicBezTo>
                    <a:pt x="65" y="30"/>
                    <a:pt x="66" y="32"/>
                    <a:pt x="66" y="34"/>
                  </a:cubicBezTo>
                  <a:cubicBezTo>
                    <a:pt x="43" y="33"/>
                    <a:pt x="23" y="22"/>
                    <a:pt x="10" y="5"/>
                  </a:cubicBezTo>
                  <a:cubicBezTo>
                    <a:pt x="7" y="9"/>
                    <a:pt x="6" y="14"/>
                    <a:pt x="6" y="19"/>
                  </a:cubicBezTo>
                  <a:cubicBezTo>
                    <a:pt x="6" y="28"/>
                    <a:pt x="11" y="37"/>
                    <a:pt x="18" y="42"/>
                  </a:cubicBezTo>
                  <a:cubicBezTo>
                    <a:pt x="14" y="42"/>
                    <a:pt x="9" y="40"/>
                    <a:pt x="6" y="38"/>
                  </a:cubicBezTo>
                  <a:cubicBezTo>
                    <a:pt x="6" y="38"/>
                    <a:pt x="6" y="39"/>
                    <a:pt x="6" y="39"/>
                  </a:cubicBezTo>
                  <a:cubicBezTo>
                    <a:pt x="6" y="52"/>
                    <a:pt x="15" y="63"/>
                    <a:pt x="28" y="66"/>
                  </a:cubicBezTo>
                  <a:cubicBezTo>
                    <a:pt x="25" y="66"/>
                    <a:pt x="23" y="67"/>
                    <a:pt x="20" y="67"/>
                  </a:cubicBezTo>
                  <a:cubicBezTo>
                    <a:pt x="19" y="67"/>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30"/>
                    <a:pt x="120" y="28"/>
                    <a:pt x="120" y="27"/>
                  </a:cubicBezTo>
                  <a:cubicBezTo>
                    <a:pt x="126" y="23"/>
                    <a:pt x="130" y="18"/>
                    <a:pt x="134" y="13"/>
                  </a:cubicBezTo>
                  <a:close/>
                </a:path>
              </a:pathLst>
            </a:custGeom>
            <a:solidFill>
              <a:schemeClr val="tx1"/>
            </a:solidFill>
            <a:ln>
              <a:noFill/>
            </a:ln>
            <a:extLst/>
          </p:spPr>
          <p:txBody>
            <a:bodyPr vert="horz" wrap="square" lIns="68580" tIns="34290" rIns="68580" bIns="34290" numCol="1" anchor="t" anchorCtr="0" compatLnSpc="1">
              <a:prstTxWarp prst="textNoShape">
                <a:avLst/>
              </a:prstTxWarp>
            </a:bodyPr>
            <a:lstStyle/>
            <a:p>
              <a:endParaRPr lang="id-ID">
                <a:solidFill>
                  <a:schemeClr val="accent1"/>
                </a:solidFill>
              </a:endParaRPr>
            </a:p>
          </p:txBody>
        </p:sp>
      </p:grpSp>
      <p:grpSp>
        <p:nvGrpSpPr>
          <p:cNvPr id="35" name="组合 34"/>
          <p:cNvGrpSpPr/>
          <p:nvPr/>
        </p:nvGrpSpPr>
        <p:grpSpPr>
          <a:xfrm>
            <a:off x="514349" y="657370"/>
            <a:ext cx="7463525" cy="1492197"/>
            <a:chOff x="514349" y="657370"/>
            <a:chExt cx="7463525" cy="1492197"/>
          </a:xfrm>
        </p:grpSpPr>
        <p:sp>
          <p:nvSpPr>
            <p:cNvPr id="36" name="Text Box 10"/>
            <p:cNvSpPr txBox="1">
              <a:spLocks noChangeArrowheads="1"/>
            </p:cNvSpPr>
            <p:nvPr/>
          </p:nvSpPr>
          <p:spPr bwMode="auto">
            <a:xfrm>
              <a:off x="514349" y="927201"/>
              <a:ext cx="1687865" cy="1070806"/>
            </a:xfrm>
            <a:prstGeom prst="rect">
              <a:avLst/>
            </a:prstGeom>
            <a:noFill/>
            <a:ln w="9525">
              <a:noFill/>
              <a:miter lim="800000"/>
              <a:headEnd/>
              <a:tailEnd/>
            </a:ln>
          </p:spPr>
          <p:txBody>
            <a:bodyPr wrap="square" lIns="34290" tIns="17145" rIns="34290" bIns="17145">
              <a:spAutoFit/>
            </a:bodyPr>
            <a:lstStyle/>
            <a:p>
              <a:pPr algn="r" defTabSz="816174"/>
              <a:r>
                <a:rPr lang="en-US" sz="2400" dirty="0">
                  <a:solidFill>
                    <a:schemeClr val="bg1"/>
                  </a:solidFill>
                  <a:latin typeface="微软雅黑" panose="020B0503020204020204" pitchFamily="34" charset="-122"/>
                  <a:ea typeface="微软雅黑" panose="020B0503020204020204" pitchFamily="34" charset="-122"/>
                  <a:cs typeface="Open Sans" pitchFamily="34" charset="0"/>
                </a:rPr>
                <a:t>01</a:t>
              </a:r>
            </a:p>
            <a:p>
              <a:pPr algn="r">
                <a:spcBef>
                  <a:spcPts val="450"/>
                </a:spcBef>
              </a:pPr>
              <a:r>
                <a:rPr lang="zh-CN" altLang="en-US" sz="1500" b="1" dirty="0">
                  <a:solidFill>
                    <a:schemeClr val="bg1"/>
                  </a:solidFill>
                  <a:latin typeface="微软雅黑" panose="020B0503020204020204" pitchFamily="34" charset="-122"/>
                  <a:ea typeface="微软雅黑" panose="020B0503020204020204" pitchFamily="34" charset="-122"/>
                </a:rPr>
                <a:t>添加标题</a:t>
              </a:r>
              <a:endParaRPr lang="en-US" altLang="zh-CN" sz="1500" b="1" dirty="0">
                <a:solidFill>
                  <a:schemeClr val="bg1"/>
                </a:solidFill>
                <a:latin typeface="微软雅黑" panose="020B0503020204020204" pitchFamily="34" charset="-122"/>
                <a:ea typeface="微软雅黑" panose="020B0503020204020204" pitchFamily="34" charset="-122"/>
              </a:endParaRPr>
            </a:p>
            <a:p>
              <a:pPr algn="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在此处添加文字在此处添加文字，在此处添加文字。</a:t>
              </a:r>
            </a:p>
          </p:txBody>
        </p:sp>
        <p:sp>
          <p:nvSpPr>
            <p:cNvPr id="37" name="Text Box 10"/>
            <p:cNvSpPr txBox="1">
              <a:spLocks noChangeArrowheads="1"/>
            </p:cNvSpPr>
            <p:nvPr/>
          </p:nvSpPr>
          <p:spPr bwMode="auto">
            <a:xfrm>
              <a:off x="3151548" y="1078761"/>
              <a:ext cx="1687865" cy="1070806"/>
            </a:xfrm>
            <a:prstGeom prst="rect">
              <a:avLst/>
            </a:prstGeom>
            <a:noFill/>
            <a:ln w="9525">
              <a:noFill/>
              <a:miter lim="800000"/>
              <a:headEnd/>
              <a:tailEnd/>
            </a:ln>
          </p:spPr>
          <p:txBody>
            <a:bodyPr wrap="square" lIns="34290" tIns="17145" rIns="34290" bIns="17145">
              <a:spAutoFit/>
            </a:bodyPr>
            <a:lstStyle/>
            <a:p>
              <a:pPr algn="r" defTabSz="816174"/>
              <a:r>
                <a:rPr lang="en-US" sz="2400" dirty="0">
                  <a:solidFill>
                    <a:schemeClr val="bg2"/>
                  </a:solidFill>
                  <a:latin typeface="微软雅黑" panose="020B0503020204020204" pitchFamily="34" charset="-122"/>
                  <a:ea typeface="微软雅黑" panose="020B0503020204020204" pitchFamily="34" charset="-122"/>
                  <a:cs typeface="Open Sans" pitchFamily="34" charset="0"/>
                </a:rPr>
                <a:t>03</a:t>
              </a:r>
            </a:p>
            <a:p>
              <a:pPr algn="r">
                <a:spcBef>
                  <a:spcPts val="450"/>
                </a:spcBef>
              </a:pPr>
              <a:r>
                <a:rPr lang="zh-CN" altLang="en-US" sz="1500" b="1" dirty="0">
                  <a:solidFill>
                    <a:schemeClr val="bg2"/>
                  </a:solidFill>
                  <a:latin typeface="微软雅黑" panose="020B0503020204020204" pitchFamily="34" charset="-122"/>
                  <a:ea typeface="微软雅黑" panose="020B0503020204020204" pitchFamily="34" charset="-122"/>
                </a:rPr>
                <a:t>添加标题</a:t>
              </a:r>
              <a:endParaRPr lang="en-US" altLang="zh-CN" sz="1500" b="1" dirty="0">
                <a:solidFill>
                  <a:schemeClr val="bg2"/>
                </a:solidFill>
                <a:latin typeface="微软雅黑" panose="020B0503020204020204" pitchFamily="34" charset="-122"/>
                <a:ea typeface="微软雅黑" panose="020B0503020204020204" pitchFamily="34" charset="-122"/>
              </a:endParaRPr>
            </a:p>
            <a:p>
              <a:pPr algn="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在此处添加文字在此处添加文字，在此处添加文字。</a:t>
              </a:r>
            </a:p>
          </p:txBody>
        </p:sp>
        <p:sp>
          <p:nvSpPr>
            <p:cNvPr id="38" name="Text Box 10"/>
            <p:cNvSpPr txBox="1">
              <a:spLocks noChangeArrowheads="1"/>
            </p:cNvSpPr>
            <p:nvPr/>
          </p:nvSpPr>
          <p:spPr bwMode="auto">
            <a:xfrm>
              <a:off x="6290009" y="657370"/>
              <a:ext cx="1687865" cy="1070806"/>
            </a:xfrm>
            <a:prstGeom prst="rect">
              <a:avLst/>
            </a:prstGeom>
            <a:noFill/>
            <a:ln w="9525">
              <a:noFill/>
              <a:miter lim="800000"/>
              <a:headEnd/>
              <a:tailEnd/>
            </a:ln>
          </p:spPr>
          <p:txBody>
            <a:bodyPr wrap="square" lIns="34290" tIns="17145" rIns="34290" bIns="17145">
              <a:spAutoFit/>
            </a:bodyPr>
            <a:lstStyle/>
            <a:p>
              <a:pPr algn="r" defTabSz="816174"/>
              <a:r>
                <a:rPr lang="en-US" sz="2400" dirty="0">
                  <a:latin typeface="微软雅黑" panose="020B0503020204020204" pitchFamily="34" charset="-122"/>
                  <a:ea typeface="微软雅黑" panose="020B0503020204020204" pitchFamily="34" charset="-122"/>
                  <a:cs typeface="Open Sans" pitchFamily="34" charset="0"/>
                </a:rPr>
                <a:t>05</a:t>
              </a:r>
            </a:p>
            <a:p>
              <a:pPr algn="r">
                <a:spcBef>
                  <a:spcPts val="450"/>
                </a:spcBef>
              </a:pPr>
              <a:r>
                <a:rPr lang="zh-CN" altLang="en-US" sz="1500" b="1" dirty="0">
                  <a:latin typeface="微软雅黑" panose="020B0503020204020204" pitchFamily="34" charset="-122"/>
                  <a:ea typeface="微软雅黑" panose="020B0503020204020204" pitchFamily="34" charset="-122"/>
                </a:rPr>
                <a:t>添加标题</a:t>
              </a:r>
              <a:endParaRPr lang="en-US" altLang="zh-CN" sz="1500" b="1" dirty="0">
                <a:latin typeface="微软雅黑" panose="020B0503020204020204" pitchFamily="34" charset="-122"/>
                <a:ea typeface="微软雅黑" panose="020B0503020204020204" pitchFamily="34" charset="-122"/>
              </a:endParaRPr>
            </a:p>
            <a:p>
              <a:pPr algn="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在此处添加文字在此处添加文字，在此处添加文字。</a:t>
              </a:r>
            </a:p>
          </p:txBody>
        </p:sp>
      </p:grpSp>
      <p:grpSp>
        <p:nvGrpSpPr>
          <p:cNvPr id="39" name="组合 38"/>
          <p:cNvGrpSpPr/>
          <p:nvPr/>
        </p:nvGrpSpPr>
        <p:grpSpPr>
          <a:xfrm>
            <a:off x="1292449" y="2891283"/>
            <a:ext cx="4604564" cy="1648550"/>
            <a:chOff x="1292449" y="2891283"/>
            <a:chExt cx="4604564" cy="1648550"/>
          </a:xfrm>
        </p:grpSpPr>
        <p:sp>
          <p:nvSpPr>
            <p:cNvPr id="40" name="Text Box 10"/>
            <p:cNvSpPr txBox="1">
              <a:spLocks noChangeArrowheads="1"/>
            </p:cNvSpPr>
            <p:nvPr/>
          </p:nvSpPr>
          <p:spPr bwMode="auto">
            <a:xfrm>
              <a:off x="1292449" y="3469027"/>
              <a:ext cx="1687865" cy="1070806"/>
            </a:xfrm>
            <a:prstGeom prst="rect">
              <a:avLst/>
            </a:prstGeom>
            <a:noFill/>
            <a:ln w="9525">
              <a:noFill/>
              <a:miter lim="800000"/>
              <a:headEnd/>
              <a:tailEnd/>
            </a:ln>
          </p:spPr>
          <p:txBody>
            <a:bodyPr wrap="square" lIns="34290" tIns="17145" rIns="34290" bIns="17145">
              <a:spAutoFit/>
            </a:bodyPr>
            <a:lstStyle/>
            <a:p>
              <a:pPr algn="r" defTabSz="816174"/>
              <a:r>
                <a:rPr lang="en-US" sz="2400" dirty="0">
                  <a:latin typeface="微软雅黑" panose="020B0503020204020204" pitchFamily="34" charset="-122"/>
                  <a:ea typeface="微软雅黑" panose="020B0503020204020204" pitchFamily="34" charset="-122"/>
                  <a:cs typeface="Open Sans" pitchFamily="34" charset="0"/>
                </a:rPr>
                <a:t>02</a:t>
              </a:r>
            </a:p>
            <a:p>
              <a:pPr algn="r">
                <a:spcBef>
                  <a:spcPts val="450"/>
                </a:spcBef>
              </a:pPr>
              <a:r>
                <a:rPr lang="zh-CN" altLang="en-US" sz="1500" b="1" dirty="0">
                  <a:latin typeface="微软雅黑" panose="020B0503020204020204" pitchFamily="34" charset="-122"/>
                  <a:ea typeface="微软雅黑" panose="020B0503020204020204" pitchFamily="34" charset="-122"/>
                </a:rPr>
                <a:t>添加标题</a:t>
              </a:r>
              <a:endParaRPr lang="en-US" altLang="zh-CN" sz="1500" b="1" dirty="0">
                <a:latin typeface="微软雅黑" panose="020B0503020204020204" pitchFamily="34" charset="-122"/>
                <a:ea typeface="微软雅黑" panose="020B0503020204020204" pitchFamily="34" charset="-122"/>
              </a:endParaRPr>
            </a:p>
            <a:p>
              <a:pPr algn="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在此处添加文字在此处添加文字，在此处添加文字。</a:t>
              </a:r>
            </a:p>
          </p:txBody>
        </p:sp>
        <p:sp>
          <p:nvSpPr>
            <p:cNvPr id="41" name="Text Box 10"/>
            <p:cNvSpPr txBox="1">
              <a:spLocks noChangeArrowheads="1"/>
            </p:cNvSpPr>
            <p:nvPr/>
          </p:nvSpPr>
          <p:spPr bwMode="auto">
            <a:xfrm>
              <a:off x="4209148" y="2891283"/>
              <a:ext cx="1687865" cy="1070806"/>
            </a:xfrm>
            <a:prstGeom prst="rect">
              <a:avLst/>
            </a:prstGeom>
            <a:noFill/>
            <a:ln w="9525">
              <a:noFill/>
              <a:miter lim="800000"/>
              <a:headEnd/>
              <a:tailEnd/>
            </a:ln>
          </p:spPr>
          <p:txBody>
            <a:bodyPr wrap="square" lIns="34290" tIns="17145" rIns="34290" bIns="17145">
              <a:spAutoFit/>
            </a:bodyPr>
            <a:lstStyle/>
            <a:p>
              <a:pPr algn="r" defTabSz="816174"/>
              <a:r>
                <a:rPr lang="en-US" sz="2400" dirty="0">
                  <a:solidFill>
                    <a:schemeClr val="tx2"/>
                  </a:solidFill>
                  <a:latin typeface="微软雅黑" panose="020B0503020204020204" pitchFamily="34" charset="-122"/>
                  <a:ea typeface="微软雅黑" panose="020B0503020204020204" pitchFamily="34" charset="-122"/>
                  <a:cs typeface="Open Sans" pitchFamily="34" charset="0"/>
                </a:rPr>
                <a:t>04</a:t>
              </a:r>
            </a:p>
            <a:p>
              <a:pPr algn="r">
                <a:spcBef>
                  <a:spcPts val="450"/>
                </a:spcBef>
              </a:pPr>
              <a:r>
                <a:rPr lang="zh-CN" altLang="en-US" sz="1500" b="1" dirty="0">
                  <a:solidFill>
                    <a:schemeClr val="tx2"/>
                  </a:solidFill>
                  <a:latin typeface="微软雅黑" panose="020B0503020204020204" pitchFamily="34" charset="-122"/>
                  <a:ea typeface="微软雅黑" panose="020B0503020204020204" pitchFamily="34" charset="-122"/>
                </a:rPr>
                <a:t>添加标题</a:t>
              </a:r>
              <a:endParaRPr lang="en-US" altLang="zh-CN" sz="1500" b="1" dirty="0">
                <a:solidFill>
                  <a:schemeClr val="tx2"/>
                </a:solidFill>
                <a:latin typeface="微软雅黑" panose="020B0503020204020204" pitchFamily="34" charset="-122"/>
                <a:ea typeface="微软雅黑" panose="020B0503020204020204" pitchFamily="34" charset="-122"/>
              </a:endParaRPr>
            </a:p>
            <a:p>
              <a:pPr algn="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在此处添加文字在此处添加文字，在此处添加文字。</a:t>
              </a:r>
            </a:p>
          </p:txBody>
        </p:sp>
      </p:grpSp>
      <p:sp>
        <p:nvSpPr>
          <p:cNvPr id="42" name="文本框 96"/>
          <p:cNvSpPr txBox="1"/>
          <p:nvPr/>
        </p:nvSpPr>
        <p:spPr>
          <a:xfrm>
            <a:off x="413245" y="267494"/>
            <a:ext cx="3870723" cy="338554"/>
          </a:xfrm>
          <a:prstGeom prst="rect">
            <a:avLst/>
          </a:prstGeom>
          <a:noFill/>
        </p:spPr>
        <p:txBody>
          <a:bodyPr wrap="squar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请在这输入</a:t>
            </a:r>
            <a:r>
              <a:rPr lang="zh-CN" altLang="en-US" sz="1600" dirty="0">
                <a:solidFill>
                  <a:schemeClr val="accent1"/>
                </a:solidFill>
                <a:latin typeface="微软雅黑" panose="020B0503020204020204" pitchFamily="34" charset="-122"/>
                <a:ea typeface="微软雅黑" panose="020B0503020204020204" pitchFamily="34" charset="-122"/>
              </a:rPr>
              <a:t>标题</a:t>
            </a:r>
            <a:r>
              <a:rPr lang="zh-CN" altLang="en-US" sz="1600" dirty="0" smtClean="0">
                <a:solidFill>
                  <a:schemeClr val="accent1"/>
                </a:solidFill>
                <a:latin typeface="微软雅黑" panose="020B0503020204020204" pitchFamily="34" charset="-122"/>
                <a:ea typeface="微软雅黑" panose="020B0503020204020204" pitchFamily="34" charset="-122"/>
              </a:rPr>
              <a:t>内容文字</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0233555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1000"/>
                                        <p:tgtEl>
                                          <p:spTgt spid="35"/>
                                        </p:tgtEl>
                                      </p:cBhvr>
                                    </p:animEffect>
                                    <p:anim calcmode="lin" valueType="num">
                                      <p:cBhvr>
                                        <p:cTn id="15" dur="1000" fill="hold"/>
                                        <p:tgtEl>
                                          <p:spTgt spid="35"/>
                                        </p:tgtEl>
                                        <p:attrNameLst>
                                          <p:attrName>ppt_x</p:attrName>
                                        </p:attrNameLst>
                                      </p:cBhvr>
                                      <p:tavLst>
                                        <p:tav tm="0">
                                          <p:val>
                                            <p:strVal val="#ppt_x"/>
                                          </p:val>
                                        </p:tav>
                                        <p:tav tm="100000">
                                          <p:val>
                                            <p:strVal val="#ppt_x"/>
                                          </p:val>
                                        </p:tav>
                                      </p:tavLst>
                                    </p:anim>
                                    <p:anim calcmode="lin" valueType="num">
                                      <p:cBhvr>
                                        <p:cTn id="16" dur="1000" fill="hold"/>
                                        <p:tgtEl>
                                          <p:spTgt spid="35"/>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1000"/>
                                        <p:tgtEl>
                                          <p:spTgt spid="39"/>
                                        </p:tgtEl>
                                      </p:cBhvr>
                                    </p:animEffect>
                                    <p:anim calcmode="lin" valueType="num">
                                      <p:cBhvr>
                                        <p:cTn id="20" dur="1000" fill="hold"/>
                                        <p:tgtEl>
                                          <p:spTgt spid="39"/>
                                        </p:tgtEl>
                                        <p:attrNameLst>
                                          <p:attrName>ppt_x</p:attrName>
                                        </p:attrNameLst>
                                      </p:cBhvr>
                                      <p:tavLst>
                                        <p:tav tm="0">
                                          <p:val>
                                            <p:strVal val="#ppt_x"/>
                                          </p:val>
                                        </p:tav>
                                        <p:tav tm="100000">
                                          <p:val>
                                            <p:strVal val="#ppt_x"/>
                                          </p:val>
                                        </p:tav>
                                      </p:tavLst>
                                    </p:anim>
                                    <p:anim calcmode="lin" valueType="num">
                                      <p:cBhvr>
                                        <p:cTn id="21"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82674" y="1104422"/>
            <a:ext cx="1191987" cy="1191989"/>
            <a:chOff x="3982674" y="1104422"/>
            <a:chExt cx="1191987" cy="1191989"/>
          </a:xfrm>
        </p:grpSpPr>
        <p:sp>
          <p:nvSpPr>
            <p:cNvPr id="3" name="任意多边形 2"/>
            <p:cNvSpPr/>
            <p:nvPr/>
          </p:nvSpPr>
          <p:spPr>
            <a:xfrm rot="5400000">
              <a:off x="3982673" y="1104423"/>
              <a:ext cx="1191989" cy="1191987"/>
            </a:xfrm>
            <a:custGeom>
              <a:avLst/>
              <a:gdLst>
                <a:gd name="connsiteX0" fmla="*/ 0 w 2416630"/>
                <a:gd name="connsiteY0" fmla="*/ 1861457 h 2416629"/>
                <a:gd name="connsiteX1" fmla="*/ 0 w 2416630"/>
                <a:gd name="connsiteY1" fmla="*/ 555171 h 2416629"/>
                <a:gd name="connsiteX2" fmla="*/ 555172 w 2416630"/>
                <a:gd name="connsiteY2" fmla="*/ 555171 h 2416629"/>
                <a:gd name="connsiteX3" fmla="*/ 555172 w 2416630"/>
                <a:gd name="connsiteY3" fmla="*/ 0 h 2416629"/>
                <a:gd name="connsiteX4" fmla="*/ 1861458 w 2416630"/>
                <a:gd name="connsiteY4" fmla="*/ 0 h 2416629"/>
                <a:gd name="connsiteX5" fmla="*/ 1861458 w 2416630"/>
                <a:gd name="connsiteY5" fmla="*/ 555171 h 2416629"/>
                <a:gd name="connsiteX6" fmla="*/ 2416630 w 2416630"/>
                <a:gd name="connsiteY6" fmla="*/ 555171 h 2416629"/>
                <a:gd name="connsiteX7" fmla="*/ 2416630 w 2416630"/>
                <a:gd name="connsiteY7" fmla="*/ 1861457 h 2416629"/>
                <a:gd name="connsiteX8" fmla="*/ 1861458 w 2416630"/>
                <a:gd name="connsiteY8" fmla="*/ 1861457 h 2416629"/>
                <a:gd name="connsiteX9" fmla="*/ 1861458 w 2416630"/>
                <a:gd name="connsiteY9" fmla="*/ 2416629 h 2416629"/>
                <a:gd name="connsiteX10" fmla="*/ 555172 w 2416630"/>
                <a:gd name="connsiteY10" fmla="*/ 2416629 h 2416629"/>
                <a:gd name="connsiteX11" fmla="*/ 555172 w 2416630"/>
                <a:gd name="connsiteY11" fmla="*/ 1861457 h 241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6630" h="2416629">
                  <a:moveTo>
                    <a:pt x="0" y="1861457"/>
                  </a:moveTo>
                  <a:lnTo>
                    <a:pt x="0" y="555171"/>
                  </a:lnTo>
                  <a:lnTo>
                    <a:pt x="555172" y="555171"/>
                  </a:lnTo>
                  <a:lnTo>
                    <a:pt x="555172" y="0"/>
                  </a:lnTo>
                  <a:lnTo>
                    <a:pt x="1861458" y="0"/>
                  </a:lnTo>
                  <a:lnTo>
                    <a:pt x="1861458" y="555171"/>
                  </a:lnTo>
                  <a:lnTo>
                    <a:pt x="2416630" y="555171"/>
                  </a:lnTo>
                  <a:lnTo>
                    <a:pt x="2416630" y="1861457"/>
                  </a:lnTo>
                  <a:lnTo>
                    <a:pt x="1861458" y="1861457"/>
                  </a:lnTo>
                  <a:lnTo>
                    <a:pt x="1861458" y="2416629"/>
                  </a:lnTo>
                  <a:lnTo>
                    <a:pt x="555172" y="2416629"/>
                  </a:lnTo>
                  <a:lnTo>
                    <a:pt x="555172" y="18614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4" name="组合 3"/>
            <p:cNvGrpSpPr/>
            <p:nvPr/>
          </p:nvGrpSpPr>
          <p:grpSpPr>
            <a:xfrm>
              <a:off x="4332717" y="1454466"/>
              <a:ext cx="491901" cy="491900"/>
              <a:chOff x="7669213" y="3600450"/>
              <a:chExt cx="531813" cy="531813"/>
            </a:xfrm>
          </p:grpSpPr>
          <p:sp>
            <p:nvSpPr>
              <p:cNvPr id="5" name="Freeform 461"/>
              <p:cNvSpPr>
                <a:spLocks/>
              </p:cNvSpPr>
              <p:nvPr/>
            </p:nvSpPr>
            <p:spPr bwMode="auto">
              <a:xfrm>
                <a:off x="7669213" y="3600450"/>
                <a:ext cx="531813" cy="531813"/>
              </a:xfrm>
              <a:custGeom>
                <a:avLst/>
                <a:gdLst>
                  <a:gd name="T0" fmla="*/ 308 w 335"/>
                  <a:gd name="T1" fmla="*/ 0 h 335"/>
                  <a:gd name="T2" fmla="*/ 27 w 335"/>
                  <a:gd name="T3" fmla="*/ 0 h 335"/>
                  <a:gd name="T4" fmla="*/ 27 w 335"/>
                  <a:gd name="T5" fmla="*/ 0 h 335"/>
                  <a:gd name="T6" fmla="*/ 22 w 335"/>
                  <a:gd name="T7" fmla="*/ 0 h 335"/>
                  <a:gd name="T8" fmla="*/ 17 w 335"/>
                  <a:gd name="T9" fmla="*/ 3 h 335"/>
                  <a:gd name="T10" fmla="*/ 13 w 335"/>
                  <a:gd name="T11" fmla="*/ 4 h 335"/>
                  <a:gd name="T12" fmla="*/ 9 w 335"/>
                  <a:gd name="T13" fmla="*/ 8 h 335"/>
                  <a:gd name="T14" fmla="*/ 4 w 335"/>
                  <a:gd name="T15" fmla="*/ 12 h 335"/>
                  <a:gd name="T16" fmla="*/ 3 w 335"/>
                  <a:gd name="T17" fmla="*/ 16 h 335"/>
                  <a:gd name="T18" fmla="*/ 0 w 335"/>
                  <a:gd name="T19" fmla="*/ 22 h 335"/>
                  <a:gd name="T20" fmla="*/ 0 w 335"/>
                  <a:gd name="T21" fmla="*/ 27 h 335"/>
                  <a:gd name="T22" fmla="*/ 0 w 335"/>
                  <a:gd name="T23" fmla="*/ 308 h 335"/>
                  <a:gd name="T24" fmla="*/ 0 w 335"/>
                  <a:gd name="T25" fmla="*/ 308 h 335"/>
                  <a:gd name="T26" fmla="*/ 0 w 335"/>
                  <a:gd name="T27" fmla="*/ 313 h 335"/>
                  <a:gd name="T28" fmla="*/ 3 w 335"/>
                  <a:gd name="T29" fmla="*/ 319 h 335"/>
                  <a:gd name="T30" fmla="*/ 4 w 335"/>
                  <a:gd name="T31" fmla="*/ 323 h 335"/>
                  <a:gd name="T32" fmla="*/ 9 w 335"/>
                  <a:gd name="T33" fmla="*/ 327 h 335"/>
                  <a:gd name="T34" fmla="*/ 13 w 335"/>
                  <a:gd name="T35" fmla="*/ 331 h 335"/>
                  <a:gd name="T36" fmla="*/ 17 w 335"/>
                  <a:gd name="T37" fmla="*/ 332 h 335"/>
                  <a:gd name="T38" fmla="*/ 22 w 335"/>
                  <a:gd name="T39" fmla="*/ 335 h 335"/>
                  <a:gd name="T40" fmla="*/ 27 w 335"/>
                  <a:gd name="T41" fmla="*/ 335 h 335"/>
                  <a:gd name="T42" fmla="*/ 308 w 335"/>
                  <a:gd name="T43" fmla="*/ 335 h 335"/>
                  <a:gd name="T44" fmla="*/ 308 w 335"/>
                  <a:gd name="T45" fmla="*/ 335 h 335"/>
                  <a:gd name="T46" fmla="*/ 314 w 335"/>
                  <a:gd name="T47" fmla="*/ 335 h 335"/>
                  <a:gd name="T48" fmla="*/ 319 w 335"/>
                  <a:gd name="T49" fmla="*/ 332 h 335"/>
                  <a:gd name="T50" fmla="*/ 323 w 335"/>
                  <a:gd name="T51" fmla="*/ 331 h 335"/>
                  <a:gd name="T52" fmla="*/ 327 w 335"/>
                  <a:gd name="T53" fmla="*/ 327 h 335"/>
                  <a:gd name="T54" fmla="*/ 331 w 335"/>
                  <a:gd name="T55" fmla="*/ 323 h 335"/>
                  <a:gd name="T56" fmla="*/ 333 w 335"/>
                  <a:gd name="T57" fmla="*/ 319 h 335"/>
                  <a:gd name="T58" fmla="*/ 335 w 335"/>
                  <a:gd name="T59" fmla="*/ 313 h 335"/>
                  <a:gd name="T60" fmla="*/ 335 w 335"/>
                  <a:gd name="T61" fmla="*/ 308 h 335"/>
                  <a:gd name="T62" fmla="*/ 335 w 335"/>
                  <a:gd name="T63" fmla="*/ 27 h 335"/>
                  <a:gd name="T64" fmla="*/ 335 w 335"/>
                  <a:gd name="T65" fmla="*/ 27 h 335"/>
                  <a:gd name="T66" fmla="*/ 335 w 335"/>
                  <a:gd name="T67" fmla="*/ 22 h 335"/>
                  <a:gd name="T68" fmla="*/ 333 w 335"/>
                  <a:gd name="T69" fmla="*/ 16 h 335"/>
                  <a:gd name="T70" fmla="*/ 331 w 335"/>
                  <a:gd name="T71" fmla="*/ 12 h 335"/>
                  <a:gd name="T72" fmla="*/ 327 w 335"/>
                  <a:gd name="T73" fmla="*/ 8 h 335"/>
                  <a:gd name="T74" fmla="*/ 323 w 335"/>
                  <a:gd name="T75" fmla="*/ 4 h 335"/>
                  <a:gd name="T76" fmla="*/ 319 w 335"/>
                  <a:gd name="T77" fmla="*/ 3 h 335"/>
                  <a:gd name="T78" fmla="*/ 314 w 335"/>
                  <a:gd name="T79" fmla="*/ 0 h 335"/>
                  <a:gd name="T80" fmla="*/ 308 w 335"/>
                  <a:gd name="T81" fmla="*/ 0 h 335"/>
                  <a:gd name="T82" fmla="*/ 308 w 335"/>
                  <a:gd name="T83"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5" h="335">
                    <a:moveTo>
                      <a:pt x="308" y="0"/>
                    </a:moveTo>
                    <a:lnTo>
                      <a:pt x="27" y="0"/>
                    </a:lnTo>
                    <a:lnTo>
                      <a:pt x="27" y="0"/>
                    </a:lnTo>
                    <a:lnTo>
                      <a:pt x="22" y="0"/>
                    </a:lnTo>
                    <a:lnTo>
                      <a:pt x="17" y="3"/>
                    </a:lnTo>
                    <a:lnTo>
                      <a:pt x="13" y="4"/>
                    </a:lnTo>
                    <a:lnTo>
                      <a:pt x="9" y="8"/>
                    </a:lnTo>
                    <a:lnTo>
                      <a:pt x="4" y="12"/>
                    </a:lnTo>
                    <a:lnTo>
                      <a:pt x="3" y="16"/>
                    </a:lnTo>
                    <a:lnTo>
                      <a:pt x="0" y="22"/>
                    </a:lnTo>
                    <a:lnTo>
                      <a:pt x="0" y="27"/>
                    </a:lnTo>
                    <a:lnTo>
                      <a:pt x="0" y="308"/>
                    </a:lnTo>
                    <a:lnTo>
                      <a:pt x="0" y="308"/>
                    </a:lnTo>
                    <a:lnTo>
                      <a:pt x="0" y="313"/>
                    </a:lnTo>
                    <a:lnTo>
                      <a:pt x="3" y="319"/>
                    </a:lnTo>
                    <a:lnTo>
                      <a:pt x="4" y="323"/>
                    </a:lnTo>
                    <a:lnTo>
                      <a:pt x="9" y="327"/>
                    </a:lnTo>
                    <a:lnTo>
                      <a:pt x="13" y="331"/>
                    </a:lnTo>
                    <a:lnTo>
                      <a:pt x="17" y="332"/>
                    </a:lnTo>
                    <a:lnTo>
                      <a:pt x="22" y="335"/>
                    </a:lnTo>
                    <a:lnTo>
                      <a:pt x="27" y="335"/>
                    </a:lnTo>
                    <a:lnTo>
                      <a:pt x="308" y="335"/>
                    </a:lnTo>
                    <a:lnTo>
                      <a:pt x="308" y="335"/>
                    </a:lnTo>
                    <a:lnTo>
                      <a:pt x="314" y="335"/>
                    </a:lnTo>
                    <a:lnTo>
                      <a:pt x="319" y="332"/>
                    </a:lnTo>
                    <a:lnTo>
                      <a:pt x="323" y="331"/>
                    </a:lnTo>
                    <a:lnTo>
                      <a:pt x="327" y="327"/>
                    </a:lnTo>
                    <a:lnTo>
                      <a:pt x="331" y="323"/>
                    </a:lnTo>
                    <a:lnTo>
                      <a:pt x="333" y="319"/>
                    </a:lnTo>
                    <a:lnTo>
                      <a:pt x="335" y="313"/>
                    </a:lnTo>
                    <a:lnTo>
                      <a:pt x="335" y="308"/>
                    </a:lnTo>
                    <a:lnTo>
                      <a:pt x="335" y="27"/>
                    </a:lnTo>
                    <a:lnTo>
                      <a:pt x="335" y="27"/>
                    </a:lnTo>
                    <a:lnTo>
                      <a:pt x="335" y="22"/>
                    </a:lnTo>
                    <a:lnTo>
                      <a:pt x="333" y="16"/>
                    </a:lnTo>
                    <a:lnTo>
                      <a:pt x="331" y="12"/>
                    </a:lnTo>
                    <a:lnTo>
                      <a:pt x="327" y="8"/>
                    </a:lnTo>
                    <a:lnTo>
                      <a:pt x="323" y="4"/>
                    </a:lnTo>
                    <a:lnTo>
                      <a:pt x="319" y="3"/>
                    </a:lnTo>
                    <a:lnTo>
                      <a:pt x="314" y="0"/>
                    </a:lnTo>
                    <a:lnTo>
                      <a:pt x="308" y="0"/>
                    </a:lnTo>
                    <a:lnTo>
                      <a:pt x="308"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462"/>
              <p:cNvSpPr>
                <a:spLocks/>
              </p:cNvSpPr>
              <p:nvPr/>
            </p:nvSpPr>
            <p:spPr bwMode="auto">
              <a:xfrm>
                <a:off x="7875588" y="3736975"/>
                <a:ext cx="120650" cy="257175"/>
              </a:xfrm>
              <a:custGeom>
                <a:avLst/>
                <a:gdLst>
                  <a:gd name="T0" fmla="*/ 57 w 76"/>
                  <a:gd name="T1" fmla="*/ 30 h 162"/>
                  <a:gd name="T2" fmla="*/ 76 w 76"/>
                  <a:gd name="T3" fmla="*/ 30 h 162"/>
                  <a:gd name="T4" fmla="*/ 76 w 76"/>
                  <a:gd name="T5" fmla="*/ 0 h 162"/>
                  <a:gd name="T6" fmla="*/ 51 w 76"/>
                  <a:gd name="T7" fmla="*/ 0 h 162"/>
                  <a:gd name="T8" fmla="*/ 51 w 76"/>
                  <a:gd name="T9" fmla="*/ 0 h 162"/>
                  <a:gd name="T10" fmla="*/ 39 w 76"/>
                  <a:gd name="T11" fmla="*/ 2 h 162"/>
                  <a:gd name="T12" fmla="*/ 31 w 76"/>
                  <a:gd name="T13" fmla="*/ 4 h 162"/>
                  <a:gd name="T14" fmla="*/ 24 w 76"/>
                  <a:gd name="T15" fmla="*/ 10 h 162"/>
                  <a:gd name="T16" fmla="*/ 20 w 76"/>
                  <a:gd name="T17" fmla="*/ 15 h 162"/>
                  <a:gd name="T18" fmla="*/ 18 w 76"/>
                  <a:gd name="T19" fmla="*/ 21 h 162"/>
                  <a:gd name="T20" fmla="*/ 16 w 76"/>
                  <a:gd name="T21" fmla="*/ 26 h 162"/>
                  <a:gd name="T22" fmla="*/ 16 w 76"/>
                  <a:gd name="T23" fmla="*/ 33 h 162"/>
                  <a:gd name="T24" fmla="*/ 16 w 76"/>
                  <a:gd name="T25" fmla="*/ 33 h 162"/>
                  <a:gd name="T26" fmla="*/ 16 w 76"/>
                  <a:gd name="T27" fmla="*/ 56 h 162"/>
                  <a:gd name="T28" fmla="*/ 0 w 76"/>
                  <a:gd name="T29" fmla="*/ 56 h 162"/>
                  <a:gd name="T30" fmla="*/ 0 w 76"/>
                  <a:gd name="T31" fmla="*/ 84 h 162"/>
                  <a:gd name="T32" fmla="*/ 16 w 76"/>
                  <a:gd name="T33" fmla="*/ 84 h 162"/>
                  <a:gd name="T34" fmla="*/ 16 w 76"/>
                  <a:gd name="T35" fmla="*/ 162 h 162"/>
                  <a:gd name="T36" fmla="*/ 50 w 76"/>
                  <a:gd name="T37" fmla="*/ 162 h 162"/>
                  <a:gd name="T38" fmla="*/ 50 w 76"/>
                  <a:gd name="T39" fmla="*/ 84 h 162"/>
                  <a:gd name="T40" fmla="*/ 73 w 76"/>
                  <a:gd name="T41" fmla="*/ 84 h 162"/>
                  <a:gd name="T42" fmla="*/ 73 w 76"/>
                  <a:gd name="T43" fmla="*/ 84 h 162"/>
                  <a:gd name="T44" fmla="*/ 74 w 76"/>
                  <a:gd name="T45" fmla="*/ 76 h 162"/>
                  <a:gd name="T46" fmla="*/ 76 w 76"/>
                  <a:gd name="T47" fmla="*/ 56 h 162"/>
                  <a:gd name="T48" fmla="*/ 76 w 76"/>
                  <a:gd name="T49" fmla="*/ 56 h 162"/>
                  <a:gd name="T50" fmla="*/ 50 w 76"/>
                  <a:gd name="T51" fmla="*/ 56 h 162"/>
                  <a:gd name="T52" fmla="*/ 50 w 76"/>
                  <a:gd name="T53" fmla="*/ 56 h 162"/>
                  <a:gd name="T54" fmla="*/ 50 w 76"/>
                  <a:gd name="T55" fmla="*/ 37 h 162"/>
                  <a:gd name="T56" fmla="*/ 50 w 76"/>
                  <a:gd name="T57" fmla="*/ 37 h 162"/>
                  <a:gd name="T58" fmla="*/ 51 w 76"/>
                  <a:gd name="T59" fmla="*/ 34 h 162"/>
                  <a:gd name="T60" fmla="*/ 53 w 76"/>
                  <a:gd name="T61" fmla="*/ 33 h 162"/>
                  <a:gd name="T62" fmla="*/ 54 w 76"/>
                  <a:gd name="T63" fmla="*/ 30 h 162"/>
                  <a:gd name="T64" fmla="*/ 57 w 76"/>
                  <a:gd name="T65" fmla="*/ 30 h 162"/>
                  <a:gd name="T66" fmla="*/ 57 w 76"/>
                  <a:gd name="T67" fmla="*/ 3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6" h="162">
                    <a:moveTo>
                      <a:pt x="57" y="30"/>
                    </a:moveTo>
                    <a:lnTo>
                      <a:pt x="76" y="30"/>
                    </a:lnTo>
                    <a:lnTo>
                      <a:pt x="76" y="0"/>
                    </a:lnTo>
                    <a:lnTo>
                      <a:pt x="51" y="0"/>
                    </a:lnTo>
                    <a:lnTo>
                      <a:pt x="51" y="0"/>
                    </a:lnTo>
                    <a:lnTo>
                      <a:pt x="39" y="2"/>
                    </a:lnTo>
                    <a:lnTo>
                      <a:pt x="31" y="4"/>
                    </a:lnTo>
                    <a:lnTo>
                      <a:pt x="24" y="10"/>
                    </a:lnTo>
                    <a:lnTo>
                      <a:pt x="20" y="15"/>
                    </a:lnTo>
                    <a:lnTo>
                      <a:pt x="18" y="21"/>
                    </a:lnTo>
                    <a:lnTo>
                      <a:pt x="16" y="26"/>
                    </a:lnTo>
                    <a:lnTo>
                      <a:pt x="16" y="33"/>
                    </a:lnTo>
                    <a:lnTo>
                      <a:pt x="16" y="33"/>
                    </a:lnTo>
                    <a:lnTo>
                      <a:pt x="16" y="56"/>
                    </a:lnTo>
                    <a:lnTo>
                      <a:pt x="0" y="56"/>
                    </a:lnTo>
                    <a:lnTo>
                      <a:pt x="0" y="84"/>
                    </a:lnTo>
                    <a:lnTo>
                      <a:pt x="16" y="84"/>
                    </a:lnTo>
                    <a:lnTo>
                      <a:pt x="16" y="162"/>
                    </a:lnTo>
                    <a:lnTo>
                      <a:pt x="50" y="162"/>
                    </a:lnTo>
                    <a:lnTo>
                      <a:pt x="50" y="84"/>
                    </a:lnTo>
                    <a:lnTo>
                      <a:pt x="73" y="84"/>
                    </a:lnTo>
                    <a:lnTo>
                      <a:pt x="73" y="84"/>
                    </a:lnTo>
                    <a:lnTo>
                      <a:pt x="74" y="76"/>
                    </a:lnTo>
                    <a:lnTo>
                      <a:pt x="76" y="56"/>
                    </a:lnTo>
                    <a:lnTo>
                      <a:pt x="76" y="56"/>
                    </a:lnTo>
                    <a:lnTo>
                      <a:pt x="50" y="56"/>
                    </a:lnTo>
                    <a:lnTo>
                      <a:pt x="50" y="56"/>
                    </a:lnTo>
                    <a:lnTo>
                      <a:pt x="50" y="37"/>
                    </a:lnTo>
                    <a:lnTo>
                      <a:pt x="50" y="37"/>
                    </a:lnTo>
                    <a:lnTo>
                      <a:pt x="51" y="34"/>
                    </a:lnTo>
                    <a:lnTo>
                      <a:pt x="53" y="33"/>
                    </a:lnTo>
                    <a:lnTo>
                      <a:pt x="54" y="30"/>
                    </a:lnTo>
                    <a:lnTo>
                      <a:pt x="57" y="30"/>
                    </a:lnTo>
                    <a:lnTo>
                      <a:pt x="57"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7" name="组合 6"/>
          <p:cNvGrpSpPr/>
          <p:nvPr/>
        </p:nvGrpSpPr>
        <p:grpSpPr>
          <a:xfrm>
            <a:off x="5033603" y="1842210"/>
            <a:ext cx="1191987" cy="1191989"/>
            <a:chOff x="5033603" y="1842210"/>
            <a:chExt cx="1191987" cy="1191989"/>
          </a:xfrm>
        </p:grpSpPr>
        <p:sp>
          <p:nvSpPr>
            <p:cNvPr id="8" name="任意多边形 7"/>
            <p:cNvSpPr/>
            <p:nvPr/>
          </p:nvSpPr>
          <p:spPr>
            <a:xfrm rot="5400000">
              <a:off x="5033602" y="1842211"/>
              <a:ext cx="1191989" cy="1191987"/>
            </a:xfrm>
            <a:custGeom>
              <a:avLst/>
              <a:gdLst>
                <a:gd name="connsiteX0" fmla="*/ 0 w 2416630"/>
                <a:gd name="connsiteY0" fmla="*/ 1861457 h 2416629"/>
                <a:gd name="connsiteX1" fmla="*/ 0 w 2416630"/>
                <a:gd name="connsiteY1" fmla="*/ 555171 h 2416629"/>
                <a:gd name="connsiteX2" fmla="*/ 555172 w 2416630"/>
                <a:gd name="connsiteY2" fmla="*/ 555171 h 2416629"/>
                <a:gd name="connsiteX3" fmla="*/ 555172 w 2416630"/>
                <a:gd name="connsiteY3" fmla="*/ 0 h 2416629"/>
                <a:gd name="connsiteX4" fmla="*/ 1861458 w 2416630"/>
                <a:gd name="connsiteY4" fmla="*/ 0 h 2416629"/>
                <a:gd name="connsiteX5" fmla="*/ 1861458 w 2416630"/>
                <a:gd name="connsiteY5" fmla="*/ 555171 h 2416629"/>
                <a:gd name="connsiteX6" fmla="*/ 2416630 w 2416630"/>
                <a:gd name="connsiteY6" fmla="*/ 555171 h 2416629"/>
                <a:gd name="connsiteX7" fmla="*/ 2416630 w 2416630"/>
                <a:gd name="connsiteY7" fmla="*/ 1861457 h 2416629"/>
                <a:gd name="connsiteX8" fmla="*/ 1861458 w 2416630"/>
                <a:gd name="connsiteY8" fmla="*/ 1861457 h 2416629"/>
                <a:gd name="connsiteX9" fmla="*/ 1861458 w 2416630"/>
                <a:gd name="connsiteY9" fmla="*/ 2416629 h 2416629"/>
                <a:gd name="connsiteX10" fmla="*/ 555172 w 2416630"/>
                <a:gd name="connsiteY10" fmla="*/ 2416629 h 2416629"/>
                <a:gd name="connsiteX11" fmla="*/ 555172 w 2416630"/>
                <a:gd name="connsiteY11" fmla="*/ 1861457 h 241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6630" h="2416629">
                  <a:moveTo>
                    <a:pt x="0" y="1861457"/>
                  </a:moveTo>
                  <a:lnTo>
                    <a:pt x="0" y="555171"/>
                  </a:lnTo>
                  <a:lnTo>
                    <a:pt x="555172" y="555171"/>
                  </a:lnTo>
                  <a:lnTo>
                    <a:pt x="555172" y="0"/>
                  </a:lnTo>
                  <a:lnTo>
                    <a:pt x="1861458" y="0"/>
                  </a:lnTo>
                  <a:lnTo>
                    <a:pt x="1861458" y="555171"/>
                  </a:lnTo>
                  <a:lnTo>
                    <a:pt x="2416630" y="555171"/>
                  </a:lnTo>
                  <a:lnTo>
                    <a:pt x="2416630" y="1861457"/>
                  </a:lnTo>
                  <a:lnTo>
                    <a:pt x="1861458" y="1861457"/>
                  </a:lnTo>
                  <a:lnTo>
                    <a:pt x="1861458" y="2416629"/>
                  </a:lnTo>
                  <a:lnTo>
                    <a:pt x="555172" y="2416629"/>
                  </a:lnTo>
                  <a:lnTo>
                    <a:pt x="555172" y="186145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9" name="组合 8"/>
            <p:cNvGrpSpPr/>
            <p:nvPr/>
          </p:nvGrpSpPr>
          <p:grpSpPr>
            <a:xfrm>
              <a:off x="5383646" y="2192255"/>
              <a:ext cx="491901" cy="491900"/>
              <a:chOff x="8543926" y="3600450"/>
              <a:chExt cx="531813" cy="531813"/>
            </a:xfrm>
          </p:grpSpPr>
          <p:sp>
            <p:nvSpPr>
              <p:cNvPr id="10" name="Freeform 463"/>
              <p:cNvSpPr>
                <a:spLocks/>
              </p:cNvSpPr>
              <p:nvPr/>
            </p:nvSpPr>
            <p:spPr bwMode="auto">
              <a:xfrm>
                <a:off x="8543926" y="3600450"/>
                <a:ext cx="531813" cy="531813"/>
              </a:xfrm>
              <a:custGeom>
                <a:avLst/>
                <a:gdLst>
                  <a:gd name="T0" fmla="*/ 308 w 335"/>
                  <a:gd name="T1" fmla="*/ 0 h 335"/>
                  <a:gd name="T2" fmla="*/ 27 w 335"/>
                  <a:gd name="T3" fmla="*/ 0 h 335"/>
                  <a:gd name="T4" fmla="*/ 27 w 335"/>
                  <a:gd name="T5" fmla="*/ 0 h 335"/>
                  <a:gd name="T6" fmla="*/ 22 w 335"/>
                  <a:gd name="T7" fmla="*/ 0 h 335"/>
                  <a:gd name="T8" fmla="*/ 16 w 335"/>
                  <a:gd name="T9" fmla="*/ 3 h 335"/>
                  <a:gd name="T10" fmla="*/ 12 w 335"/>
                  <a:gd name="T11" fmla="*/ 4 h 335"/>
                  <a:gd name="T12" fmla="*/ 8 w 335"/>
                  <a:gd name="T13" fmla="*/ 8 h 335"/>
                  <a:gd name="T14" fmla="*/ 4 w 335"/>
                  <a:gd name="T15" fmla="*/ 12 h 335"/>
                  <a:gd name="T16" fmla="*/ 3 w 335"/>
                  <a:gd name="T17" fmla="*/ 16 h 335"/>
                  <a:gd name="T18" fmla="*/ 0 w 335"/>
                  <a:gd name="T19" fmla="*/ 22 h 335"/>
                  <a:gd name="T20" fmla="*/ 0 w 335"/>
                  <a:gd name="T21" fmla="*/ 27 h 335"/>
                  <a:gd name="T22" fmla="*/ 0 w 335"/>
                  <a:gd name="T23" fmla="*/ 308 h 335"/>
                  <a:gd name="T24" fmla="*/ 0 w 335"/>
                  <a:gd name="T25" fmla="*/ 308 h 335"/>
                  <a:gd name="T26" fmla="*/ 0 w 335"/>
                  <a:gd name="T27" fmla="*/ 313 h 335"/>
                  <a:gd name="T28" fmla="*/ 3 w 335"/>
                  <a:gd name="T29" fmla="*/ 319 h 335"/>
                  <a:gd name="T30" fmla="*/ 4 w 335"/>
                  <a:gd name="T31" fmla="*/ 323 h 335"/>
                  <a:gd name="T32" fmla="*/ 8 w 335"/>
                  <a:gd name="T33" fmla="*/ 327 h 335"/>
                  <a:gd name="T34" fmla="*/ 12 w 335"/>
                  <a:gd name="T35" fmla="*/ 331 h 335"/>
                  <a:gd name="T36" fmla="*/ 16 w 335"/>
                  <a:gd name="T37" fmla="*/ 332 h 335"/>
                  <a:gd name="T38" fmla="*/ 22 w 335"/>
                  <a:gd name="T39" fmla="*/ 335 h 335"/>
                  <a:gd name="T40" fmla="*/ 27 w 335"/>
                  <a:gd name="T41" fmla="*/ 335 h 335"/>
                  <a:gd name="T42" fmla="*/ 308 w 335"/>
                  <a:gd name="T43" fmla="*/ 335 h 335"/>
                  <a:gd name="T44" fmla="*/ 308 w 335"/>
                  <a:gd name="T45" fmla="*/ 335 h 335"/>
                  <a:gd name="T46" fmla="*/ 313 w 335"/>
                  <a:gd name="T47" fmla="*/ 335 h 335"/>
                  <a:gd name="T48" fmla="*/ 319 w 335"/>
                  <a:gd name="T49" fmla="*/ 332 h 335"/>
                  <a:gd name="T50" fmla="*/ 323 w 335"/>
                  <a:gd name="T51" fmla="*/ 331 h 335"/>
                  <a:gd name="T52" fmla="*/ 327 w 335"/>
                  <a:gd name="T53" fmla="*/ 327 h 335"/>
                  <a:gd name="T54" fmla="*/ 331 w 335"/>
                  <a:gd name="T55" fmla="*/ 323 h 335"/>
                  <a:gd name="T56" fmla="*/ 332 w 335"/>
                  <a:gd name="T57" fmla="*/ 319 h 335"/>
                  <a:gd name="T58" fmla="*/ 335 w 335"/>
                  <a:gd name="T59" fmla="*/ 313 h 335"/>
                  <a:gd name="T60" fmla="*/ 335 w 335"/>
                  <a:gd name="T61" fmla="*/ 308 h 335"/>
                  <a:gd name="T62" fmla="*/ 335 w 335"/>
                  <a:gd name="T63" fmla="*/ 27 h 335"/>
                  <a:gd name="T64" fmla="*/ 335 w 335"/>
                  <a:gd name="T65" fmla="*/ 27 h 335"/>
                  <a:gd name="T66" fmla="*/ 335 w 335"/>
                  <a:gd name="T67" fmla="*/ 22 h 335"/>
                  <a:gd name="T68" fmla="*/ 332 w 335"/>
                  <a:gd name="T69" fmla="*/ 16 h 335"/>
                  <a:gd name="T70" fmla="*/ 331 w 335"/>
                  <a:gd name="T71" fmla="*/ 12 h 335"/>
                  <a:gd name="T72" fmla="*/ 327 w 335"/>
                  <a:gd name="T73" fmla="*/ 8 h 335"/>
                  <a:gd name="T74" fmla="*/ 323 w 335"/>
                  <a:gd name="T75" fmla="*/ 4 h 335"/>
                  <a:gd name="T76" fmla="*/ 319 w 335"/>
                  <a:gd name="T77" fmla="*/ 3 h 335"/>
                  <a:gd name="T78" fmla="*/ 313 w 335"/>
                  <a:gd name="T79" fmla="*/ 0 h 335"/>
                  <a:gd name="T80" fmla="*/ 308 w 335"/>
                  <a:gd name="T81" fmla="*/ 0 h 335"/>
                  <a:gd name="T82" fmla="*/ 308 w 335"/>
                  <a:gd name="T83"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5" h="335">
                    <a:moveTo>
                      <a:pt x="308" y="0"/>
                    </a:moveTo>
                    <a:lnTo>
                      <a:pt x="27" y="0"/>
                    </a:lnTo>
                    <a:lnTo>
                      <a:pt x="27" y="0"/>
                    </a:lnTo>
                    <a:lnTo>
                      <a:pt x="22" y="0"/>
                    </a:lnTo>
                    <a:lnTo>
                      <a:pt x="16" y="3"/>
                    </a:lnTo>
                    <a:lnTo>
                      <a:pt x="12" y="4"/>
                    </a:lnTo>
                    <a:lnTo>
                      <a:pt x="8" y="8"/>
                    </a:lnTo>
                    <a:lnTo>
                      <a:pt x="4" y="12"/>
                    </a:lnTo>
                    <a:lnTo>
                      <a:pt x="3" y="16"/>
                    </a:lnTo>
                    <a:lnTo>
                      <a:pt x="0" y="22"/>
                    </a:lnTo>
                    <a:lnTo>
                      <a:pt x="0" y="27"/>
                    </a:lnTo>
                    <a:lnTo>
                      <a:pt x="0" y="308"/>
                    </a:lnTo>
                    <a:lnTo>
                      <a:pt x="0" y="308"/>
                    </a:lnTo>
                    <a:lnTo>
                      <a:pt x="0" y="313"/>
                    </a:lnTo>
                    <a:lnTo>
                      <a:pt x="3" y="319"/>
                    </a:lnTo>
                    <a:lnTo>
                      <a:pt x="4" y="323"/>
                    </a:lnTo>
                    <a:lnTo>
                      <a:pt x="8" y="327"/>
                    </a:lnTo>
                    <a:lnTo>
                      <a:pt x="12" y="331"/>
                    </a:lnTo>
                    <a:lnTo>
                      <a:pt x="16" y="332"/>
                    </a:lnTo>
                    <a:lnTo>
                      <a:pt x="22" y="335"/>
                    </a:lnTo>
                    <a:lnTo>
                      <a:pt x="27" y="335"/>
                    </a:lnTo>
                    <a:lnTo>
                      <a:pt x="308" y="335"/>
                    </a:lnTo>
                    <a:lnTo>
                      <a:pt x="308" y="335"/>
                    </a:lnTo>
                    <a:lnTo>
                      <a:pt x="313" y="335"/>
                    </a:lnTo>
                    <a:lnTo>
                      <a:pt x="319" y="332"/>
                    </a:lnTo>
                    <a:lnTo>
                      <a:pt x="323" y="331"/>
                    </a:lnTo>
                    <a:lnTo>
                      <a:pt x="327" y="327"/>
                    </a:lnTo>
                    <a:lnTo>
                      <a:pt x="331" y="323"/>
                    </a:lnTo>
                    <a:lnTo>
                      <a:pt x="332" y="319"/>
                    </a:lnTo>
                    <a:lnTo>
                      <a:pt x="335" y="313"/>
                    </a:lnTo>
                    <a:lnTo>
                      <a:pt x="335" y="308"/>
                    </a:lnTo>
                    <a:lnTo>
                      <a:pt x="335" y="27"/>
                    </a:lnTo>
                    <a:lnTo>
                      <a:pt x="335" y="27"/>
                    </a:lnTo>
                    <a:lnTo>
                      <a:pt x="335" y="22"/>
                    </a:lnTo>
                    <a:lnTo>
                      <a:pt x="332" y="16"/>
                    </a:lnTo>
                    <a:lnTo>
                      <a:pt x="331" y="12"/>
                    </a:lnTo>
                    <a:lnTo>
                      <a:pt x="327" y="8"/>
                    </a:lnTo>
                    <a:lnTo>
                      <a:pt x="323" y="4"/>
                    </a:lnTo>
                    <a:lnTo>
                      <a:pt x="319" y="3"/>
                    </a:lnTo>
                    <a:lnTo>
                      <a:pt x="313" y="0"/>
                    </a:lnTo>
                    <a:lnTo>
                      <a:pt x="308" y="0"/>
                    </a:lnTo>
                    <a:lnTo>
                      <a:pt x="308"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64"/>
              <p:cNvSpPr>
                <a:spLocks/>
              </p:cNvSpPr>
              <p:nvPr/>
            </p:nvSpPr>
            <p:spPr bwMode="auto">
              <a:xfrm>
                <a:off x="8682038" y="3754438"/>
                <a:ext cx="273050" cy="223838"/>
              </a:xfrm>
              <a:custGeom>
                <a:avLst/>
                <a:gdLst>
                  <a:gd name="T0" fmla="*/ 172 w 172"/>
                  <a:gd name="T1" fmla="*/ 16 h 141"/>
                  <a:gd name="T2" fmla="*/ 152 w 172"/>
                  <a:gd name="T3" fmla="*/ 22 h 141"/>
                  <a:gd name="T4" fmla="*/ 158 w 172"/>
                  <a:gd name="T5" fmla="*/ 19 h 141"/>
                  <a:gd name="T6" fmla="*/ 166 w 172"/>
                  <a:gd name="T7" fmla="*/ 8 h 141"/>
                  <a:gd name="T8" fmla="*/ 167 w 172"/>
                  <a:gd name="T9" fmla="*/ 3 h 141"/>
                  <a:gd name="T10" fmla="*/ 145 w 172"/>
                  <a:gd name="T11" fmla="*/ 11 h 141"/>
                  <a:gd name="T12" fmla="*/ 140 w 172"/>
                  <a:gd name="T13" fmla="*/ 7 h 141"/>
                  <a:gd name="T14" fmla="*/ 127 w 172"/>
                  <a:gd name="T15" fmla="*/ 2 h 141"/>
                  <a:gd name="T16" fmla="*/ 120 w 172"/>
                  <a:gd name="T17" fmla="*/ 0 h 141"/>
                  <a:gd name="T18" fmla="*/ 105 w 172"/>
                  <a:gd name="T19" fmla="*/ 3 h 141"/>
                  <a:gd name="T20" fmla="*/ 94 w 172"/>
                  <a:gd name="T21" fmla="*/ 11 h 141"/>
                  <a:gd name="T22" fmla="*/ 86 w 172"/>
                  <a:gd name="T23" fmla="*/ 22 h 141"/>
                  <a:gd name="T24" fmla="*/ 83 w 172"/>
                  <a:gd name="T25" fmla="*/ 35 h 141"/>
                  <a:gd name="T26" fmla="*/ 85 w 172"/>
                  <a:gd name="T27" fmla="*/ 43 h 141"/>
                  <a:gd name="T28" fmla="*/ 74 w 172"/>
                  <a:gd name="T29" fmla="*/ 42 h 141"/>
                  <a:gd name="T30" fmla="*/ 54 w 172"/>
                  <a:gd name="T31" fmla="*/ 37 h 141"/>
                  <a:gd name="T32" fmla="*/ 35 w 172"/>
                  <a:gd name="T33" fmla="*/ 27 h 141"/>
                  <a:gd name="T34" fmla="*/ 19 w 172"/>
                  <a:gd name="T35" fmla="*/ 15 h 141"/>
                  <a:gd name="T36" fmla="*/ 12 w 172"/>
                  <a:gd name="T37" fmla="*/ 7 h 141"/>
                  <a:gd name="T38" fmla="*/ 6 w 172"/>
                  <a:gd name="T39" fmla="*/ 25 h 141"/>
                  <a:gd name="T40" fmla="*/ 8 w 172"/>
                  <a:gd name="T41" fmla="*/ 34 h 141"/>
                  <a:gd name="T42" fmla="*/ 16 w 172"/>
                  <a:gd name="T43" fmla="*/ 49 h 141"/>
                  <a:gd name="T44" fmla="*/ 23 w 172"/>
                  <a:gd name="T45" fmla="*/ 54 h 141"/>
                  <a:gd name="T46" fmla="*/ 6 w 172"/>
                  <a:gd name="T47" fmla="*/ 50 h 141"/>
                  <a:gd name="T48" fmla="*/ 6 w 172"/>
                  <a:gd name="T49" fmla="*/ 50 h 141"/>
                  <a:gd name="T50" fmla="*/ 9 w 172"/>
                  <a:gd name="T51" fmla="*/ 62 h 141"/>
                  <a:gd name="T52" fmla="*/ 14 w 172"/>
                  <a:gd name="T53" fmla="*/ 73 h 141"/>
                  <a:gd name="T54" fmla="*/ 24 w 172"/>
                  <a:gd name="T55" fmla="*/ 80 h 141"/>
                  <a:gd name="T56" fmla="*/ 35 w 172"/>
                  <a:gd name="T57" fmla="*/ 85 h 141"/>
                  <a:gd name="T58" fmla="*/ 25 w 172"/>
                  <a:gd name="T59" fmla="*/ 87 h 141"/>
                  <a:gd name="T60" fmla="*/ 19 w 172"/>
                  <a:gd name="T61" fmla="*/ 85 h 141"/>
                  <a:gd name="T62" fmla="*/ 21 w 172"/>
                  <a:gd name="T63" fmla="*/ 91 h 141"/>
                  <a:gd name="T64" fmla="*/ 28 w 172"/>
                  <a:gd name="T65" fmla="*/ 99 h 141"/>
                  <a:gd name="T66" fmla="*/ 36 w 172"/>
                  <a:gd name="T67" fmla="*/ 106 h 141"/>
                  <a:gd name="T68" fmla="*/ 47 w 172"/>
                  <a:gd name="T69" fmla="*/ 110 h 141"/>
                  <a:gd name="T70" fmla="*/ 52 w 172"/>
                  <a:gd name="T71" fmla="*/ 110 h 141"/>
                  <a:gd name="T72" fmla="*/ 32 w 172"/>
                  <a:gd name="T73" fmla="*/ 122 h 141"/>
                  <a:gd name="T74" fmla="*/ 8 w 172"/>
                  <a:gd name="T75" fmla="*/ 126 h 141"/>
                  <a:gd name="T76" fmla="*/ 0 w 172"/>
                  <a:gd name="T77" fmla="*/ 124 h 141"/>
                  <a:gd name="T78" fmla="*/ 12 w 172"/>
                  <a:gd name="T79" fmla="*/ 131 h 141"/>
                  <a:gd name="T80" fmla="*/ 39 w 172"/>
                  <a:gd name="T81" fmla="*/ 139 h 141"/>
                  <a:gd name="T82" fmla="*/ 54 w 172"/>
                  <a:gd name="T83" fmla="*/ 141 h 141"/>
                  <a:gd name="T84" fmla="*/ 77 w 172"/>
                  <a:gd name="T85" fmla="*/ 138 h 141"/>
                  <a:gd name="T86" fmla="*/ 97 w 172"/>
                  <a:gd name="T87" fmla="*/ 131 h 141"/>
                  <a:gd name="T88" fmla="*/ 114 w 172"/>
                  <a:gd name="T89" fmla="*/ 122 h 141"/>
                  <a:gd name="T90" fmla="*/ 129 w 172"/>
                  <a:gd name="T91" fmla="*/ 108 h 141"/>
                  <a:gd name="T92" fmla="*/ 140 w 172"/>
                  <a:gd name="T93" fmla="*/ 92 h 141"/>
                  <a:gd name="T94" fmla="*/ 148 w 172"/>
                  <a:gd name="T95" fmla="*/ 76 h 141"/>
                  <a:gd name="T96" fmla="*/ 154 w 172"/>
                  <a:gd name="T97" fmla="*/ 57 h 141"/>
                  <a:gd name="T98" fmla="*/ 155 w 172"/>
                  <a:gd name="T99" fmla="*/ 39 h 141"/>
                  <a:gd name="T100" fmla="*/ 155 w 172"/>
                  <a:gd name="T101" fmla="*/ 35 h 141"/>
                  <a:gd name="T102" fmla="*/ 164 w 172"/>
                  <a:gd name="T103" fmla="*/ 27 h 141"/>
                  <a:gd name="T104" fmla="*/ 172 w 172"/>
                  <a:gd name="T105" fmla="*/ 1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 h="141">
                    <a:moveTo>
                      <a:pt x="172" y="16"/>
                    </a:moveTo>
                    <a:lnTo>
                      <a:pt x="172" y="16"/>
                    </a:lnTo>
                    <a:lnTo>
                      <a:pt x="163" y="20"/>
                    </a:lnTo>
                    <a:lnTo>
                      <a:pt x="152" y="22"/>
                    </a:lnTo>
                    <a:lnTo>
                      <a:pt x="152" y="22"/>
                    </a:lnTo>
                    <a:lnTo>
                      <a:pt x="158" y="19"/>
                    </a:lnTo>
                    <a:lnTo>
                      <a:pt x="162" y="14"/>
                    </a:lnTo>
                    <a:lnTo>
                      <a:pt x="166" y="8"/>
                    </a:lnTo>
                    <a:lnTo>
                      <a:pt x="167" y="3"/>
                    </a:lnTo>
                    <a:lnTo>
                      <a:pt x="167" y="3"/>
                    </a:lnTo>
                    <a:lnTo>
                      <a:pt x="156" y="8"/>
                    </a:lnTo>
                    <a:lnTo>
                      <a:pt x="145" y="11"/>
                    </a:lnTo>
                    <a:lnTo>
                      <a:pt x="145" y="11"/>
                    </a:lnTo>
                    <a:lnTo>
                      <a:pt x="140" y="7"/>
                    </a:lnTo>
                    <a:lnTo>
                      <a:pt x="133" y="3"/>
                    </a:lnTo>
                    <a:lnTo>
                      <a:pt x="127" y="2"/>
                    </a:lnTo>
                    <a:lnTo>
                      <a:pt x="120" y="0"/>
                    </a:lnTo>
                    <a:lnTo>
                      <a:pt x="120" y="0"/>
                    </a:lnTo>
                    <a:lnTo>
                      <a:pt x="112" y="2"/>
                    </a:lnTo>
                    <a:lnTo>
                      <a:pt x="105" y="3"/>
                    </a:lnTo>
                    <a:lnTo>
                      <a:pt x="100" y="6"/>
                    </a:lnTo>
                    <a:lnTo>
                      <a:pt x="94" y="11"/>
                    </a:lnTo>
                    <a:lnTo>
                      <a:pt x="90" y="16"/>
                    </a:lnTo>
                    <a:lnTo>
                      <a:pt x="86" y="22"/>
                    </a:lnTo>
                    <a:lnTo>
                      <a:pt x="85" y="29"/>
                    </a:lnTo>
                    <a:lnTo>
                      <a:pt x="83" y="35"/>
                    </a:lnTo>
                    <a:lnTo>
                      <a:pt x="83" y="35"/>
                    </a:lnTo>
                    <a:lnTo>
                      <a:pt x="85" y="43"/>
                    </a:lnTo>
                    <a:lnTo>
                      <a:pt x="85" y="43"/>
                    </a:lnTo>
                    <a:lnTo>
                      <a:pt x="74" y="42"/>
                    </a:lnTo>
                    <a:lnTo>
                      <a:pt x="63" y="41"/>
                    </a:lnTo>
                    <a:lnTo>
                      <a:pt x="54" y="37"/>
                    </a:lnTo>
                    <a:lnTo>
                      <a:pt x="44" y="33"/>
                    </a:lnTo>
                    <a:lnTo>
                      <a:pt x="35" y="27"/>
                    </a:lnTo>
                    <a:lnTo>
                      <a:pt x="27" y="22"/>
                    </a:lnTo>
                    <a:lnTo>
                      <a:pt x="19" y="15"/>
                    </a:lnTo>
                    <a:lnTo>
                      <a:pt x="12" y="7"/>
                    </a:lnTo>
                    <a:lnTo>
                      <a:pt x="12" y="7"/>
                    </a:lnTo>
                    <a:lnTo>
                      <a:pt x="8" y="15"/>
                    </a:lnTo>
                    <a:lnTo>
                      <a:pt x="6" y="25"/>
                    </a:lnTo>
                    <a:lnTo>
                      <a:pt x="6" y="25"/>
                    </a:lnTo>
                    <a:lnTo>
                      <a:pt x="8" y="34"/>
                    </a:lnTo>
                    <a:lnTo>
                      <a:pt x="12" y="42"/>
                    </a:lnTo>
                    <a:lnTo>
                      <a:pt x="16" y="49"/>
                    </a:lnTo>
                    <a:lnTo>
                      <a:pt x="23" y="54"/>
                    </a:lnTo>
                    <a:lnTo>
                      <a:pt x="23" y="54"/>
                    </a:lnTo>
                    <a:lnTo>
                      <a:pt x="14" y="53"/>
                    </a:lnTo>
                    <a:lnTo>
                      <a:pt x="6" y="50"/>
                    </a:lnTo>
                    <a:lnTo>
                      <a:pt x="6" y="50"/>
                    </a:lnTo>
                    <a:lnTo>
                      <a:pt x="6" y="50"/>
                    </a:lnTo>
                    <a:lnTo>
                      <a:pt x="8" y="57"/>
                    </a:lnTo>
                    <a:lnTo>
                      <a:pt x="9" y="62"/>
                    </a:lnTo>
                    <a:lnTo>
                      <a:pt x="12" y="68"/>
                    </a:lnTo>
                    <a:lnTo>
                      <a:pt x="14" y="73"/>
                    </a:lnTo>
                    <a:lnTo>
                      <a:pt x="19" y="77"/>
                    </a:lnTo>
                    <a:lnTo>
                      <a:pt x="24" y="80"/>
                    </a:lnTo>
                    <a:lnTo>
                      <a:pt x="29" y="83"/>
                    </a:lnTo>
                    <a:lnTo>
                      <a:pt x="35" y="85"/>
                    </a:lnTo>
                    <a:lnTo>
                      <a:pt x="35" y="85"/>
                    </a:lnTo>
                    <a:lnTo>
                      <a:pt x="25" y="87"/>
                    </a:lnTo>
                    <a:lnTo>
                      <a:pt x="25" y="87"/>
                    </a:lnTo>
                    <a:lnTo>
                      <a:pt x="19" y="85"/>
                    </a:lnTo>
                    <a:lnTo>
                      <a:pt x="19" y="85"/>
                    </a:lnTo>
                    <a:lnTo>
                      <a:pt x="21" y="91"/>
                    </a:lnTo>
                    <a:lnTo>
                      <a:pt x="24" y="95"/>
                    </a:lnTo>
                    <a:lnTo>
                      <a:pt x="28" y="99"/>
                    </a:lnTo>
                    <a:lnTo>
                      <a:pt x="32" y="103"/>
                    </a:lnTo>
                    <a:lnTo>
                      <a:pt x="36" y="106"/>
                    </a:lnTo>
                    <a:lnTo>
                      <a:pt x="41" y="108"/>
                    </a:lnTo>
                    <a:lnTo>
                      <a:pt x="47" y="110"/>
                    </a:lnTo>
                    <a:lnTo>
                      <a:pt x="52" y="110"/>
                    </a:lnTo>
                    <a:lnTo>
                      <a:pt x="52" y="110"/>
                    </a:lnTo>
                    <a:lnTo>
                      <a:pt x="43" y="116"/>
                    </a:lnTo>
                    <a:lnTo>
                      <a:pt x="32" y="122"/>
                    </a:lnTo>
                    <a:lnTo>
                      <a:pt x="20" y="124"/>
                    </a:lnTo>
                    <a:lnTo>
                      <a:pt x="8" y="126"/>
                    </a:lnTo>
                    <a:lnTo>
                      <a:pt x="8" y="126"/>
                    </a:lnTo>
                    <a:lnTo>
                      <a:pt x="0" y="124"/>
                    </a:lnTo>
                    <a:lnTo>
                      <a:pt x="0" y="124"/>
                    </a:lnTo>
                    <a:lnTo>
                      <a:pt x="12" y="131"/>
                    </a:lnTo>
                    <a:lnTo>
                      <a:pt x="25" y="137"/>
                    </a:lnTo>
                    <a:lnTo>
                      <a:pt x="39" y="139"/>
                    </a:lnTo>
                    <a:lnTo>
                      <a:pt x="54" y="141"/>
                    </a:lnTo>
                    <a:lnTo>
                      <a:pt x="54" y="141"/>
                    </a:lnTo>
                    <a:lnTo>
                      <a:pt x="66" y="141"/>
                    </a:lnTo>
                    <a:lnTo>
                      <a:pt x="77" y="138"/>
                    </a:lnTo>
                    <a:lnTo>
                      <a:pt x="87" y="135"/>
                    </a:lnTo>
                    <a:lnTo>
                      <a:pt x="97" y="131"/>
                    </a:lnTo>
                    <a:lnTo>
                      <a:pt x="106" y="127"/>
                    </a:lnTo>
                    <a:lnTo>
                      <a:pt x="114" y="122"/>
                    </a:lnTo>
                    <a:lnTo>
                      <a:pt x="122" y="115"/>
                    </a:lnTo>
                    <a:lnTo>
                      <a:pt x="129" y="108"/>
                    </a:lnTo>
                    <a:lnTo>
                      <a:pt x="135" y="100"/>
                    </a:lnTo>
                    <a:lnTo>
                      <a:pt x="140" y="92"/>
                    </a:lnTo>
                    <a:lnTo>
                      <a:pt x="144" y="84"/>
                    </a:lnTo>
                    <a:lnTo>
                      <a:pt x="148" y="76"/>
                    </a:lnTo>
                    <a:lnTo>
                      <a:pt x="151" y="66"/>
                    </a:lnTo>
                    <a:lnTo>
                      <a:pt x="154" y="57"/>
                    </a:lnTo>
                    <a:lnTo>
                      <a:pt x="155" y="49"/>
                    </a:lnTo>
                    <a:lnTo>
                      <a:pt x="155" y="39"/>
                    </a:lnTo>
                    <a:lnTo>
                      <a:pt x="155" y="39"/>
                    </a:lnTo>
                    <a:lnTo>
                      <a:pt x="155" y="35"/>
                    </a:lnTo>
                    <a:lnTo>
                      <a:pt x="155" y="35"/>
                    </a:lnTo>
                    <a:lnTo>
                      <a:pt x="164" y="27"/>
                    </a:lnTo>
                    <a:lnTo>
                      <a:pt x="172" y="16"/>
                    </a:lnTo>
                    <a:lnTo>
                      <a:pt x="172" y="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2" name="组合 11"/>
          <p:cNvGrpSpPr/>
          <p:nvPr/>
        </p:nvGrpSpPr>
        <p:grpSpPr>
          <a:xfrm>
            <a:off x="2933119" y="1842210"/>
            <a:ext cx="1191987" cy="1191989"/>
            <a:chOff x="2933119" y="1842210"/>
            <a:chExt cx="1191987" cy="1191989"/>
          </a:xfrm>
        </p:grpSpPr>
        <p:sp>
          <p:nvSpPr>
            <p:cNvPr id="13" name="任意多边形 12"/>
            <p:cNvSpPr/>
            <p:nvPr/>
          </p:nvSpPr>
          <p:spPr>
            <a:xfrm rot="5400000">
              <a:off x="2933118" y="1842211"/>
              <a:ext cx="1191989" cy="1191987"/>
            </a:xfrm>
            <a:custGeom>
              <a:avLst/>
              <a:gdLst>
                <a:gd name="connsiteX0" fmla="*/ 0 w 2416630"/>
                <a:gd name="connsiteY0" fmla="*/ 1861457 h 2416629"/>
                <a:gd name="connsiteX1" fmla="*/ 0 w 2416630"/>
                <a:gd name="connsiteY1" fmla="*/ 555171 h 2416629"/>
                <a:gd name="connsiteX2" fmla="*/ 555172 w 2416630"/>
                <a:gd name="connsiteY2" fmla="*/ 555171 h 2416629"/>
                <a:gd name="connsiteX3" fmla="*/ 555172 w 2416630"/>
                <a:gd name="connsiteY3" fmla="*/ 0 h 2416629"/>
                <a:gd name="connsiteX4" fmla="*/ 1861458 w 2416630"/>
                <a:gd name="connsiteY4" fmla="*/ 0 h 2416629"/>
                <a:gd name="connsiteX5" fmla="*/ 1861458 w 2416630"/>
                <a:gd name="connsiteY5" fmla="*/ 555171 h 2416629"/>
                <a:gd name="connsiteX6" fmla="*/ 2416630 w 2416630"/>
                <a:gd name="connsiteY6" fmla="*/ 555171 h 2416629"/>
                <a:gd name="connsiteX7" fmla="*/ 2416630 w 2416630"/>
                <a:gd name="connsiteY7" fmla="*/ 1861457 h 2416629"/>
                <a:gd name="connsiteX8" fmla="*/ 1861458 w 2416630"/>
                <a:gd name="connsiteY8" fmla="*/ 1861457 h 2416629"/>
                <a:gd name="connsiteX9" fmla="*/ 1861458 w 2416630"/>
                <a:gd name="connsiteY9" fmla="*/ 2416629 h 2416629"/>
                <a:gd name="connsiteX10" fmla="*/ 555172 w 2416630"/>
                <a:gd name="connsiteY10" fmla="*/ 2416629 h 2416629"/>
                <a:gd name="connsiteX11" fmla="*/ 555172 w 2416630"/>
                <a:gd name="connsiteY11" fmla="*/ 1861457 h 241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6630" h="2416629">
                  <a:moveTo>
                    <a:pt x="0" y="1861457"/>
                  </a:moveTo>
                  <a:lnTo>
                    <a:pt x="0" y="555171"/>
                  </a:lnTo>
                  <a:lnTo>
                    <a:pt x="555172" y="555171"/>
                  </a:lnTo>
                  <a:lnTo>
                    <a:pt x="555172" y="0"/>
                  </a:lnTo>
                  <a:lnTo>
                    <a:pt x="1861458" y="0"/>
                  </a:lnTo>
                  <a:lnTo>
                    <a:pt x="1861458" y="555171"/>
                  </a:lnTo>
                  <a:lnTo>
                    <a:pt x="2416630" y="555171"/>
                  </a:lnTo>
                  <a:lnTo>
                    <a:pt x="2416630" y="1861457"/>
                  </a:lnTo>
                  <a:lnTo>
                    <a:pt x="1861458" y="1861457"/>
                  </a:lnTo>
                  <a:lnTo>
                    <a:pt x="1861458" y="2416629"/>
                  </a:lnTo>
                  <a:lnTo>
                    <a:pt x="555172" y="2416629"/>
                  </a:lnTo>
                  <a:lnTo>
                    <a:pt x="555172" y="18614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14" name="组合 13"/>
            <p:cNvGrpSpPr/>
            <p:nvPr/>
          </p:nvGrpSpPr>
          <p:grpSpPr>
            <a:xfrm>
              <a:off x="3283162" y="2192255"/>
              <a:ext cx="491901" cy="491900"/>
              <a:chOff x="9418638" y="3600450"/>
              <a:chExt cx="531813" cy="531813"/>
            </a:xfrm>
          </p:grpSpPr>
          <p:sp>
            <p:nvSpPr>
              <p:cNvPr id="15" name="Freeform 465"/>
              <p:cNvSpPr>
                <a:spLocks/>
              </p:cNvSpPr>
              <p:nvPr/>
            </p:nvSpPr>
            <p:spPr bwMode="auto">
              <a:xfrm>
                <a:off x="9418638" y="3600450"/>
                <a:ext cx="531813" cy="531813"/>
              </a:xfrm>
              <a:custGeom>
                <a:avLst/>
                <a:gdLst>
                  <a:gd name="T0" fmla="*/ 308 w 335"/>
                  <a:gd name="T1" fmla="*/ 0 h 335"/>
                  <a:gd name="T2" fmla="*/ 27 w 335"/>
                  <a:gd name="T3" fmla="*/ 0 h 335"/>
                  <a:gd name="T4" fmla="*/ 27 w 335"/>
                  <a:gd name="T5" fmla="*/ 0 h 335"/>
                  <a:gd name="T6" fmla="*/ 22 w 335"/>
                  <a:gd name="T7" fmla="*/ 0 h 335"/>
                  <a:gd name="T8" fmla="*/ 16 w 335"/>
                  <a:gd name="T9" fmla="*/ 3 h 335"/>
                  <a:gd name="T10" fmla="*/ 12 w 335"/>
                  <a:gd name="T11" fmla="*/ 4 h 335"/>
                  <a:gd name="T12" fmla="*/ 8 w 335"/>
                  <a:gd name="T13" fmla="*/ 8 h 335"/>
                  <a:gd name="T14" fmla="*/ 4 w 335"/>
                  <a:gd name="T15" fmla="*/ 12 h 335"/>
                  <a:gd name="T16" fmla="*/ 3 w 335"/>
                  <a:gd name="T17" fmla="*/ 16 h 335"/>
                  <a:gd name="T18" fmla="*/ 0 w 335"/>
                  <a:gd name="T19" fmla="*/ 22 h 335"/>
                  <a:gd name="T20" fmla="*/ 0 w 335"/>
                  <a:gd name="T21" fmla="*/ 27 h 335"/>
                  <a:gd name="T22" fmla="*/ 0 w 335"/>
                  <a:gd name="T23" fmla="*/ 308 h 335"/>
                  <a:gd name="T24" fmla="*/ 0 w 335"/>
                  <a:gd name="T25" fmla="*/ 308 h 335"/>
                  <a:gd name="T26" fmla="*/ 0 w 335"/>
                  <a:gd name="T27" fmla="*/ 313 h 335"/>
                  <a:gd name="T28" fmla="*/ 3 w 335"/>
                  <a:gd name="T29" fmla="*/ 319 h 335"/>
                  <a:gd name="T30" fmla="*/ 4 w 335"/>
                  <a:gd name="T31" fmla="*/ 323 h 335"/>
                  <a:gd name="T32" fmla="*/ 8 w 335"/>
                  <a:gd name="T33" fmla="*/ 327 h 335"/>
                  <a:gd name="T34" fmla="*/ 12 w 335"/>
                  <a:gd name="T35" fmla="*/ 331 h 335"/>
                  <a:gd name="T36" fmla="*/ 16 w 335"/>
                  <a:gd name="T37" fmla="*/ 332 h 335"/>
                  <a:gd name="T38" fmla="*/ 22 w 335"/>
                  <a:gd name="T39" fmla="*/ 335 h 335"/>
                  <a:gd name="T40" fmla="*/ 27 w 335"/>
                  <a:gd name="T41" fmla="*/ 335 h 335"/>
                  <a:gd name="T42" fmla="*/ 308 w 335"/>
                  <a:gd name="T43" fmla="*/ 335 h 335"/>
                  <a:gd name="T44" fmla="*/ 308 w 335"/>
                  <a:gd name="T45" fmla="*/ 335 h 335"/>
                  <a:gd name="T46" fmla="*/ 313 w 335"/>
                  <a:gd name="T47" fmla="*/ 335 h 335"/>
                  <a:gd name="T48" fmla="*/ 319 w 335"/>
                  <a:gd name="T49" fmla="*/ 332 h 335"/>
                  <a:gd name="T50" fmla="*/ 323 w 335"/>
                  <a:gd name="T51" fmla="*/ 331 h 335"/>
                  <a:gd name="T52" fmla="*/ 327 w 335"/>
                  <a:gd name="T53" fmla="*/ 327 h 335"/>
                  <a:gd name="T54" fmla="*/ 331 w 335"/>
                  <a:gd name="T55" fmla="*/ 323 h 335"/>
                  <a:gd name="T56" fmla="*/ 332 w 335"/>
                  <a:gd name="T57" fmla="*/ 319 h 335"/>
                  <a:gd name="T58" fmla="*/ 335 w 335"/>
                  <a:gd name="T59" fmla="*/ 313 h 335"/>
                  <a:gd name="T60" fmla="*/ 335 w 335"/>
                  <a:gd name="T61" fmla="*/ 308 h 335"/>
                  <a:gd name="T62" fmla="*/ 335 w 335"/>
                  <a:gd name="T63" fmla="*/ 27 h 335"/>
                  <a:gd name="T64" fmla="*/ 335 w 335"/>
                  <a:gd name="T65" fmla="*/ 27 h 335"/>
                  <a:gd name="T66" fmla="*/ 335 w 335"/>
                  <a:gd name="T67" fmla="*/ 22 h 335"/>
                  <a:gd name="T68" fmla="*/ 332 w 335"/>
                  <a:gd name="T69" fmla="*/ 16 h 335"/>
                  <a:gd name="T70" fmla="*/ 331 w 335"/>
                  <a:gd name="T71" fmla="*/ 12 h 335"/>
                  <a:gd name="T72" fmla="*/ 327 w 335"/>
                  <a:gd name="T73" fmla="*/ 8 h 335"/>
                  <a:gd name="T74" fmla="*/ 323 w 335"/>
                  <a:gd name="T75" fmla="*/ 4 h 335"/>
                  <a:gd name="T76" fmla="*/ 319 w 335"/>
                  <a:gd name="T77" fmla="*/ 3 h 335"/>
                  <a:gd name="T78" fmla="*/ 313 w 335"/>
                  <a:gd name="T79" fmla="*/ 0 h 335"/>
                  <a:gd name="T80" fmla="*/ 308 w 335"/>
                  <a:gd name="T81" fmla="*/ 0 h 335"/>
                  <a:gd name="T82" fmla="*/ 308 w 335"/>
                  <a:gd name="T83"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5" h="335">
                    <a:moveTo>
                      <a:pt x="308" y="0"/>
                    </a:moveTo>
                    <a:lnTo>
                      <a:pt x="27" y="0"/>
                    </a:lnTo>
                    <a:lnTo>
                      <a:pt x="27" y="0"/>
                    </a:lnTo>
                    <a:lnTo>
                      <a:pt x="22" y="0"/>
                    </a:lnTo>
                    <a:lnTo>
                      <a:pt x="16" y="3"/>
                    </a:lnTo>
                    <a:lnTo>
                      <a:pt x="12" y="4"/>
                    </a:lnTo>
                    <a:lnTo>
                      <a:pt x="8" y="8"/>
                    </a:lnTo>
                    <a:lnTo>
                      <a:pt x="4" y="12"/>
                    </a:lnTo>
                    <a:lnTo>
                      <a:pt x="3" y="16"/>
                    </a:lnTo>
                    <a:lnTo>
                      <a:pt x="0" y="22"/>
                    </a:lnTo>
                    <a:lnTo>
                      <a:pt x="0" y="27"/>
                    </a:lnTo>
                    <a:lnTo>
                      <a:pt x="0" y="308"/>
                    </a:lnTo>
                    <a:lnTo>
                      <a:pt x="0" y="308"/>
                    </a:lnTo>
                    <a:lnTo>
                      <a:pt x="0" y="313"/>
                    </a:lnTo>
                    <a:lnTo>
                      <a:pt x="3" y="319"/>
                    </a:lnTo>
                    <a:lnTo>
                      <a:pt x="4" y="323"/>
                    </a:lnTo>
                    <a:lnTo>
                      <a:pt x="8" y="327"/>
                    </a:lnTo>
                    <a:lnTo>
                      <a:pt x="12" y="331"/>
                    </a:lnTo>
                    <a:lnTo>
                      <a:pt x="16" y="332"/>
                    </a:lnTo>
                    <a:lnTo>
                      <a:pt x="22" y="335"/>
                    </a:lnTo>
                    <a:lnTo>
                      <a:pt x="27" y="335"/>
                    </a:lnTo>
                    <a:lnTo>
                      <a:pt x="308" y="335"/>
                    </a:lnTo>
                    <a:lnTo>
                      <a:pt x="308" y="335"/>
                    </a:lnTo>
                    <a:lnTo>
                      <a:pt x="313" y="335"/>
                    </a:lnTo>
                    <a:lnTo>
                      <a:pt x="319" y="332"/>
                    </a:lnTo>
                    <a:lnTo>
                      <a:pt x="323" y="331"/>
                    </a:lnTo>
                    <a:lnTo>
                      <a:pt x="327" y="327"/>
                    </a:lnTo>
                    <a:lnTo>
                      <a:pt x="331" y="323"/>
                    </a:lnTo>
                    <a:lnTo>
                      <a:pt x="332" y="319"/>
                    </a:lnTo>
                    <a:lnTo>
                      <a:pt x="335" y="313"/>
                    </a:lnTo>
                    <a:lnTo>
                      <a:pt x="335" y="308"/>
                    </a:lnTo>
                    <a:lnTo>
                      <a:pt x="335" y="27"/>
                    </a:lnTo>
                    <a:lnTo>
                      <a:pt x="335" y="27"/>
                    </a:lnTo>
                    <a:lnTo>
                      <a:pt x="335" y="22"/>
                    </a:lnTo>
                    <a:lnTo>
                      <a:pt x="332" y="16"/>
                    </a:lnTo>
                    <a:lnTo>
                      <a:pt x="331" y="12"/>
                    </a:lnTo>
                    <a:lnTo>
                      <a:pt x="327" y="8"/>
                    </a:lnTo>
                    <a:lnTo>
                      <a:pt x="323" y="4"/>
                    </a:lnTo>
                    <a:lnTo>
                      <a:pt x="319" y="3"/>
                    </a:lnTo>
                    <a:lnTo>
                      <a:pt x="313" y="0"/>
                    </a:lnTo>
                    <a:lnTo>
                      <a:pt x="308" y="0"/>
                    </a:lnTo>
                    <a:lnTo>
                      <a:pt x="308"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466"/>
              <p:cNvSpPr>
                <a:spLocks noEditPoints="1"/>
              </p:cNvSpPr>
              <p:nvPr/>
            </p:nvSpPr>
            <p:spPr bwMode="auto">
              <a:xfrm>
                <a:off x="9529762" y="3736976"/>
                <a:ext cx="317500" cy="266700"/>
              </a:xfrm>
              <a:custGeom>
                <a:avLst/>
                <a:gdLst>
                  <a:gd name="T0" fmla="*/ 157 w 200"/>
                  <a:gd name="T1" fmla="*/ 0 h 168"/>
                  <a:gd name="T2" fmla="*/ 124 w 200"/>
                  <a:gd name="T3" fmla="*/ 34 h 168"/>
                  <a:gd name="T4" fmla="*/ 124 w 200"/>
                  <a:gd name="T5" fmla="*/ 42 h 168"/>
                  <a:gd name="T6" fmla="*/ 157 w 200"/>
                  <a:gd name="T7" fmla="*/ 76 h 168"/>
                  <a:gd name="T8" fmla="*/ 200 w 200"/>
                  <a:gd name="T9" fmla="*/ 44 h 168"/>
                  <a:gd name="T10" fmla="*/ 110 w 200"/>
                  <a:gd name="T11" fmla="*/ 0 h 168"/>
                  <a:gd name="T12" fmla="*/ 57 w 200"/>
                  <a:gd name="T13" fmla="*/ 0 h 168"/>
                  <a:gd name="T14" fmla="*/ 33 w 200"/>
                  <a:gd name="T15" fmla="*/ 7 h 168"/>
                  <a:gd name="T16" fmla="*/ 15 w 200"/>
                  <a:gd name="T17" fmla="*/ 23 h 168"/>
                  <a:gd name="T18" fmla="*/ 11 w 200"/>
                  <a:gd name="T19" fmla="*/ 38 h 168"/>
                  <a:gd name="T20" fmla="*/ 18 w 200"/>
                  <a:gd name="T21" fmla="*/ 60 h 168"/>
                  <a:gd name="T22" fmla="*/ 35 w 200"/>
                  <a:gd name="T23" fmla="*/ 73 h 168"/>
                  <a:gd name="T24" fmla="*/ 52 w 200"/>
                  <a:gd name="T25" fmla="*/ 76 h 168"/>
                  <a:gd name="T26" fmla="*/ 54 w 200"/>
                  <a:gd name="T27" fmla="*/ 80 h 168"/>
                  <a:gd name="T28" fmla="*/ 54 w 200"/>
                  <a:gd name="T29" fmla="*/ 90 h 168"/>
                  <a:gd name="T30" fmla="*/ 61 w 200"/>
                  <a:gd name="T31" fmla="*/ 100 h 168"/>
                  <a:gd name="T32" fmla="*/ 41 w 200"/>
                  <a:gd name="T33" fmla="*/ 100 h 168"/>
                  <a:gd name="T34" fmla="*/ 15 w 200"/>
                  <a:gd name="T35" fmla="*/ 111 h 168"/>
                  <a:gd name="T36" fmla="*/ 2 w 200"/>
                  <a:gd name="T37" fmla="*/ 130 h 168"/>
                  <a:gd name="T38" fmla="*/ 2 w 200"/>
                  <a:gd name="T39" fmla="*/ 144 h 168"/>
                  <a:gd name="T40" fmla="*/ 16 w 200"/>
                  <a:gd name="T41" fmla="*/ 160 h 168"/>
                  <a:gd name="T42" fmla="*/ 43 w 200"/>
                  <a:gd name="T43" fmla="*/ 168 h 168"/>
                  <a:gd name="T44" fmla="*/ 65 w 200"/>
                  <a:gd name="T45" fmla="*/ 166 h 168"/>
                  <a:gd name="T46" fmla="*/ 92 w 200"/>
                  <a:gd name="T47" fmla="*/ 156 h 168"/>
                  <a:gd name="T48" fmla="*/ 104 w 200"/>
                  <a:gd name="T49" fmla="*/ 137 h 168"/>
                  <a:gd name="T50" fmla="*/ 104 w 200"/>
                  <a:gd name="T51" fmla="*/ 121 h 168"/>
                  <a:gd name="T52" fmla="*/ 87 w 200"/>
                  <a:gd name="T53" fmla="*/ 96 h 168"/>
                  <a:gd name="T54" fmla="*/ 74 w 200"/>
                  <a:gd name="T55" fmla="*/ 84 h 168"/>
                  <a:gd name="T56" fmla="*/ 73 w 200"/>
                  <a:gd name="T57" fmla="*/ 77 h 168"/>
                  <a:gd name="T58" fmla="*/ 83 w 200"/>
                  <a:gd name="T59" fmla="*/ 65 h 168"/>
                  <a:gd name="T60" fmla="*/ 93 w 200"/>
                  <a:gd name="T61" fmla="*/ 54 h 168"/>
                  <a:gd name="T62" fmla="*/ 97 w 200"/>
                  <a:gd name="T63" fmla="*/ 38 h 168"/>
                  <a:gd name="T64" fmla="*/ 88 w 200"/>
                  <a:gd name="T65" fmla="*/ 14 h 168"/>
                  <a:gd name="T66" fmla="*/ 97 w 200"/>
                  <a:gd name="T67" fmla="*/ 9 h 168"/>
                  <a:gd name="T68" fmla="*/ 91 w 200"/>
                  <a:gd name="T69" fmla="*/ 127 h 168"/>
                  <a:gd name="T70" fmla="*/ 91 w 200"/>
                  <a:gd name="T71" fmla="*/ 138 h 168"/>
                  <a:gd name="T72" fmla="*/ 83 w 200"/>
                  <a:gd name="T73" fmla="*/ 152 h 168"/>
                  <a:gd name="T74" fmla="*/ 64 w 200"/>
                  <a:gd name="T75" fmla="*/ 158 h 168"/>
                  <a:gd name="T76" fmla="*/ 46 w 200"/>
                  <a:gd name="T77" fmla="*/ 158 h 168"/>
                  <a:gd name="T78" fmla="*/ 29 w 200"/>
                  <a:gd name="T79" fmla="*/ 152 h 168"/>
                  <a:gd name="T80" fmla="*/ 19 w 200"/>
                  <a:gd name="T81" fmla="*/ 137 h 168"/>
                  <a:gd name="T82" fmla="*/ 20 w 200"/>
                  <a:gd name="T83" fmla="*/ 126 h 168"/>
                  <a:gd name="T84" fmla="*/ 30 w 200"/>
                  <a:gd name="T85" fmla="*/ 112 h 168"/>
                  <a:gd name="T86" fmla="*/ 50 w 200"/>
                  <a:gd name="T87" fmla="*/ 106 h 168"/>
                  <a:gd name="T88" fmla="*/ 64 w 200"/>
                  <a:gd name="T89" fmla="*/ 106 h 168"/>
                  <a:gd name="T90" fmla="*/ 84 w 200"/>
                  <a:gd name="T91" fmla="*/ 117 h 168"/>
                  <a:gd name="T92" fmla="*/ 91 w 200"/>
                  <a:gd name="T93" fmla="*/ 127 h 168"/>
                  <a:gd name="T94" fmla="*/ 54 w 200"/>
                  <a:gd name="T95" fmla="*/ 71 h 168"/>
                  <a:gd name="T96" fmla="*/ 41 w 200"/>
                  <a:gd name="T97" fmla="*/ 61 h 168"/>
                  <a:gd name="T98" fmla="*/ 31 w 200"/>
                  <a:gd name="T99" fmla="*/ 45 h 168"/>
                  <a:gd name="T100" fmla="*/ 30 w 200"/>
                  <a:gd name="T101" fmla="*/ 31 h 168"/>
                  <a:gd name="T102" fmla="*/ 34 w 200"/>
                  <a:gd name="T103" fmla="*/ 17 h 168"/>
                  <a:gd name="T104" fmla="*/ 46 w 200"/>
                  <a:gd name="T105" fmla="*/ 9 h 168"/>
                  <a:gd name="T106" fmla="*/ 56 w 200"/>
                  <a:gd name="T107" fmla="*/ 9 h 168"/>
                  <a:gd name="T108" fmla="*/ 69 w 200"/>
                  <a:gd name="T109" fmla="*/ 18 h 168"/>
                  <a:gd name="T110" fmla="*/ 77 w 200"/>
                  <a:gd name="T111" fmla="*/ 33 h 168"/>
                  <a:gd name="T112" fmla="*/ 80 w 200"/>
                  <a:gd name="T113" fmla="*/ 46 h 168"/>
                  <a:gd name="T114" fmla="*/ 74 w 200"/>
                  <a:gd name="T115" fmla="*/ 63 h 168"/>
                  <a:gd name="T116" fmla="*/ 64 w 200"/>
                  <a:gd name="T117" fmla="*/ 71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0" h="168">
                    <a:moveTo>
                      <a:pt x="168" y="33"/>
                    </a:moveTo>
                    <a:lnTo>
                      <a:pt x="168" y="0"/>
                    </a:lnTo>
                    <a:lnTo>
                      <a:pt x="157" y="0"/>
                    </a:lnTo>
                    <a:lnTo>
                      <a:pt x="157" y="33"/>
                    </a:lnTo>
                    <a:lnTo>
                      <a:pt x="124" y="33"/>
                    </a:lnTo>
                    <a:lnTo>
                      <a:pt x="124" y="34"/>
                    </a:lnTo>
                    <a:lnTo>
                      <a:pt x="124" y="34"/>
                    </a:lnTo>
                    <a:lnTo>
                      <a:pt x="124" y="42"/>
                    </a:lnTo>
                    <a:lnTo>
                      <a:pt x="124" y="42"/>
                    </a:lnTo>
                    <a:lnTo>
                      <a:pt x="124" y="44"/>
                    </a:lnTo>
                    <a:lnTo>
                      <a:pt x="157" y="44"/>
                    </a:lnTo>
                    <a:lnTo>
                      <a:pt x="157" y="76"/>
                    </a:lnTo>
                    <a:lnTo>
                      <a:pt x="168" y="76"/>
                    </a:lnTo>
                    <a:lnTo>
                      <a:pt x="168" y="44"/>
                    </a:lnTo>
                    <a:lnTo>
                      <a:pt x="200" y="44"/>
                    </a:lnTo>
                    <a:lnTo>
                      <a:pt x="200" y="33"/>
                    </a:lnTo>
                    <a:lnTo>
                      <a:pt x="168" y="33"/>
                    </a:lnTo>
                    <a:close/>
                    <a:moveTo>
                      <a:pt x="110" y="0"/>
                    </a:moveTo>
                    <a:lnTo>
                      <a:pt x="110" y="0"/>
                    </a:lnTo>
                    <a:lnTo>
                      <a:pt x="57" y="0"/>
                    </a:lnTo>
                    <a:lnTo>
                      <a:pt x="57" y="0"/>
                    </a:lnTo>
                    <a:lnTo>
                      <a:pt x="49" y="2"/>
                    </a:lnTo>
                    <a:lnTo>
                      <a:pt x="39" y="3"/>
                    </a:lnTo>
                    <a:lnTo>
                      <a:pt x="33" y="7"/>
                    </a:lnTo>
                    <a:lnTo>
                      <a:pt x="26" y="11"/>
                    </a:lnTo>
                    <a:lnTo>
                      <a:pt x="19" y="18"/>
                    </a:lnTo>
                    <a:lnTo>
                      <a:pt x="15" y="23"/>
                    </a:lnTo>
                    <a:lnTo>
                      <a:pt x="12" y="31"/>
                    </a:lnTo>
                    <a:lnTo>
                      <a:pt x="11" y="38"/>
                    </a:lnTo>
                    <a:lnTo>
                      <a:pt x="11" y="38"/>
                    </a:lnTo>
                    <a:lnTo>
                      <a:pt x="12" y="46"/>
                    </a:lnTo>
                    <a:lnTo>
                      <a:pt x="15" y="53"/>
                    </a:lnTo>
                    <a:lnTo>
                      <a:pt x="18" y="60"/>
                    </a:lnTo>
                    <a:lnTo>
                      <a:pt x="23" y="65"/>
                    </a:lnTo>
                    <a:lnTo>
                      <a:pt x="29" y="69"/>
                    </a:lnTo>
                    <a:lnTo>
                      <a:pt x="35" y="73"/>
                    </a:lnTo>
                    <a:lnTo>
                      <a:pt x="43" y="75"/>
                    </a:lnTo>
                    <a:lnTo>
                      <a:pt x="52" y="76"/>
                    </a:lnTo>
                    <a:lnTo>
                      <a:pt x="52" y="76"/>
                    </a:lnTo>
                    <a:lnTo>
                      <a:pt x="56" y="76"/>
                    </a:lnTo>
                    <a:lnTo>
                      <a:pt x="56" y="76"/>
                    </a:lnTo>
                    <a:lnTo>
                      <a:pt x="54" y="80"/>
                    </a:lnTo>
                    <a:lnTo>
                      <a:pt x="53" y="85"/>
                    </a:lnTo>
                    <a:lnTo>
                      <a:pt x="53" y="85"/>
                    </a:lnTo>
                    <a:lnTo>
                      <a:pt x="54" y="90"/>
                    </a:lnTo>
                    <a:lnTo>
                      <a:pt x="56" y="94"/>
                    </a:lnTo>
                    <a:lnTo>
                      <a:pt x="61" y="100"/>
                    </a:lnTo>
                    <a:lnTo>
                      <a:pt x="61" y="100"/>
                    </a:lnTo>
                    <a:lnTo>
                      <a:pt x="52" y="100"/>
                    </a:lnTo>
                    <a:lnTo>
                      <a:pt x="52" y="100"/>
                    </a:lnTo>
                    <a:lnTo>
                      <a:pt x="41" y="100"/>
                    </a:lnTo>
                    <a:lnTo>
                      <a:pt x="31" y="103"/>
                    </a:lnTo>
                    <a:lnTo>
                      <a:pt x="23" y="107"/>
                    </a:lnTo>
                    <a:lnTo>
                      <a:pt x="15" y="111"/>
                    </a:lnTo>
                    <a:lnTo>
                      <a:pt x="8" y="118"/>
                    </a:lnTo>
                    <a:lnTo>
                      <a:pt x="4" y="123"/>
                    </a:lnTo>
                    <a:lnTo>
                      <a:pt x="2" y="130"/>
                    </a:lnTo>
                    <a:lnTo>
                      <a:pt x="0" y="137"/>
                    </a:lnTo>
                    <a:lnTo>
                      <a:pt x="0" y="137"/>
                    </a:lnTo>
                    <a:lnTo>
                      <a:pt x="2" y="144"/>
                    </a:lnTo>
                    <a:lnTo>
                      <a:pt x="4" y="150"/>
                    </a:lnTo>
                    <a:lnTo>
                      <a:pt x="10" y="156"/>
                    </a:lnTo>
                    <a:lnTo>
                      <a:pt x="16" y="160"/>
                    </a:lnTo>
                    <a:lnTo>
                      <a:pt x="25" y="164"/>
                    </a:lnTo>
                    <a:lnTo>
                      <a:pt x="33" y="165"/>
                    </a:lnTo>
                    <a:lnTo>
                      <a:pt x="43" y="168"/>
                    </a:lnTo>
                    <a:lnTo>
                      <a:pt x="54" y="168"/>
                    </a:lnTo>
                    <a:lnTo>
                      <a:pt x="54" y="168"/>
                    </a:lnTo>
                    <a:lnTo>
                      <a:pt x="65" y="166"/>
                    </a:lnTo>
                    <a:lnTo>
                      <a:pt x="76" y="165"/>
                    </a:lnTo>
                    <a:lnTo>
                      <a:pt x="84" y="161"/>
                    </a:lnTo>
                    <a:lnTo>
                      <a:pt x="92" y="156"/>
                    </a:lnTo>
                    <a:lnTo>
                      <a:pt x="97" y="150"/>
                    </a:lnTo>
                    <a:lnTo>
                      <a:pt x="101" y="144"/>
                    </a:lnTo>
                    <a:lnTo>
                      <a:pt x="104" y="137"/>
                    </a:lnTo>
                    <a:lnTo>
                      <a:pt x="106" y="130"/>
                    </a:lnTo>
                    <a:lnTo>
                      <a:pt x="106" y="130"/>
                    </a:lnTo>
                    <a:lnTo>
                      <a:pt x="104" y="121"/>
                    </a:lnTo>
                    <a:lnTo>
                      <a:pt x="101" y="111"/>
                    </a:lnTo>
                    <a:lnTo>
                      <a:pt x="96" y="104"/>
                    </a:lnTo>
                    <a:lnTo>
                      <a:pt x="87" y="96"/>
                    </a:lnTo>
                    <a:lnTo>
                      <a:pt x="87" y="96"/>
                    </a:lnTo>
                    <a:lnTo>
                      <a:pt x="79" y="90"/>
                    </a:lnTo>
                    <a:lnTo>
                      <a:pt x="74" y="84"/>
                    </a:lnTo>
                    <a:lnTo>
                      <a:pt x="73" y="80"/>
                    </a:lnTo>
                    <a:lnTo>
                      <a:pt x="73" y="80"/>
                    </a:lnTo>
                    <a:lnTo>
                      <a:pt x="73" y="77"/>
                    </a:lnTo>
                    <a:lnTo>
                      <a:pt x="74" y="73"/>
                    </a:lnTo>
                    <a:lnTo>
                      <a:pt x="79" y="71"/>
                    </a:lnTo>
                    <a:lnTo>
                      <a:pt x="83" y="65"/>
                    </a:lnTo>
                    <a:lnTo>
                      <a:pt x="83" y="65"/>
                    </a:lnTo>
                    <a:lnTo>
                      <a:pt x="89" y="60"/>
                    </a:lnTo>
                    <a:lnTo>
                      <a:pt x="93" y="54"/>
                    </a:lnTo>
                    <a:lnTo>
                      <a:pt x="97" y="46"/>
                    </a:lnTo>
                    <a:lnTo>
                      <a:pt x="97" y="38"/>
                    </a:lnTo>
                    <a:lnTo>
                      <a:pt x="97" y="38"/>
                    </a:lnTo>
                    <a:lnTo>
                      <a:pt x="97" y="29"/>
                    </a:lnTo>
                    <a:lnTo>
                      <a:pt x="93" y="21"/>
                    </a:lnTo>
                    <a:lnTo>
                      <a:pt x="88" y="14"/>
                    </a:lnTo>
                    <a:lnTo>
                      <a:pt x="85" y="11"/>
                    </a:lnTo>
                    <a:lnTo>
                      <a:pt x="81" y="9"/>
                    </a:lnTo>
                    <a:lnTo>
                      <a:pt x="97" y="9"/>
                    </a:lnTo>
                    <a:lnTo>
                      <a:pt x="110" y="0"/>
                    </a:lnTo>
                    <a:close/>
                    <a:moveTo>
                      <a:pt x="91" y="127"/>
                    </a:moveTo>
                    <a:lnTo>
                      <a:pt x="91" y="127"/>
                    </a:lnTo>
                    <a:lnTo>
                      <a:pt x="92" y="133"/>
                    </a:lnTo>
                    <a:lnTo>
                      <a:pt x="92" y="133"/>
                    </a:lnTo>
                    <a:lnTo>
                      <a:pt x="91" y="138"/>
                    </a:lnTo>
                    <a:lnTo>
                      <a:pt x="89" y="144"/>
                    </a:lnTo>
                    <a:lnTo>
                      <a:pt x="87" y="148"/>
                    </a:lnTo>
                    <a:lnTo>
                      <a:pt x="83" y="152"/>
                    </a:lnTo>
                    <a:lnTo>
                      <a:pt x="79" y="154"/>
                    </a:lnTo>
                    <a:lnTo>
                      <a:pt x="72" y="157"/>
                    </a:lnTo>
                    <a:lnTo>
                      <a:pt x="64" y="158"/>
                    </a:lnTo>
                    <a:lnTo>
                      <a:pt x="54" y="160"/>
                    </a:lnTo>
                    <a:lnTo>
                      <a:pt x="54" y="160"/>
                    </a:lnTo>
                    <a:lnTo>
                      <a:pt x="46" y="158"/>
                    </a:lnTo>
                    <a:lnTo>
                      <a:pt x="39" y="157"/>
                    </a:lnTo>
                    <a:lnTo>
                      <a:pt x="34" y="154"/>
                    </a:lnTo>
                    <a:lnTo>
                      <a:pt x="29" y="152"/>
                    </a:lnTo>
                    <a:lnTo>
                      <a:pt x="25" y="148"/>
                    </a:lnTo>
                    <a:lnTo>
                      <a:pt x="22" y="142"/>
                    </a:lnTo>
                    <a:lnTo>
                      <a:pt x="19" y="137"/>
                    </a:lnTo>
                    <a:lnTo>
                      <a:pt x="19" y="131"/>
                    </a:lnTo>
                    <a:lnTo>
                      <a:pt x="19" y="131"/>
                    </a:lnTo>
                    <a:lnTo>
                      <a:pt x="20" y="126"/>
                    </a:lnTo>
                    <a:lnTo>
                      <a:pt x="22" y="122"/>
                    </a:lnTo>
                    <a:lnTo>
                      <a:pt x="26" y="117"/>
                    </a:lnTo>
                    <a:lnTo>
                      <a:pt x="30" y="112"/>
                    </a:lnTo>
                    <a:lnTo>
                      <a:pt x="37" y="110"/>
                    </a:lnTo>
                    <a:lnTo>
                      <a:pt x="42" y="107"/>
                    </a:lnTo>
                    <a:lnTo>
                      <a:pt x="50" y="106"/>
                    </a:lnTo>
                    <a:lnTo>
                      <a:pt x="57" y="104"/>
                    </a:lnTo>
                    <a:lnTo>
                      <a:pt x="57" y="104"/>
                    </a:lnTo>
                    <a:lnTo>
                      <a:pt x="64" y="106"/>
                    </a:lnTo>
                    <a:lnTo>
                      <a:pt x="70" y="107"/>
                    </a:lnTo>
                    <a:lnTo>
                      <a:pt x="70" y="107"/>
                    </a:lnTo>
                    <a:lnTo>
                      <a:pt x="84" y="117"/>
                    </a:lnTo>
                    <a:lnTo>
                      <a:pt x="88" y="122"/>
                    </a:lnTo>
                    <a:lnTo>
                      <a:pt x="91" y="127"/>
                    </a:lnTo>
                    <a:lnTo>
                      <a:pt x="91" y="127"/>
                    </a:lnTo>
                    <a:close/>
                    <a:moveTo>
                      <a:pt x="58" y="71"/>
                    </a:moveTo>
                    <a:lnTo>
                      <a:pt x="58" y="71"/>
                    </a:lnTo>
                    <a:lnTo>
                      <a:pt x="54" y="71"/>
                    </a:lnTo>
                    <a:lnTo>
                      <a:pt x="49" y="68"/>
                    </a:lnTo>
                    <a:lnTo>
                      <a:pt x="45" y="65"/>
                    </a:lnTo>
                    <a:lnTo>
                      <a:pt x="41" y="61"/>
                    </a:lnTo>
                    <a:lnTo>
                      <a:pt x="37" y="56"/>
                    </a:lnTo>
                    <a:lnTo>
                      <a:pt x="34" y="50"/>
                    </a:lnTo>
                    <a:lnTo>
                      <a:pt x="31" y="45"/>
                    </a:lnTo>
                    <a:lnTo>
                      <a:pt x="30" y="38"/>
                    </a:lnTo>
                    <a:lnTo>
                      <a:pt x="30" y="38"/>
                    </a:lnTo>
                    <a:lnTo>
                      <a:pt x="30" y="31"/>
                    </a:lnTo>
                    <a:lnTo>
                      <a:pt x="31" y="26"/>
                    </a:lnTo>
                    <a:lnTo>
                      <a:pt x="33" y="21"/>
                    </a:lnTo>
                    <a:lnTo>
                      <a:pt x="34" y="17"/>
                    </a:lnTo>
                    <a:lnTo>
                      <a:pt x="38" y="13"/>
                    </a:lnTo>
                    <a:lnTo>
                      <a:pt x="41" y="10"/>
                    </a:lnTo>
                    <a:lnTo>
                      <a:pt x="46" y="9"/>
                    </a:lnTo>
                    <a:lnTo>
                      <a:pt x="50" y="7"/>
                    </a:lnTo>
                    <a:lnTo>
                      <a:pt x="50" y="7"/>
                    </a:lnTo>
                    <a:lnTo>
                      <a:pt x="56" y="9"/>
                    </a:lnTo>
                    <a:lnTo>
                      <a:pt x="61" y="10"/>
                    </a:lnTo>
                    <a:lnTo>
                      <a:pt x="65" y="14"/>
                    </a:lnTo>
                    <a:lnTo>
                      <a:pt x="69" y="18"/>
                    </a:lnTo>
                    <a:lnTo>
                      <a:pt x="73" y="22"/>
                    </a:lnTo>
                    <a:lnTo>
                      <a:pt x="76" y="27"/>
                    </a:lnTo>
                    <a:lnTo>
                      <a:pt x="77" y="33"/>
                    </a:lnTo>
                    <a:lnTo>
                      <a:pt x="79" y="40"/>
                    </a:lnTo>
                    <a:lnTo>
                      <a:pt x="79" y="40"/>
                    </a:lnTo>
                    <a:lnTo>
                      <a:pt x="80" y="46"/>
                    </a:lnTo>
                    <a:lnTo>
                      <a:pt x="79" y="52"/>
                    </a:lnTo>
                    <a:lnTo>
                      <a:pt x="77" y="57"/>
                    </a:lnTo>
                    <a:lnTo>
                      <a:pt x="74" y="63"/>
                    </a:lnTo>
                    <a:lnTo>
                      <a:pt x="72" y="65"/>
                    </a:lnTo>
                    <a:lnTo>
                      <a:pt x="68" y="69"/>
                    </a:lnTo>
                    <a:lnTo>
                      <a:pt x="64" y="71"/>
                    </a:lnTo>
                    <a:lnTo>
                      <a:pt x="58" y="71"/>
                    </a:lnTo>
                    <a:lnTo>
                      <a:pt x="58" y="7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7" name="组合 16"/>
          <p:cNvGrpSpPr/>
          <p:nvPr/>
        </p:nvGrpSpPr>
        <p:grpSpPr>
          <a:xfrm>
            <a:off x="3982674" y="2590610"/>
            <a:ext cx="1191987" cy="1191989"/>
            <a:chOff x="3982674" y="2590610"/>
            <a:chExt cx="1191987" cy="1191989"/>
          </a:xfrm>
        </p:grpSpPr>
        <p:sp>
          <p:nvSpPr>
            <p:cNvPr id="18" name="任意多边形 17"/>
            <p:cNvSpPr/>
            <p:nvPr/>
          </p:nvSpPr>
          <p:spPr>
            <a:xfrm rot="5400000">
              <a:off x="3982673" y="2590611"/>
              <a:ext cx="1191989" cy="1191987"/>
            </a:xfrm>
            <a:custGeom>
              <a:avLst/>
              <a:gdLst>
                <a:gd name="connsiteX0" fmla="*/ 0 w 2416630"/>
                <a:gd name="connsiteY0" fmla="*/ 1861457 h 2416629"/>
                <a:gd name="connsiteX1" fmla="*/ 0 w 2416630"/>
                <a:gd name="connsiteY1" fmla="*/ 555171 h 2416629"/>
                <a:gd name="connsiteX2" fmla="*/ 555172 w 2416630"/>
                <a:gd name="connsiteY2" fmla="*/ 555171 h 2416629"/>
                <a:gd name="connsiteX3" fmla="*/ 555172 w 2416630"/>
                <a:gd name="connsiteY3" fmla="*/ 0 h 2416629"/>
                <a:gd name="connsiteX4" fmla="*/ 1861458 w 2416630"/>
                <a:gd name="connsiteY4" fmla="*/ 0 h 2416629"/>
                <a:gd name="connsiteX5" fmla="*/ 1861458 w 2416630"/>
                <a:gd name="connsiteY5" fmla="*/ 555171 h 2416629"/>
                <a:gd name="connsiteX6" fmla="*/ 2416630 w 2416630"/>
                <a:gd name="connsiteY6" fmla="*/ 555171 h 2416629"/>
                <a:gd name="connsiteX7" fmla="*/ 2416630 w 2416630"/>
                <a:gd name="connsiteY7" fmla="*/ 1861457 h 2416629"/>
                <a:gd name="connsiteX8" fmla="*/ 1861458 w 2416630"/>
                <a:gd name="connsiteY8" fmla="*/ 1861457 h 2416629"/>
                <a:gd name="connsiteX9" fmla="*/ 1861458 w 2416630"/>
                <a:gd name="connsiteY9" fmla="*/ 2416629 h 2416629"/>
                <a:gd name="connsiteX10" fmla="*/ 555172 w 2416630"/>
                <a:gd name="connsiteY10" fmla="*/ 2416629 h 2416629"/>
                <a:gd name="connsiteX11" fmla="*/ 555172 w 2416630"/>
                <a:gd name="connsiteY11" fmla="*/ 1861457 h 241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6630" h="2416629">
                  <a:moveTo>
                    <a:pt x="0" y="1861457"/>
                  </a:moveTo>
                  <a:lnTo>
                    <a:pt x="0" y="555171"/>
                  </a:lnTo>
                  <a:lnTo>
                    <a:pt x="555172" y="555171"/>
                  </a:lnTo>
                  <a:lnTo>
                    <a:pt x="555172" y="0"/>
                  </a:lnTo>
                  <a:lnTo>
                    <a:pt x="1861458" y="0"/>
                  </a:lnTo>
                  <a:lnTo>
                    <a:pt x="1861458" y="555171"/>
                  </a:lnTo>
                  <a:lnTo>
                    <a:pt x="2416630" y="555171"/>
                  </a:lnTo>
                  <a:lnTo>
                    <a:pt x="2416630" y="1861457"/>
                  </a:lnTo>
                  <a:lnTo>
                    <a:pt x="1861458" y="1861457"/>
                  </a:lnTo>
                  <a:lnTo>
                    <a:pt x="1861458" y="2416629"/>
                  </a:lnTo>
                  <a:lnTo>
                    <a:pt x="555172" y="2416629"/>
                  </a:lnTo>
                  <a:lnTo>
                    <a:pt x="555172" y="1861457"/>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19" name="组合 18"/>
            <p:cNvGrpSpPr/>
            <p:nvPr/>
          </p:nvGrpSpPr>
          <p:grpSpPr>
            <a:xfrm>
              <a:off x="4332717" y="2940655"/>
              <a:ext cx="491901" cy="491900"/>
              <a:chOff x="10293351" y="3600450"/>
              <a:chExt cx="531813" cy="531813"/>
            </a:xfrm>
          </p:grpSpPr>
          <p:sp>
            <p:nvSpPr>
              <p:cNvPr id="20" name="Freeform 467"/>
              <p:cNvSpPr>
                <a:spLocks/>
              </p:cNvSpPr>
              <p:nvPr/>
            </p:nvSpPr>
            <p:spPr bwMode="auto">
              <a:xfrm>
                <a:off x="10293351" y="3600450"/>
                <a:ext cx="531813" cy="531813"/>
              </a:xfrm>
              <a:custGeom>
                <a:avLst/>
                <a:gdLst>
                  <a:gd name="T0" fmla="*/ 308 w 335"/>
                  <a:gd name="T1" fmla="*/ 0 h 335"/>
                  <a:gd name="T2" fmla="*/ 27 w 335"/>
                  <a:gd name="T3" fmla="*/ 0 h 335"/>
                  <a:gd name="T4" fmla="*/ 27 w 335"/>
                  <a:gd name="T5" fmla="*/ 0 h 335"/>
                  <a:gd name="T6" fmla="*/ 21 w 335"/>
                  <a:gd name="T7" fmla="*/ 0 h 335"/>
                  <a:gd name="T8" fmla="*/ 16 w 335"/>
                  <a:gd name="T9" fmla="*/ 3 h 335"/>
                  <a:gd name="T10" fmla="*/ 12 w 335"/>
                  <a:gd name="T11" fmla="*/ 4 h 335"/>
                  <a:gd name="T12" fmla="*/ 8 w 335"/>
                  <a:gd name="T13" fmla="*/ 8 h 335"/>
                  <a:gd name="T14" fmla="*/ 4 w 335"/>
                  <a:gd name="T15" fmla="*/ 12 h 335"/>
                  <a:gd name="T16" fmla="*/ 3 w 335"/>
                  <a:gd name="T17" fmla="*/ 16 h 335"/>
                  <a:gd name="T18" fmla="*/ 0 w 335"/>
                  <a:gd name="T19" fmla="*/ 22 h 335"/>
                  <a:gd name="T20" fmla="*/ 0 w 335"/>
                  <a:gd name="T21" fmla="*/ 27 h 335"/>
                  <a:gd name="T22" fmla="*/ 0 w 335"/>
                  <a:gd name="T23" fmla="*/ 308 h 335"/>
                  <a:gd name="T24" fmla="*/ 0 w 335"/>
                  <a:gd name="T25" fmla="*/ 308 h 335"/>
                  <a:gd name="T26" fmla="*/ 0 w 335"/>
                  <a:gd name="T27" fmla="*/ 313 h 335"/>
                  <a:gd name="T28" fmla="*/ 3 w 335"/>
                  <a:gd name="T29" fmla="*/ 319 h 335"/>
                  <a:gd name="T30" fmla="*/ 4 w 335"/>
                  <a:gd name="T31" fmla="*/ 323 h 335"/>
                  <a:gd name="T32" fmla="*/ 8 w 335"/>
                  <a:gd name="T33" fmla="*/ 327 h 335"/>
                  <a:gd name="T34" fmla="*/ 12 w 335"/>
                  <a:gd name="T35" fmla="*/ 331 h 335"/>
                  <a:gd name="T36" fmla="*/ 16 w 335"/>
                  <a:gd name="T37" fmla="*/ 332 h 335"/>
                  <a:gd name="T38" fmla="*/ 21 w 335"/>
                  <a:gd name="T39" fmla="*/ 335 h 335"/>
                  <a:gd name="T40" fmla="*/ 27 w 335"/>
                  <a:gd name="T41" fmla="*/ 335 h 335"/>
                  <a:gd name="T42" fmla="*/ 308 w 335"/>
                  <a:gd name="T43" fmla="*/ 335 h 335"/>
                  <a:gd name="T44" fmla="*/ 308 w 335"/>
                  <a:gd name="T45" fmla="*/ 335 h 335"/>
                  <a:gd name="T46" fmla="*/ 313 w 335"/>
                  <a:gd name="T47" fmla="*/ 335 h 335"/>
                  <a:gd name="T48" fmla="*/ 318 w 335"/>
                  <a:gd name="T49" fmla="*/ 332 h 335"/>
                  <a:gd name="T50" fmla="*/ 322 w 335"/>
                  <a:gd name="T51" fmla="*/ 331 h 335"/>
                  <a:gd name="T52" fmla="*/ 327 w 335"/>
                  <a:gd name="T53" fmla="*/ 327 h 335"/>
                  <a:gd name="T54" fmla="*/ 331 w 335"/>
                  <a:gd name="T55" fmla="*/ 323 h 335"/>
                  <a:gd name="T56" fmla="*/ 332 w 335"/>
                  <a:gd name="T57" fmla="*/ 319 h 335"/>
                  <a:gd name="T58" fmla="*/ 335 w 335"/>
                  <a:gd name="T59" fmla="*/ 313 h 335"/>
                  <a:gd name="T60" fmla="*/ 335 w 335"/>
                  <a:gd name="T61" fmla="*/ 308 h 335"/>
                  <a:gd name="T62" fmla="*/ 335 w 335"/>
                  <a:gd name="T63" fmla="*/ 27 h 335"/>
                  <a:gd name="T64" fmla="*/ 335 w 335"/>
                  <a:gd name="T65" fmla="*/ 27 h 335"/>
                  <a:gd name="T66" fmla="*/ 335 w 335"/>
                  <a:gd name="T67" fmla="*/ 22 h 335"/>
                  <a:gd name="T68" fmla="*/ 332 w 335"/>
                  <a:gd name="T69" fmla="*/ 16 h 335"/>
                  <a:gd name="T70" fmla="*/ 331 w 335"/>
                  <a:gd name="T71" fmla="*/ 12 h 335"/>
                  <a:gd name="T72" fmla="*/ 327 w 335"/>
                  <a:gd name="T73" fmla="*/ 8 h 335"/>
                  <a:gd name="T74" fmla="*/ 322 w 335"/>
                  <a:gd name="T75" fmla="*/ 4 h 335"/>
                  <a:gd name="T76" fmla="*/ 318 w 335"/>
                  <a:gd name="T77" fmla="*/ 3 h 335"/>
                  <a:gd name="T78" fmla="*/ 313 w 335"/>
                  <a:gd name="T79" fmla="*/ 0 h 335"/>
                  <a:gd name="T80" fmla="*/ 308 w 335"/>
                  <a:gd name="T81" fmla="*/ 0 h 335"/>
                  <a:gd name="T82" fmla="*/ 308 w 335"/>
                  <a:gd name="T83"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5" h="335">
                    <a:moveTo>
                      <a:pt x="308" y="0"/>
                    </a:moveTo>
                    <a:lnTo>
                      <a:pt x="27" y="0"/>
                    </a:lnTo>
                    <a:lnTo>
                      <a:pt x="27" y="0"/>
                    </a:lnTo>
                    <a:lnTo>
                      <a:pt x="21" y="0"/>
                    </a:lnTo>
                    <a:lnTo>
                      <a:pt x="16" y="3"/>
                    </a:lnTo>
                    <a:lnTo>
                      <a:pt x="12" y="4"/>
                    </a:lnTo>
                    <a:lnTo>
                      <a:pt x="8" y="8"/>
                    </a:lnTo>
                    <a:lnTo>
                      <a:pt x="4" y="12"/>
                    </a:lnTo>
                    <a:lnTo>
                      <a:pt x="3" y="16"/>
                    </a:lnTo>
                    <a:lnTo>
                      <a:pt x="0" y="22"/>
                    </a:lnTo>
                    <a:lnTo>
                      <a:pt x="0" y="27"/>
                    </a:lnTo>
                    <a:lnTo>
                      <a:pt x="0" y="308"/>
                    </a:lnTo>
                    <a:lnTo>
                      <a:pt x="0" y="308"/>
                    </a:lnTo>
                    <a:lnTo>
                      <a:pt x="0" y="313"/>
                    </a:lnTo>
                    <a:lnTo>
                      <a:pt x="3" y="319"/>
                    </a:lnTo>
                    <a:lnTo>
                      <a:pt x="4" y="323"/>
                    </a:lnTo>
                    <a:lnTo>
                      <a:pt x="8" y="327"/>
                    </a:lnTo>
                    <a:lnTo>
                      <a:pt x="12" y="331"/>
                    </a:lnTo>
                    <a:lnTo>
                      <a:pt x="16" y="332"/>
                    </a:lnTo>
                    <a:lnTo>
                      <a:pt x="21" y="335"/>
                    </a:lnTo>
                    <a:lnTo>
                      <a:pt x="27" y="335"/>
                    </a:lnTo>
                    <a:lnTo>
                      <a:pt x="308" y="335"/>
                    </a:lnTo>
                    <a:lnTo>
                      <a:pt x="308" y="335"/>
                    </a:lnTo>
                    <a:lnTo>
                      <a:pt x="313" y="335"/>
                    </a:lnTo>
                    <a:lnTo>
                      <a:pt x="318" y="332"/>
                    </a:lnTo>
                    <a:lnTo>
                      <a:pt x="322" y="331"/>
                    </a:lnTo>
                    <a:lnTo>
                      <a:pt x="327" y="327"/>
                    </a:lnTo>
                    <a:lnTo>
                      <a:pt x="331" y="323"/>
                    </a:lnTo>
                    <a:lnTo>
                      <a:pt x="332" y="319"/>
                    </a:lnTo>
                    <a:lnTo>
                      <a:pt x="335" y="313"/>
                    </a:lnTo>
                    <a:lnTo>
                      <a:pt x="335" y="308"/>
                    </a:lnTo>
                    <a:lnTo>
                      <a:pt x="335" y="27"/>
                    </a:lnTo>
                    <a:lnTo>
                      <a:pt x="335" y="27"/>
                    </a:lnTo>
                    <a:lnTo>
                      <a:pt x="335" y="22"/>
                    </a:lnTo>
                    <a:lnTo>
                      <a:pt x="332" y="16"/>
                    </a:lnTo>
                    <a:lnTo>
                      <a:pt x="331" y="12"/>
                    </a:lnTo>
                    <a:lnTo>
                      <a:pt x="327" y="8"/>
                    </a:lnTo>
                    <a:lnTo>
                      <a:pt x="322" y="4"/>
                    </a:lnTo>
                    <a:lnTo>
                      <a:pt x="318" y="3"/>
                    </a:lnTo>
                    <a:lnTo>
                      <a:pt x="313" y="0"/>
                    </a:lnTo>
                    <a:lnTo>
                      <a:pt x="308" y="0"/>
                    </a:lnTo>
                    <a:lnTo>
                      <a:pt x="308"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68"/>
              <p:cNvSpPr>
                <a:spLocks/>
              </p:cNvSpPr>
              <p:nvPr/>
            </p:nvSpPr>
            <p:spPr bwMode="auto">
              <a:xfrm>
                <a:off x="10447338" y="3721100"/>
                <a:ext cx="222250" cy="290513"/>
              </a:xfrm>
              <a:custGeom>
                <a:avLst/>
                <a:gdLst>
                  <a:gd name="T0" fmla="*/ 65 w 140"/>
                  <a:gd name="T1" fmla="*/ 0 h 183"/>
                  <a:gd name="T2" fmla="*/ 42 w 140"/>
                  <a:gd name="T3" fmla="*/ 6 h 183"/>
                  <a:gd name="T4" fmla="*/ 11 w 140"/>
                  <a:gd name="T5" fmla="*/ 32 h 183"/>
                  <a:gd name="T6" fmla="*/ 0 w 140"/>
                  <a:gd name="T7" fmla="*/ 66 h 183"/>
                  <a:gd name="T8" fmla="*/ 5 w 140"/>
                  <a:gd name="T9" fmla="*/ 90 h 183"/>
                  <a:gd name="T10" fmla="*/ 16 w 140"/>
                  <a:gd name="T11" fmla="*/ 104 h 183"/>
                  <a:gd name="T12" fmla="*/ 24 w 140"/>
                  <a:gd name="T13" fmla="*/ 106 h 183"/>
                  <a:gd name="T14" fmla="*/ 28 w 140"/>
                  <a:gd name="T15" fmla="*/ 94 h 183"/>
                  <a:gd name="T16" fmla="*/ 27 w 140"/>
                  <a:gd name="T17" fmla="*/ 89 h 183"/>
                  <a:gd name="T18" fmla="*/ 22 w 140"/>
                  <a:gd name="T19" fmla="*/ 81 h 183"/>
                  <a:gd name="T20" fmla="*/ 20 w 140"/>
                  <a:gd name="T21" fmla="*/ 68 h 183"/>
                  <a:gd name="T22" fmla="*/ 28 w 140"/>
                  <a:gd name="T23" fmla="*/ 40 h 183"/>
                  <a:gd name="T24" fmla="*/ 50 w 140"/>
                  <a:gd name="T25" fmla="*/ 21 h 183"/>
                  <a:gd name="T26" fmla="*/ 72 w 140"/>
                  <a:gd name="T27" fmla="*/ 17 h 183"/>
                  <a:gd name="T28" fmla="*/ 97 w 140"/>
                  <a:gd name="T29" fmla="*/ 24 h 183"/>
                  <a:gd name="T30" fmla="*/ 112 w 140"/>
                  <a:gd name="T31" fmla="*/ 41 h 183"/>
                  <a:gd name="T32" fmla="*/ 115 w 140"/>
                  <a:gd name="T33" fmla="*/ 58 h 183"/>
                  <a:gd name="T34" fmla="*/ 109 w 140"/>
                  <a:gd name="T35" fmla="*/ 89 h 183"/>
                  <a:gd name="T36" fmla="*/ 96 w 140"/>
                  <a:gd name="T37" fmla="*/ 110 h 183"/>
                  <a:gd name="T38" fmla="*/ 82 w 140"/>
                  <a:gd name="T39" fmla="*/ 114 h 183"/>
                  <a:gd name="T40" fmla="*/ 72 w 140"/>
                  <a:gd name="T41" fmla="*/ 110 h 183"/>
                  <a:gd name="T42" fmla="*/ 65 w 140"/>
                  <a:gd name="T43" fmla="*/ 102 h 183"/>
                  <a:gd name="T44" fmla="*/ 65 w 140"/>
                  <a:gd name="T45" fmla="*/ 94 h 183"/>
                  <a:gd name="T46" fmla="*/ 74 w 140"/>
                  <a:gd name="T47" fmla="*/ 56 h 183"/>
                  <a:gd name="T48" fmla="*/ 72 w 140"/>
                  <a:gd name="T49" fmla="*/ 46 h 183"/>
                  <a:gd name="T50" fmla="*/ 61 w 140"/>
                  <a:gd name="T51" fmla="*/ 40 h 183"/>
                  <a:gd name="T52" fmla="*/ 50 w 140"/>
                  <a:gd name="T53" fmla="*/ 46 h 183"/>
                  <a:gd name="T54" fmla="*/ 42 w 140"/>
                  <a:gd name="T55" fmla="*/ 56 h 183"/>
                  <a:gd name="T56" fmla="*/ 41 w 140"/>
                  <a:gd name="T57" fmla="*/ 68 h 183"/>
                  <a:gd name="T58" fmla="*/ 43 w 140"/>
                  <a:gd name="T59" fmla="*/ 85 h 183"/>
                  <a:gd name="T60" fmla="*/ 31 w 140"/>
                  <a:gd name="T61" fmla="*/ 141 h 183"/>
                  <a:gd name="T62" fmla="*/ 30 w 140"/>
                  <a:gd name="T63" fmla="*/ 182 h 183"/>
                  <a:gd name="T64" fmla="*/ 32 w 140"/>
                  <a:gd name="T65" fmla="*/ 183 h 183"/>
                  <a:gd name="T66" fmla="*/ 47 w 140"/>
                  <a:gd name="T67" fmla="*/ 160 h 183"/>
                  <a:gd name="T68" fmla="*/ 59 w 140"/>
                  <a:gd name="T69" fmla="*/ 120 h 183"/>
                  <a:gd name="T70" fmla="*/ 69 w 140"/>
                  <a:gd name="T71" fmla="*/ 128 h 183"/>
                  <a:gd name="T72" fmla="*/ 84 w 140"/>
                  <a:gd name="T73" fmla="*/ 132 h 183"/>
                  <a:gd name="T74" fmla="*/ 116 w 140"/>
                  <a:gd name="T75" fmla="*/ 120 h 183"/>
                  <a:gd name="T76" fmla="*/ 136 w 140"/>
                  <a:gd name="T77" fmla="*/ 89 h 183"/>
                  <a:gd name="T78" fmla="*/ 140 w 140"/>
                  <a:gd name="T79" fmla="*/ 60 h 183"/>
                  <a:gd name="T80" fmla="*/ 130 w 140"/>
                  <a:gd name="T81" fmla="*/ 27 h 183"/>
                  <a:gd name="T82" fmla="*/ 101 w 140"/>
                  <a:gd name="T83" fmla="*/ 5 h 183"/>
                  <a:gd name="T84" fmla="*/ 74 w 140"/>
                  <a:gd name="T85"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83">
                    <a:moveTo>
                      <a:pt x="74" y="0"/>
                    </a:moveTo>
                    <a:lnTo>
                      <a:pt x="74" y="0"/>
                    </a:lnTo>
                    <a:lnTo>
                      <a:pt x="65" y="0"/>
                    </a:lnTo>
                    <a:lnTo>
                      <a:pt x="57" y="1"/>
                    </a:lnTo>
                    <a:lnTo>
                      <a:pt x="49" y="4"/>
                    </a:lnTo>
                    <a:lnTo>
                      <a:pt x="42" y="6"/>
                    </a:lnTo>
                    <a:lnTo>
                      <a:pt x="30" y="13"/>
                    </a:lnTo>
                    <a:lnTo>
                      <a:pt x="19" y="21"/>
                    </a:lnTo>
                    <a:lnTo>
                      <a:pt x="11" y="32"/>
                    </a:lnTo>
                    <a:lnTo>
                      <a:pt x="4" y="43"/>
                    </a:lnTo>
                    <a:lnTo>
                      <a:pt x="1" y="54"/>
                    </a:lnTo>
                    <a:lnTo>
                      <a:pt x="0" y="66"/>
                    </a:lnTo>
                    <a:lnTo>
                      <a:pt x="0" y="66"/>
                    </a:lnTo>
                    <a:lnTo>
                      <a:pt x="1" y="79"/>
                    </a:lnTo>
                    <a:lnTo>
                      <a:pt x="5" y="90"/>
                    </a:lnTo>
                    <a:lnTo>
                      <a:pt x="8" y="95"/>
                    </a:lnTo>
                    <a:lnTo>
                      <a:pt x="12" y="100"/>
                    </a:lnTo>
                    <a:lnTo>
                      <a:pt x="16" y="104"/>
                    </a:lnTo>
                    <a:lnTo>
                      <a:pt x="22" y="106"/>
                    </a:lnTo>
                    <a:lnTo>
                      <a:pt x="22" y="106"/>
                    </a:lnTo>
                    <a:lnTo>
                      <a:pt x="24" y="106"/>
                    </a:lnTo>
                    <a:lnTo>
                      <a:pt x="27" y="104"/>
                    </a:lnTo>
                    <a:lnTo>
                      <a:pt x="27" y="104"/>
                    </a:lnTo>
                    <a:lnTo>
                      <a:pt x="28" y="94"/>
                    </a:lnTo>
                    <a:lnTo>
                      <a:pt x="28" y="94"/>
                    </a:lnTo>
                    <a:lnTo>
                      <a:pt x="28" y="91"/>
                    </a:lnTo>
                    <a:lnTo>
                      <a:pt x="27" y="89"/>
                    </a:lnTo>
                    <a:lnTo>
                      <a:pt x="27" y="89"/>
                    </a:lnTo>
                    <a:lnTo>
                      <a:pt x="24" y="85"/>
                    </a:lnTo>
                    <a:lnTo>
                      <a:pt x="22" y="81"/>
                    </a:lnTo>
                    <a:lnTo>
                      <a:pt x="20" y="75"/>
                    </a:lnTo>
                    <a:lnTo>
                      <a:pt x="20" y="68"/>
                    </a:lnTo>
                    <a:lnTo>
                      <a:pt x="20" y="68"/>
                    </a:lnTo>
                    <a:lnTo>
                      <a:pt x="22" y="58"/>
                    </a:lnTo>
                    <a:lnTo>
                      <a:pt x="24" y="50"/>
                    </a:lnTo>
                    <a:lnTo>
                      <a:pt x="28" y="40"/>
                    </a:lnTo>
                    <a:lnTo>
                      <a:pt x="34" y="33"/>
                    </a:lnTo>
                    <a:lnTo>
                      <a:pt x="42" y="27"/>
                    </a:lnTo>
                    <a:lnTo>
                      <a:pt x="50" y="21"/>
                    </a:lnTo>
                    <a:lnTo>
                      <a:pt x="61" y="19"/>
                    </a:lnTo>
                    <a:lnTo>
                      <a:pt x="72" y="17"/>
                    </a:lnTo>
                    <a:lnTo>
                      <a:pt x="72" y="17"/>
                    </a:lnTo>
                    <a:lnTo>
                      <a:pt x="81" y="19"/>
                    </a:lnTo>
                    <a:lnTo>
                      <a:pt x="90" y="21"/>
                    </a:lnTo>
                    <a:lnTo>
                      <a:pt x="97" y="24"/>
                    </a:lnTo>
                    <a:lnTo>
                      <a:pt x="104" y="29"/>
                    </a:lnTo>
                    <a:lnTo>
                      <a:pt x="108" y="35"/>
                    </a:lnTo>
                    <a:lnTo>
                      <a:pt x="112" y="41"/>
                    </a:lnTo>
                    <a:lnTo>
                      <a:pt x="115" y="50"/>
                    </a:lnTo>
                    <a:lnTo>
                      <a:pt x="115" y="58"/>
                    </a:lnTo>
                    <a:lnTo>
                      <a:pt x="115" y="58"/>
                    </a:lnTo>
                    <a:lnTo>
                      <a:pt x="115" y="70"/>
                    </a:lnTo>
                    <a:lnTo>
                      <a:pt x="112" y="79"/>
                    </a:lnTo>
                    <a:lnTo>
                      <a:pt x="109" y="89"/>
                    </a:lnTo>
                    <a:lnTo>
                      <a:pt x="105" y="98"/>
                    </a:lnTo>
                    <a:lnTo>
                      <a:pt x="101" y="105"/>
                    </a:lnTo>
                    <a:lnTo>
                      <a:pt x="96" y="110"/>
                    </a:lnTo>
                    <a:lnTo>
                      <a:pt x="89" y="113"/>
                    </a:lnTo>
                    <a:lnTo>
                      <a:pt x="82" y="114"/>
                    </a:lnTo>
                    <a:lnTo>
                      <a:pt x="82" y="114"/>
                    </a:lnTo>
                    <a:lnTo>
                      <a:pt x="78" y="114"/>
                    </a:lnTo>
                    <a:lnTo>
                      <a:pt x="74" y="113"/>
                    </a:lnTo>
                    <a:lnTo>
                      <a:pt x="72" y="110"/>
                    </a:lnTo>
                    <a:lnTo>
                      <a:pt x="69" y="108"/>
                    </a:lnTo>
                    <a:lnTo>
                      <a:pt x="66" y="105"/>
                    </a:lnTo>
                    <a:lnTo>
                      <a:pt x="65" y="102"/>
                    </a:lnTo>
                    <a:lnTo>
                      <a:pt x="65" y="98"/>
                    </a:lnTo>
                    <a:lnTo>
                      <a:pt x="65" y="94"/>
                    </a:lnTo>
                    <a:lnTo>
                      <a:pt x="65" y="94"/>
                    </a:lnTo>
                    <a:lnTo>
                      <a:pt x="72" y="74"/>
                    </a:lnTo>
                    <a:lnTo>
                      <a:pt x="74" y="64"/>
                    </a:lnTo>
                    <a:lnTo>
                      <a:pt x="74" y="56"/>
                    </a:lnTo>
                    <a:lnTo>
                      <a:pt x="74" y="56"/>
                    </a:lnTo>
                    <a:lnTo>
                      <a:pt x="74" y="51"/>
                    </a:lnTo>
                    <a:lnTo>
                      <a:pt x="72" y="46"/>
                    </a:lnTo>
                    <a:lnTo>
                      <a:pt x="66" y="41"/>
                    </a:lnTo>
                    <a:lnTo>
                      <a:pt x="61" y="40"/>
                    </a:lnTo>
                    <a:lnTo>
                      <a:pt x="61" y="40"/>
                    </a:lnTo>
                    <a:lnTo>
                      <a:pt x="57" y="41"/>
                    </a:lnTo>
                    <a:lnTo>
                      <a:pt x="53" y="43"/>
                    </a:lnTo>
                    <a:lnTo>
                      <a:pt x="50" y="46"/>
                    </a:lnTo>
                    <a:lnTo>
                      <a:pt x="46" y="48"/>
                    </a:lnTo>
                    <a:lnTo>
                      <a:pt x="45" y="52"/>
                    </a:lnTo>
                    <a:lnTo>
                      <a:pt x="42" y="56"/>
                    </a:lnTo>
                    <a:lnTo>
                      <a:pt x="41" y="62"/>
                    </a:lnTo>
                    <a:lnTo>
                      <a:pt x="41" y="68"/>
                    </a:lnTo>
                    <a:lnTo>
                      <a:pt x="41" y="68"/>
                    </a:lnTo>
                    <a:lnTo>
                      <a:pt x="41" y="75"/>
                    </a:lnTo>
                    <a:lnTo>
                      <a:pt x="42" y="79"/>
                    </a:lnTo>
                    <a:lnTo>
                      <a:pt x="43" y="85"/>
                    </a:lnTo>
                    <a:lnTo>
                      <a:pt x="43" y="85"/>
                    </a:lnTo>
                    <a:lnTo>
                      <a:pt x="31" y="141"/>
                    </a:lnTo>
                    <a:lnTo>
                      <a:pt x="31" y="141"/>
                    </a:lnTo>
                    <a:lnTo>
                      <a:pt x="28" y="155"/>
                    </a:lnTo>
                    <a:lnTo>
                      <a:pt x="28" y="167"/>
                    </a:lnTo>
                    <a:lnTo>
                      <a:pt x="30" y="182"/>
                    </a:lnTo>
                    <a:lnTo>
                      <a:pt x="30" y="182"/>
                    </a:lnTo>
                    <a:lnTo>
                      <a:pt x="31" y="183"/>
                    </a:lnTo>
                    <a:lnTo>
                      <a:pt x="32" y="183"/>
                    </a:lnTo>
                    <a:lnTo>
                      <a:pt x="32" y="183"/>
                    </a:lnTo>
                    <a:lnTo>
                      <a:pt x="41" y="171"/>
                    </a:lnTo>
                    <a:lnTo>
                      <a:pt x="47" y="160"/>
                    </a:lnTo>
                    <a:lnTo>
                      <a:pt x="51" y="148"/>
                    </a:lnTo>
                    <a:lnTo>
                      <a:pt x="51" y="148"/>
                    </a:lnTo>
                    <a:lnTo>
                      <a:pt x="59" y="120"/>
                    </a:lnTo>
                    <a:lnTo>
                      <a:pt x="59" y="120"/>
                    </a:lnTo>
                    <a:lnTo>
                      <a:pt x="62" y="124"/>
                    </a:lnTo>
                    <a:lnTo>
                      <a:pt x="69" y="128"/>
                    </a:lnTo>
                    <a:lnTo>
                      <a:pt x="76" y="132"/>
                    </a:lnTo>
                    <a:lnTo>
                      <a:pt x="84" y="132"/>
                    </a:lnTo>
                    <a:lnTo>
                      <a:pt x="84" y="132"/>
                    </a:lnTo>
                    <a:lnTo>
                      <a:pt x="96" y="131"/>
                    </a:lnTo>
                    <a:lnTo>
                      <a:pt x="107" y="127"/>
                    </a:lnTo>
                    <a:lnTo>
                      <a:pt x="116" y="120"/>
                    </a:lnTo>
                    <a:lnTo>
                      <a:pt x="124" y="112"/>
                    </a:lnTo>
                    <a:lnTo>
                      <a:pt x="131" y="101"/>
                    </a:lnTo>
                    <a:lnTo>
                      <a:pt x="136" y="89"/>
                    </a:lnTo>
                    <a:lnTo>
                      <a:pt x="139" y="75"/>
                    </a:lnTo>
                    <a:lnTo>
                      <a:pt x="140" y="60"/>
                    </a:lnTo>
                    <a:lnTo>
                      <a:pt x="140" y="60"/>
                    </a:lnTo>
                    <a:lnTo>
                      <a:pt x="139" y="48"/>
                    </a:lnTo>
                    <a:lnTo>
                      <a:pt x="136" y="37"/>
                    </a:lnTo>
                    <a:lnTo>
                      <a:pt x="130" y="27"/>
                    </a:lnTo>
                    <a:lnTo>
                      <a:pt x="123" y="19"/>
                    </a:lnTo>
                    <a:lnTo>
                      <a:pt x="113" y="10"/>
                    </a:lnTo>
                    <a:lnTo>
                      <a:pt x="101" y="5"/>
                    </a:lnTo>
                    <a:lnTo>
                      <a:pt x="89" y="1"/>
                    </a:lnTo>
                    <a:lnTo>
                      <a:pt x="74" y="0"/>
                    </a:lnTo>
                    <a:lnTo>
                      <a:pt x="74"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2" name="组合 21"/>
          <p:cNvGrpSpPr/>
          <p:nvPr/>
        </p:nvGrpSpPr>
        <p:grpSpPr>
          <a:xfrm>
            <a:off x="6224216" y="699542"/>
            <a:ext cx="2587601" cy="1738664"/>
            <a:chOff x="6224216" y="699542"/>
            <a:chExt cx="2587601" cy="1738664"/>
          </a:xfrm>
        </p:grpSpPr>
        <p:grpSp>
          <p:nvGrpSpPr>
            <p:cNvPr id="23" name="组合 22"/>
            <p:cNvGrpSpPr/>
            <p:nvPr/>
          </p:nvGrpSpPr>
          <p:grpSpPr>
            <a:xfrm rot="10800000">
              <a:off x="6224216" y="699543"/>
              <a:ext cx="863909" cy="1738663"/>
              <a:chOff x="2758947" y="3773640"/>
              <a:chExt cx="1151878" cy="2318217"/>
            </a:xfrm>
          </p:grpSpPr>
          <p:cxnSp>
            <p:nvCxnSpPr>
              <p:cNvPr id="25" name="直接连接符 24"/>
              <p:cNvCxnSpPr/>
              <p:nvPr/>
            </p:nvCxnSpPr>
            <p:spPr>
              <a:xfrm flipH="1">
                <a:off x="2758947" y="3773640"/>
                <a:ext cx="1151878" cy="0"/>
              </a:xfrm>
              <a:prstGeom prst="line">
                <a:avLst/>
              </a:prstGeom>
              <a:ln w="19050">
                <a:solidFill>
                  <a:schemeClr val="bg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758947" y="3773640"/>
                <a:ext cx="0" cy="2318217"/>
              </a:xfrm>
              <a:prstGeom prst="line">
                <a:avLst/>
              </a:prstGeom>
              <a:ln w="19050">
                <a:solidFill>
                  <a:schemeClr val="bg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24" name="文本框 32"/>
            <p:cNvSpPr txBox="1"/>
            <p:nvPr/>
          </p:nvSpPr>
          <p:spPr>
            <a:xfrm>
              <a:off x="7227633" y="699542"/>
              <a:ext cx="1584184" cy="918200"/>
            </a:xfrm>
            <a:prstGeom prst="rect">
              <a:avLst/>
            </a:prstGeom>
            <a:noFill/>
          </p:spPr>
          <p:txBody>
            <a:bodyPr wrap="square" lIns="68580" tIns="34290" rIns="68580" bIns="34290" rtlCol="0">
              <a:spAutoFit/>
            </a:bodyPr>
            <a:lstStyle/>
            <a:p>
              <a:pPr>
                <a:spcBef>
                  <a:spcPts val="450"/>
                </a:spcBef>
              </a:pPr>
              <a:r>
                <a:rPr lang="zh-CN" altLang="en-US" sz="1500" b="1" dirty="0">
                  <a:solidFill>
                    <a:schemeClr val="bg2"/>
                  </a:solidFill>
                  <a:latin typeface="微软雅黑" panose="020B0503020204020204" pitchFamily="34" charset="-122"/>
                  <a:ea typeface="微软雅黑" panose="020B0503020204020204" pitchFamily="34" charset="-122"/>
                </a:rPr>
                <a:t>添加标题</a:t>
              </a:r>
              <a:endParaRPr lang="en-US" altLang="zh-CN" sz="1500" b="1" dirty="0">
                <a:solidFill>
                  <a:schemeClr val="bg2"/>
                </a:solidFill>
                <a:latin typeface="微软雅黑" panose="020B0503020204020204" pitchFamily="34" charset="-122"/>
                <a:ea typeface="微软雅黑" panose="020B0503020204020204" pitchFamily="34" charset="-122"/>
              </a:endParaRPr>
            </a:p>
            <a:p>
              <a:pPr>
                <a:spcBef>
                  <a:spcPts val="450"/>
                </a:spcBef>
              </a:pPr>
              <a:r>
                <a:rPr lang="zh-CN" altLang="en-US" sz="1200" dirty="0" smtClean="0">
                  <a:solidFill>
                    <a:schemeClr val="accent1"/>
                  </a:solidFill>
                  <a:latin typeface="微软雅黑" panose="020B0503020204020204" pitchFamily="34" charset="-122"/>
                  <a:ea typeface="微软雅黑" panose="020B0503020204020204" pitchFamily="34" charset="-122"/>
                </a:rPr>
                <a:t>在</a:t>
              </a:r>
              <a:r>
                <a:rPr lang="zh-CN" altLang="en-US" sz="1200" dirty="0">
                  <a:solidFill>
                    <a:schemeClr val="accent1"/>
                  </a:solidFill>
                  <a:latin typeface="微软雅黑" panose="020B0503020204020204" pitchFamily="34" charset="-122"/>
                  <a:ea typeface="微软雅黑" panose="020B0503020204020204" pitchFamily="34" charset="-122"/>
                </a:rPr>
                <a:t>此处添加</a:t>
              </a:r>
              <a:r>
                <a:rPr lang="zh-CN" altLang="en-US" sz="1200" dirty="0" smtClean="0">
                  <a:solidFill>
                    <a:schemeClr val="accent1"/>
                  </a:solidFill>
                  <a:latin typeface="微软雅黑" panose="020B0503020204020204" pitchFamily="34" charset="-122"/>
                  <a:ea typeface="微软雅黑" panose="020B0503020204020204" pitchFamily="34" charset="-122"/>
                </a:rPr>
                <a:t>文字在</a:t>
              </a:r>
              <a:r>
                <a:rPr lang="zh-CN" altLang="en-US" sz="1200" dirty="0">
                  <a:solidFill>
                    <a:schemeClr val="accent1"/>
                  </a:solidFill>
                  <a:latin typeface="微软雅黑" panose="020B0503020204020204" pitchFamily="34" charset="-122"/>
                  <a:ea typeface="微软雅黑" panose="020B0503020204020204" pitchFamily="34" charset="-122"/>
                </a:rPr>
                <a:t>此处添加文字，在此处添加</a:t>
              </a:r>
              <a:r>
                <a:rPr lang="zh-CN" altLang="en-US" sz="1200" dirty="0" smtClean="0">
                  <a:solidFill>
                    <a:schemeClr val="accent1"/>
                  </a:solidFill>
                  <a:latin typeface="微软雅黑" panose="020B0503020204020204" pitchFamily="34" charset="-122"/>
                  <a:ea typeface="微软雅黑" panose="020B0503020204020204" pitchFamily="34" charset="-122"/>
                </a:rPr>
                <a:t>文字。</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443592" y="2438205"/>
            <a:ext cx="2489527" cy="1787531"/>
            <a:chOff x="443592" y="2438205"/>
            <a:chExt cx="2489527" cy="1787531"/>
          </a:xfrm>
        </p:grpSpPr>
        <p:grpSp>
          <p:nvGrpSpPr>
            <p:cNvPr id="28" name="组合 27"/>
            <p:cNvGrpSpPr/>
            <p:nvPr/>
          </p:nvGrpSpPr>
          <p:grpSpPr>
            <a:xfrm>
              <a:off x="2069210" y="2438205"/>
              <a:ext cx="863909" cy="1738663"/>
              <a:chOff x="2758947" y="3773640"/>
              <a:chExt cx="1151878" cy="2318217"/>
            </a:xfrm>
          </p:grpSpPr>
          <p:cxnSp>
            <p:nvCxnSpPr>
              <p:cNvPr id="30" name="直接连接符 29"/>
              <p:cNvCxnSpPr/>
              <p:nvPr/>
            </p:nvCxnSpPr>
            <p:spPr>
              <a:xfrm flipH="1">
                <a:off x="2758947" y="3773640"/>
                <a:ext cx="1151878" cy="0"/>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2758947" y="3773640"/>
                <a:ext cx="0" cy="2318217"/>
              </a:xfrm>
              <a:prstGeom prst="line">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29" name="文本框 33"/>
            <p:cNvSpPr txBox="1"/>
            <p:nvPr/>
          </p:nvSpPr>
          <p:spPr>
            <a:xfrm>
              <a:off x="443592" y="3307536"/>
              <a:ext cx="1584184" cy="918200"/>
            </a:xfrm>
            <a:prstGeom prst="rect">
              <a:avLst/>
            </a:prstGeom>
            <a:noFill/>
          </p:spPr>
          <p:txBody>
            <a:bodyPr wrap="square" lIns="68580" tIns="34290" rIns="68580" bIns="34290" rtlCol="0">
              <a:spAutoFit/>
            </a:bodyPr>
            <a:lstStyle/>
            <a:p>
              <a:pPr algn="r">
                <a:spcBef>
                  <a:spcPts val="450"/>
                </a:spcBef>
              </a:pPr>
              <a:r>
                <a:rPr lang="zh-CN" altLang="en-US" sz="1500" b="1" dirty="0">
                  <a:latin typeface="微软雅黑" panose="020B0503020204020204" pitchFamily="34" charset="-122"/>
                  <a:ea typeface="微软雅黑" panose="020B0503020204020204" pitchFamily="34" charset="-122"/>
                </a:rPr>
                <a:t>添加标题</a:t>
              </a:r>
              <a:endParaRPr lang="en-US" altLang="zh-CN" sz="1500" b="1" dirty="0">
                <a:latin typeface="微软雅黑" panose="020B0503020204020204" pitchFamily="34" charset="-122"/>
                <a:ea typeface="微软雅黑" panose="020B0503020204020204" pitchFamily="34" charset="-122"/>
              </a:endParaRPr>
            </a:p>
            <a:p>
              <a:pPr algn="r">
                <a:spcBef>
                  <a:spcPts val="450"/>
                </a:spcBef>
              </a:pPr>
              <a:r>
                <a:rPr lang="zh-CN" altLang="en-US" sz="1200" dirty="0" smtClean="0">
                  <a:solidFill>
                    <a:schemeClr val="accent1"/>
                  </a:solidFill>
                  <a:latin typeface="微软雅黑" panose="020B0503020204020204" pitchFamily="34" charset="-122"/>
                  <a:ea typeface="微软雅黑" panose="020B0503020204020204" pitchFamily="34" charset="-122"/>
                </a:rPr>
                <a:t>在</a:t>
              </a:r>
              <a:r>
                <a:rPr lang="zh-CN" altLang="en-US" sz="1200" dirty="0">
                  <a:solidFill>
                    <a:schemeClr val="accent1"/>
                  </a:solidFill>
                  <a:latin typeface="微软雅黑" panose="020B0503020204020204" pitchFamily="34" charset="-122"/>
                  <a:ea typeface="微软雅黑" panose="020B0503020204020204" pitchFamily="34" charset="-122"/>
                </a:rPr>
                <a:t>此处添加</a:t>
              </a:r>
              <a:r>
                <a:rPr lang="zh-CN" altLang="en-US" sz="1200" dirty="0" smtClean="0">
                  <a:solidFill>
                    <a:schemeClr val="accent1"/>
                  </a:solidFill>
                  <a:latin typeface="微软雅黑" panose="020B0503020204020204" pitchFamily="34" charset="-122"/>
                  <a:ea typeface="微软雅黑" panose="020B0503020204020204" pitchFamily="34" charset="-122"/>
                </a:rPr>
                <a:t>文字在</a:t>
              </a:r>
              <a:r>
                <a:rPr lang="zh-CN" altLang="en-US" sz="1200" dirty="0">
                  <a:solidFill>
                    <a:schemeClr val="accent1"/>
                  </a:solidFill>
                  <a:latin typeface="微软雅黑" panose="020B0503020204020204" pitchFamily="34" charset="-122"/>
                  <a:ea typeface="微软雅黑" panose="020B0503020204020204" pitchFamily="34" charset="-122"/>
                </a:rPr>
                <a:t>此处添加文字，在此处添加</a:t>
              </a:r>
              <a:r>
                <a:rPr lang="zh-CN" altLang="en-US" sz="1200" dirty="0" smtClean="0">
                  <a:solidFill>
                    <a:schemeClr val="accent1"/>
                  </a:solidFill>
                  <a:latin typeface="微软雅黑" panose="020B0503020204020204" pitchFamily="34" charset="-122"/>
                  <a:ea typeface="微软雅黑" panose="020B0503020204020204" pitchFamily="34" charset="-122"/>
                </a:rPr>
                <a:t>文字。</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4599385" y="2801561"/>
            <a:ext cx="3725477" cy="1375307"/>
            <a:chOff x="4599385" y="2801561"/>
            <a:chExt cx="3725477" cy="1375307"/>
          </a:xfrm>
        </p:grpSpPr>
        <p:grpSp>
          <p:nvGrpSpPr>
            <p:cNvPr id="33" name="组合 32"/>
            <p:cNvGrpSpPr/>
            <p:nvPr/>
          </p:nvGrpSpPr>
          <p:grpSpPr>
            <a:xfrm rot="10800000">
              <a:off x="4599385" y="3782599"/>
              <a:ext cx="2530175" cy="394269"/>
              <a:chOff x="2758947" y="1469571"/>
              <a:chExt cx="3373566" cy="525692"/>
            </a:xfrm>
          </p:grpSpPr>
          <p:cxnSp>
            <p:nvCxnSpPr>
              <p:cNvPr id="35" name="直接连接符 34"/>
              <p:cNvCxnSpPr/>
              <p:nvPr/>
            </p:nvCxnSpPr>
            <p:spPr>
              <a:xfrm flipV="1">
                <a:off x="6132513" y="1469571"/>
                <a:ext cx="0" cy="525692"/>
              </a:xfrm>
              <a:prstGeom prst="line">
                <a:avLst/>
              </a:prstGeom>
              <a:ln w="19050">
                <a:solidFill>
                  <a:schemeClr val="tx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2758947" y="1469571"/>
                <a:ext cx="3373566" cy="0"/>
              </a:xfrm>
              <a:prstGeom prst="line">
                <a:avLst/>
              </a:prstGeom>
              <a:ln w="19050">
                <a:solidFill>
                  <a:schemeClr val="tx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758947" y="1469571"/>
                <a:ext cx="0" cy="525692"/>
              </a:xfrm>
              <a:prstGeom prst="line">
                <a:avLst/>
              </a:prstGeom>
              <a:ln w="19050">
                <a:solidFill>
                  <a:schemeClr val="tx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34" name="文本框 34"/>
            <p:cNvSpPr txBox="1"/>
            <p:nvPr/>
          </p:nvSpPr>
          <p:spPr>
            <a:xfrm>
              <a:off x="5934257" y="2801561"/>
              <a:ext cx="2390605" cy="733534"/>
            </a:xfrm>
            <a:prstGeom prst="rect">
              <a:avLst/>
            </a:prstGeom>
            <a:noFill/>
          </p:spPr>
          <p:txBody>
            <a:bodyPr wrap="square" lIns="68580" tIns="34290" rIns="68580" bIns="34290" rtlCol="0">
              <a:spAutoFit/>
            </a:bodyPr>
            <a:lstStyle/>
            <a:p>
              <a:pPr algn="ctr">
                <a:spcBef>
                  <a:spcPts val="450"/>
                </a:spcBef>
              </a:pPr>
              <a:r>
                <a:rPr lang="zh-CN" altLang="en-US" sz="1500" b="1" dirty="0">
                  <a:solidFill>
                    <a:schemeClr val="tx2"/>
                  </a:solidFill>
                  <a:latin typeface="微软雅黑" panose="020B0503020204020204" pitchFamily="34" charset="-122"/>
                  <a:ea typeface="微软雅黑" panose="020B0503020204020204" pitchFamily="34" charset="-122"/>
                </a:rPr>
                <a:t>添加标题</a:t>
              </a:r>
              <a:endParaRPr lang="en-US" altLang="zh-CN" sz="1500" b="1" dirty="0">
                <a:solidFill>
                  <a:schemeClr val="tx2"/>
                </a:solidFill>
                <a:latin typeface="微软雅黑" panose="020B0503020204020204" pitchFamily="34" charset="-122"/>
                <a:ea typeface="微软雅黑" panose="020B0503020204020204" pitchFamily="34" charset="-122"/>
              </a:endParaRPr>
            </a:p>
            <a:p>
              <a:pPr algn="ctr">
                <a:spcBef>
                  <a:spcPts val="450"/>
                </a:spcBef>
              </a:pPr>
              <a:r>
                <a:rPr lang="zh-CN" altLang="en-US" sz="1200" dirty="0" smtClean="0">
                  <a:solidFill>
                    <a:schemeClr val="accent1"/>
                  </a:solidFill>
                  <a:latin typeface="微软雅黑" panose="020B0503020204020204" pitchFamily="34" charset="-122"/>
                  <a:ea typeface="微软雅黑" panose="020B0503020204020204" pitchFamily="34" charset="-122"/>
                </a:rPr>
                <a:t>在</a:t>
              </a:r>
              <a:r>
                <a:rPr lang="zh-CN" altLang="en-US" sz="1200" dirty="0">
                  <a:solidFill>
                    <a:schemeClr val="accent1"/>
                  </a:solidFill>
                  <a:latin typeface="微软雅黑" panose="020B0503020204020204" pitchFamily="34" charset="-122"/>
                  <a:ea typeface="微软雅黑" panose="020B0503020204020204" pitchFamily="34" charset="-122"/>
                </a:rPr>
                <a:t>此处添加</a:t>
              </a:r>
              <a:r>
                <a:rPr lang="zh-CN" altLang="en-US" sz="1200" dirty="0" smtClean="0">
                  <a:solidFill>
                    <a:schemeClr val="accent1"/>
                  </a:solidFill>
                  <a:latin typeface="微软雅黑" panose="020B0503020204020204" pitchFamily="34" charset="-122"/>
                  <a:ea typeface="微软雅黑" panose="020B0503020204020204" pitchFamily="34" charset="-122"/>
                </a:rPr>
                <a:t>文字在</a:t>
              </a:r>
              <a:r>
                <a:rPr lang="zh-CN" altLang="en-US" sz="1200" dirty="0">
                  <a:solidFill>
                    <a:schemeClr val="accent1"/>
                  </a:solidFill>
                  <a:latin typeface="微软雅黑" panose="020B0503020204020204" pitchFamily="34" charset="-122"/>
                  <a:ea typeface="微软雅黑" panose="020B0503020204020204" pitchFamily="34" charset="-122"/>
                </a:rPr>
                <a:t>此处添加文字，在此处添加文字在此处添加</a:t>
              </a:r>
              <a:r>
                <a:rPr lang="zh-CN" altLang="en-US" sz="1200" dirty="0" smtClean="0">
                  <a:solidFill>
                    <a:schemeClr val="accent1"/>
                  </a:solidFill>
                  <a:latin typeface="微软雅黑" panose="020B0503020204020204" pitchFamily="34" charset="-122"/>
                  <a:ea typeface="微软雅黑" panose="020B0503020204020204" pitchFamily="34" charset="-122"/>
                </a:rPr>
                <a:t>文字。</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878503" y="710153"/>
            <a:ext cx="3720882" cy="1132479"/>
            <a:chOff x="878503" y="710153"/>
            <a:chExt cx="3720882" cy="1132479"/>
          </a:xfrm>
        </p:grpSpPr>
        <p:grpSp>
          <p:nvGrpSpPr>
            <p:cNvPr id="39" name="组合 38"/>
            <p:cNvGrpSpPr/>
            <p:nvPr/>
          </p:nvGrpSpPr>
          <p:grpSpPr>
            <a:xfrm>
              <a:off x="2069210" y="710153"/>
              <a:ext cx="2530175" cy="394269"/>
              <a:chOff x="2758947" y="1469571"/>
              <a:chExt cx="3373566" cy="525692"/>
            </a:xfrm>
          </p:grpSpPr>
          <p:cxnSp>
            <p:nvCxnSpPr>
              <p:cNvPr id="41" name="直接连接符 40"/>
              <p:cNvCxnSpPr/>
              <p:nvPr/>
            </p:nvCxnSpPr>
            <p:spPr>
              <a:xfrm flipV="1">
                <a:off x="6132513" y="1469571"/>
                <a:ext cx="0" cy="525692"/>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2758947" y="1469571"/>
                <a:ext cx="3373566" cy="0"/>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758947" y="1469571"/>
                <a:ext cx="0" cy="525692"/>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40" name="文本框 35"/>
            <p:cNvSpPr txBox="1"/>
            <p:nvPr/>
          </p:nvSpPr>
          <p:spPr>
            <a:xfrm>
              <a:off x="878503" y="1109098"/>
              <a:ext cx="2390605" cy="733534"/>
            </a:xfrm>
            <a:prstGeom prst="rect">
              <a:avLst/>
            </a:prstGeom>
            <a:noFill/>
          </p:spPr>
          <p:txBody>
            <a:bodyPr wrap="square" lIns="68580" tIns="34290" rIns="68580" bIns="34290" rtlCol="0">
              <a:spAutoFit/>
            </a:bodyPr>
            <a:lstStyle/>
            <a:p>
              <a:pPr algn="ctr">
                <a:spcBef>
                  <a:spcPts val="450"/>
                </a:spcBef>
              </a:pPr>
              <a:r>
                <a:rPr lang="zh-CN" altLang="en-US" sz="1500" b="1" dirty="0">
                  <a:solidFill>
                    <a:schemeClr val="bg1"/>
                  </a:solidFill>
                  <a:latin typeface="微软雅黑" panose="020B0503020204020204" pitchFamily="34" charset="-122"/>
                  <a:ea typeface="微软雅黑" panose="020B0503020204020204" pitchFamily="34" charset="-122"/>
                </a:rPr>
                <a:t>添加标题</a:t>
              </a:r>
              <a:endParaRPr lang="en-US" altLang="zh-CN" sz="1500" b="1" dirty="0">
                <a:solidFill>
                  <a:schemeClr val="bg1"/>
                </a:solidFill>
                <a:latin typeface="微软雅黑" panose="020B0503020204020204" pitchFamily="34" charset="-122"/>
                <a:ea typeface="微软雅黑" panose="020B0503020204020204" pitchFamily="34" charset="-122"/>
              </a:endParaRPr>
            </a:p>
            <a:p>
              <a:pPr algn="ctr">
                <a:spcBef>
                  <a:spcPts val="450"/>
                </a:spcBef>
              </a:pPr>
              <a:r>
                <a:rPr lang="zh-CN" altLang="en-US" sz="1200" dirty="0" smtClean="0">
                  <a:solidFill>
                    <a:schemeClr val="accent1"/>
                  </a:solidFill>
                  <a:latin typeface="微软雅黑" panose="020B0503020204020204" pitchFamily="34" charset="-122"/>
                  <a:ea typeface="微软雅黑" panose="020B0503020204020204" pitchFamily="34" charset="-122"/>
                </a:rPr>
                <a:t>在</a:t>
              </a:r>
              <a:r>
                <a:rPr lang="zh-CN" altLang="en-US" sz="1200" dirty="0">
                  <a:solidFill>
                    <a:schemeClr val="accent1"/>
                  </a:solidFill>
                  <a:latin typeface="微软雅黑" panose="020B0503020204020204" pitchFamily="34" charset="-122"/>
                  <a:ea typeface="微软雅黑" panose="020B0503020204020204" pitchFamily="34" charset="-122"/>
                </a:rPr>
                <a:t>此处添加</a:t>
              </a:r>
              <a:r>
                <a:rPr lang="zh-CN" altLang="en-US" sz="1200" dirty="0" smtClean="0">
                  <a:solidFill>
                    <a:schemeClr val="accent1"/>
                  </a:solidFill>
                  <a:latin typeface="微软雅黑" panose="020B0503020204020204" pitchFamily="34" charset="-122"/>
                  <a:ea typeface="微软雅黑" panose="020B0503020204020204" pitchFamily="34" charset="-122"/>
                </a:rPr>
                <a:t>文字在</a:t>
              </a:r>
              <a:r>
                <a:rPr lang="zh-CN" altLang="en-US" sz="1200" dirty="0">
                  <a:solidFill>
                    <a:schemeClr val="accent1"/>
                  </a:solidFill>
                  <a:latin typeface="微软雅黑" panose="020B0503020204020204" pitchFamily="34" charset="-122"/>
                  <a:ea typeface="微软雅黑" panose="020B0503020204020204" pitchFamily="34" charset="-122"/>
                </a:rPr>
                <a:t>此处添加文字，在此处添加文字在此处添加</a:t>
              </a:r>
              <a:r>
                <a:rPr lang="zh-CN" altLang="en-US" sz="1200" dirty="0" smtClean="0">
                  <a:solidFill>
                    <a:schemeClr val="accent1"/>
                  </a:solidFill>
                  <a:latin typeface="微软雅黑" panose="020B0503020204020204" pitchFamily="34" charset="-122"/>
                  <a:ea typeface="微软雅黑" panose="020B0503020204020204" pitchFamily="34" charset="-122"/>
                </a:rPr>
                <a:t>文字。</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grpSp>
      <p:sp>
        <p:nvSpPr>
          <p:cNvPr id="44" name="文本框 96"/>
          <p:cNvSpPr txBox="1"/>
          <p:nvPr/>
        </p:nvSpPr>
        <p:spPr>
          <a:xfrm>
            <a:off x="413245" y="267494"/>
            <a:ext cx="3870723" cy="338554"/>
          </a:xfrm>
          <a:prstGeom prst="rect">
            <a:avLst/>
          </a:prstGeom>
          <a:noFill/>
        </p:spPr>
        <p:txBody>
          <a:bodyPr wrap="squar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请在这输入</a:t>
            </a:r>
            <a:r>
              <a:rPr lang="zh-CN" altLang="en-US" sz="1600" dirty="0">
                <a:solidFill>
                  <a:schemeClr val="accent1"/>
                </a:solidFill>
                <a:latin typeface="微软雅黑" panose="020B0503020204020204" pitchFamily="34" charset="-122"/>
                <a:ea typeface="微软雅黑" panose="020B0503020204020204" pitchFamily="34" charset="-122"/>
              </a:rPr>
              <a:t>标题</a:t>
            </a:r>
            <a:r>
              <a:rPr lang="zh-CN" altLang="en-US" sz="1600" dirty="0" smtClean="0">
                <a:solidFill>
                  <a:schemeClr val="accent1"/>
                </a:solidFill>
                <a:latin typeface="微软雅黑" panose="020B0503020204020204" pitchFamily="34" charset="-122"/>
                <a:ea typeface="微软雅黑" panose="020B0503020204020204" pitchFamily="34" charset="-122"/>
              </a:rPr>
              <a:t>内容文字</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4126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1000"/>
                                        <p:tgtEl>
                                          <p:spTgt spid="38"/>
                                        </p:tgtEl>
                                      </p:cBhvr>
                                    </p:animEffect>
                                    <p:anim calcmode="lin" valueType="num">
                                      <p:cBhvr>
                                        <p:cTn id="30" dur="1000" fill="hold"/>
                                        <p:tgtEl>
                                          <p:spTgt spid="38"/>
                                        </p:tgtEl>
                                        <p:attrNameLst>
                                          <p:attrName>ppt_x</p:attrName>
                                        </p:attrNameLst>
                                      </p:cBhvr>
                                      <p:tavLst>
                                        <p:tav tm="0">
                                          <p:val>
                                            <p:strVal val="#ppt_x"/>
                                          </p:val>
                                        </p:tav>
                                        <p:tav tm="100000">
                                          <p:val>
                                            <p:strVal val="#ppt_x"/>
                                          </p:val>
                                        </p:tav>
                                      </p:tavLst>
                                    </p:anim>
                                    <p:anim calcmode="lin" valueType="num">
                                      <p:cBhvr>
                                        <p:cTn id="31" dur="1000" fill="hold"/>
                                        <p:tgtEl>
                                          <p:spTgt spid="38"/>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1000"/>
                                        <p:tgtEl>
                                          <p:spTgt spid="22"/>
                                        </p:tgtEl>
                                      </p:cBhvr>
                                    </p:animEffect>
                                    <p:anim calcmode="lin" valueType="num">
                                      <p:cBhvr>
                                        <p:cTn id="35" dur="1000" fill="hold"/>
                                        <p:tgtEl>
                                          <p:spTgt spid="22"/>
                                        </p:tgtEl>
                                        <p:attrNameLst>
                                          <p:attrName>ppt_x</p:attrName>
                                        </p:attrNameLst>
                                      </p:cBhvr>
                                      <p:tavLst>
                                        <p:tav tm="0">
                                          <p:val>
                                            <p:strVal val="#ppt_x"/>
                                          </p:val>
                                        </p:tav>
                                        <p:tav tm="100000">
                                          <p:val>
                                            <p:strVal val="#ppt_x"/>
                                          </p:val>
                                        </p:tav>
                                      </p:tavLst>
                                    </p:anim>
                                    <p:anim calcmode="lin" valueType="num">
                                      <p:cBhvr>
                                        <p:cTn id="36" dur="1000" fill="hold"/>
                                        <p:tgtEl>
                                          <p:spTgt spid="22"/>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1000"/>
                                        <p:tgtEl>
                                          <p:spTgt spid="32"/>
                                        </p:tgtEl>
                                      </p:cBhvr>
                                    </p:animEffect>
                                    <p:anim calcmode="lin" valueType="num">
                                      <p:cBhvr>
                                        <p:cTn id="40" dur="1000" fill="hold"/>
                                        <p:tgtEl>
                                          <p:spTgt spid="32"/>
                                        </p:tgtEl>
                                        <p:attrNameLst>
                                          <p:attrName>ppt_x</p:attrName>
                                        </p:attrNameLst>
                                      </p:cBhvr>
                                      <p:tavLst>
                                        <p:tav tm="0">
                                          <p:val>
                                            <p:strVal val="#ppt_x"/>
                                          </p:val>
                                        </p:tav>
                                        <p:tav tm="100000">
                                          <p:val>
                                            <p:strVal val="#ppt_x"/>
                                          </p:val>
                                        </p:tav>
                                      </p:tavLst>
                                    </p:anim>
                                    <p:anim calcmode="lin" valueType="num">
                                      <p:cBhvr>
                                        <p:cTn id="41" dur="1000" fill="hold"/>
                                        <p:tgtEl>
                                          <p:spTgt spid="32"/>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1000"/>
                                        <p:tgtEl>
                                          <p:spTgt spid="27"/>
                                        </p:tgtEl>
                                      </p:cBhvr>
                                    </p:animEffect>
                                    <p:anim calcmode="lin" valueType="num">
                                      <p:cBhvr>
                                        <p:cTn id="45" dur="1000" fill="hold"/>
                                        <p:tgtEl>
                                          <p:spTgt spid="27"/>
                                        </p:tgtEl>
                                        <p:attrNameLst>
                                          <p:attrName>ppt_x</p:attrName>
                                        </p:attrNameLst>
                                      </p:cBhvr>
                                      <p:tavLst>
                                        <p:tav tm="0">
                                          <p:val>
                                            <p:strVal val="#ppt_x"/>
                                          </p:val>
                                        </p:tav>
                                        <p:tav tm="100000">
                                          <p:val>
                                            <p:strVal val="#ppt_x"/>
                                          </p:val>
                                        </p:tav>
                                      </p:tavLst>
                                    </p:anim>
                                    <p:anim calcmode="lin" valueType="num">
                                      <p:cBhvr>
                                        <p:cTn id="4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Freeform 239"/>
          <p:cNvSpPr>
            <a:spLocks noEditPoints="1"/>
          </p:cNvSpPr>
          <p:nvPr/>
        </p:nvSpPr>
        <p:spPr bwMode="auto">
          <a:xfrm>
            <a:off x="2170509" y="1775408"/>
            <a:ext cx="2000250" cy="2000250"/>
          </a:xfrm>
          <a:custGeom>
            <a:avLst/>
            <a:gdLst>
              <a:gd name="T0" fmla="*/ 2116 w 2116"/>
              <a:gd name="T1" fmla="*/ 1052 h 2116"/>
              <a:gd name="T2" fmla="*/ 1925 w 2116"/>
              <a:gd name="T3" fmla="*/ 883 h 2116"/>
              <a:gd name="T4" fmla="*/ 2038 w 2116"/>
              <a:gd name="T5" fmla="*/ 652 h 2116"/>
              <a:gd name="T6" fmla="*/ 1795 w 2116"/>
              <a:gd name="T7" fmla="*/ 570 h 2116"/>
              <a:gd name="T8" fmla="*/ 1802 w 2116"/>
              <a:gd name="T9" fmla="*/ 305 h 2116"/>
              <a:gd name="T10" fmla="*/ 1548 w 2116"/>
              <a:gd name="T11" fmla="*/ 321 h 2116"/>
              <a:gd name="T12" fmla="*/ 1464 w 2116"/>
              <a:gd name="T13" fmla="*/ 80 h 2116"/>
              <a:gd name="T14" fmla="*/ 1234 w 2116"/>
              <a:gd name="T15" fmla="*/ 191 h 2116"/>
              <a:gd name="T16" fmla="*/ 1052 w 2116"/>
              <a:gd name="T17" fmla="*/ 0 h 2116"/>
              <a:gd name="T18" fmla="*/ 884 w 2116"/>
              <a:gd name="T19" fmla="*/ 191 h 2116"/>
              <a:gd name="T20" fmla="*/ 653 w 2116"/>
              <a:gd name="T21" fmla="*/ 78 h 2116"/>
              <a:gd name="T22" fmla="*/ 570 w 2116"/>
              <a:gd name="T23" fmla="*/ 321 h 2116"/>
              <a:gd name="T24" fmla="*/ 305 w 2116"/>
              <a:gd name="T25" fmla="*/ 314 h 2116"/>
              <a:gd name="T26" fmla="*/ 322 w 2116"/>
              <a:gd name="T27" fmla="*/ 568 h 2116"/>
              <a:gd name="T28" fmla="*/ 81 w 2116"/>
              <a:gd name="T29" fmla="*/ 652 h 2116"/>
              <a:gd name="T30" fmla="*/ 192 w 2116"/>
              <a:gd name="T31" fmla="*/ 882 h 2116"/>
              <a:gd name="T32" fmla="*/ 0 w 2116"/>
              <a:gd name="T33" fmla="*/ 1064 h 2116"/>
              <a:gd name="T34" fmla="*/ 191 w 2116"/>
              <a:gd name="T35" fmla="*/ 1233 h 2116"/>
              <a:gd name="T36" fmla="*/ 78 w 2116"/>
              <a:gd name="T37" fmla="*/ 1463 h 2116"/>
              <a:gd name="T38" fmla="*/ 321 w 2116"/>
              <a:gd name="T39" fmla="*/ 1546 h 2116"/>
              <a:gd name="T40" fmla="*/ 314 w 2116"/>
              <a:gd name="T41" fmla="*/ 1811 h 2116"/>
              <a:gd name="T42" fmla="*/ 569 w 2116"/>
              <a:gd name="T43" fmla="*/ 1794 h 2116"/>
              <a:gd name="T44" fmla="*/ 653 w 2116"/>
              <a:gd name="T45" fmla="*/ 2035 h 2116"/>
              <a:gd name="T46" fmla="*/ 882 w 2116"/>
              <a:gd name="T47" fmla="*/ 1925 h 2116"/>
              <a:gd name="T48" fmla="*/ 1064 w 2116"/>
              <a:gd name="T49" fmla="*/ 2116 h 2116"/>
              <a:gd name="T50" fmla="*/ 1233 w 2116"/>
              <a:gd name="T51" fmla="*/ 1925 h 2116"/>
              <a:gd name="T52" fmla="*/ 1464 w 2116"/>
              <a:gd name="T53" fmla="*/ 2038 h 2116"/>
              <a:gd name="T54" fmla="*/ 1546 w 2116"/>
              <a:gd name="T55" fmla="*/ 1795 h 2116"/>
              <a:gd name="T56" fmla="*/ 1811 w 2116"/>
              <a:gd name="T57" fmla="*/ 1802 h 2116"/>
              <a:gd name="T58" fmla="*/ 1795 w 2116"/>
              <a:gd name="T59" fmla="*/ 1547 h 2116"/>
              <a:gd name="T60" fmla="*/ 2036 w 2116"/>
              <a:gd name="T61" fmla="*/ 1463 h 2116"/>
              <a:gd name="T62" fmla="*/ 1925 w 2116"/>
              <a:gd name="T63" fmla="*/ 1234 h 2116"/>
              <a:gd name="T64" fmla="*/ 1358 w 2116"/>
              <a:gd name="T65" fmla="*/ 1669 h 2116"/>
              <a:gd name="T66" fmla="*/ 759 w 2116"/>
              <a:gd name="T67" fmla="*/ 447 h 2116"/>
              <a:gd name="T68" fmla="*/ 1358 w 2116"/>
              <a:gd name="T69" fmla="*/ 1669 h 2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16" h="2116">
                <a:moveTo>
                  <a:pt x="1941" y="1111"/>
                </a:moveTo>
                <a:cubicBezTo>
                  <a:pt x="2116" y="1052"/>
                  <a:pt x="2116" y="1052"/>
                  <a:pt x="2116" y="1052"/>
                </a:cubicBezTo>
                <a:cubicBezTo>
                  <a:pt x="2107" y="917"/>
                  <a:pt x="2107" y="917"/>
                  <a:pt x="2107" y="917"/>
                </a:cubicBezTo>
                <a:cubicBezTo>
                  <a:pt x="1925" y="883"/>
                  <a:pt x="1925" y="883"/>
                  <a:pt x="1925" y="883"/>
                </a:cubicBezTo>
                <a:cubicBezTo>
                  <a:pt x="1918" y="847"/>
                  <a:pt x="1908" y="810"/>
                  <a:pt x="1896" y="774"/>
                </a:cubicBezTo>
                <a:cubicBezTo>
                  <a:pt x="2038" y="652"/>
                  <a:pt x="2038" y="652"/>
                  <a:pt x="2038" y="652"/>
                </a:cubicBezTo>
                <a:cubicBezTo>
                  <a:pt x="1979" y="532"/>
                  <a:pt x="1979" y="532"/>
                  <a:pt x="1979" y="532"/>
                </a:cubicBezTo>
                <a:cubicBezTo>
                  <a:pt x="1795" y="570"/>
                  <a:pt x="1795" y="570"/>
                  <a:pt x="1795" y="570"/>
                </a:cubicBezTo>
                <a:cubicBezTo>
                  <a:pt x="1772" y="535"/>
                  <a:pt x="1747" y="502"/>
                  <a:pt x="1720" y="471"/>
                </a:cubicBezTo>
                <a:cubicBezTo>
                  <a:pt x="1802" y="305"/>
                  <a:pt x="1802" y="305"/>
                  <a:pt x="1802" y="305"/>
                </a:cubicBezTo>
                <a:cubicBezTo>
                  <a:pt x="1700" y="217"/>
                  <a:pt x="1700" y="217"/>
                  <a:pt x="1700" y="217"/>
                </a:cubicBezTo>
                <a:cubicBezTo>
                  <a:pt x="1548" y="321"/>
                  <a:pt x="1548" y="321"/>
                  <a:pt x="1548" y="321"/>
                </a:cubicBezTo>
                <a:cubicBezTo>
                  <a:pt x="1516" y="301"/>
                  <a:pt x="1483" y="282"/>
                  <a:pt x="1450" y="265"/>
                </a:cubicBezTo>
                <a:cubicBezTo>
                  <a:pt x="1464" y="80"/>
                  <a:pt x="1464" y="80"/>
                  <a:pt x="1464" y="80"/>
                </a:cubicBezTo>
                <a:cubicBezTo>
                  <a:pt x="1336" y="37"/>
                  <a:pt x="1336" y="37"/>
                  <a:pt x="1336" y="37"/>
                </a:cubicBezTo>
                <a:cubicBezTo>
                  <a:pt x="1234" y="191"/>
                  <a:pt x="1234" y="191"/>
                  <a:pt x="1234" y="191"/>
                </a:cubicBezTo>
                <a:cubicBezTo>
                  <a:pt x="1194" y="183"/>
                  <a:pt x="1152" y="178"/>
                  <a:pt x="1111" y="175"/>
                </a:cubicBezTo>
                <a:cubicBezTo>
                  <a:pt x="1052" y="0"/>
                  <a:pt x="1052" y="0"/>
                  <a:pt x="1052" y="0"/>
                </a:cubicBezTo>
                <a:cubicBezTo>
                  <a:pt x="918" y="9"/>
                  <a:pt x="918" y="9"/>
                  <a:pt x="918" y="9"/>
                </a:cubicBezTo>
                <a:cubicBezTo>
                  <a:pt x="884" y="191"/>
                  <a:pt x="884" y="191"/>
                  <a:pt x="884" y="191"/>
                </a:cubicBezTo>
                <a:cubicBezTo>
                  <a:pt x="847" y="198"/>
                  <a:pt x="810" y="208"/>
                  <a:pt x="774" y="220"/>
                </a:cubicBezTo>
                <a:cubicBezTo>
                  <a:pt x="653" y="78"/>
                  <a:pt x="653" y="78"/>
                  <a:pt x="653" y="78"/>
                </a:cubicBezTo>
                <a:cubicBezTo>
                  <a:pt x="532" y="137"/>
                  <a:pt x="532" y="137"/>
                  <a:pt x="532" y="137"/>
                </a:cubicBezTo>
                <a:cubicBezTo>
                  <a:pt x="570" y="321"/>
                  <a:pt x="570" y="321"/>
                  <a:pt x="570" y="321"/>
                </a:cubicBezTo>
                <a:cubicBezTo>
                  <a:pt x="535" y="344"/>
                  <a:pt x="502" y="369"/>
                  <a:pt x="471" y="396"/>
                </a:cubicBezTo>
                <a:cubicBezTo>
                  <a:pt x="305" y="314"/>
                  <a:pt x="305" y="314"/>
                  <a:pt x="305" y="314"/>
                </a:cubicBezTo>
                <a:cubicBezTo>
                  <a:pt x="217" y="416"/>
                  <a:pt x="217" y="416"/>
                  <a:pt x="217" y="416"/>
                </a:cubicBezTo>
                <a:cubicBezTo>
                  <a:pt x="322" y="568"/>
                  <a:pt x="322" y="568"/>
                  <a:pt x="322" y="568"/>
                </a:cubicBezTo>
                <a:cubicBezTo>
                  <a:pt x="301" y="600"/>
                  <a:pt x="282" y="633"/>
                  <a:pt x="265" y="666"/>
                </a:cubicBezTo>
                <a:cubicBezTo>
                  <a:pt x="81" y="652"/>
                  <a:pt x="81" y="652"/>
                  <a:pt x="81" y="652"/>
                </a:cubicBezTo>
                <a:cubicBezTo>
                  <a:pt x="37" y="780"/>
                  <a:pt x="37" y="780"/>
                  <a:pt x="37" y="780"/>
                </a:cubicBezTo>
                <a:cubicBezTo>
                  <a:pt x="192" y="882"/>
                  <a:pt x="192" y="882"/>
                  <a:pt x="192" y="882"/>
                </a:cubicBezTo>
                <a:cubicBezTo>
                  <a:pt x="183" y="923"/>
                  <a:pt x="178" y="964"/>
                  <a:pt x="175" y="1005"/>
                </a:cubicBezTo>
                <a:cubicBezTo>
                  <a:pt x="0" y="1064"/>
                  <a:pt x="0" y="1064"/>
                  <a:pt x="0" y="1064"/>
                </a:cubicBezTo>
                <a:cubicBezTo>
                  <a:pt x="9" y="1198"/>
                  <a:pt x="9" y="1198"/>
                  <a:pt x="9" y="1198"/>
                </a:cubicBezTo>
                <a:cubicBezTo>
                  <a:pt x="191" y="1233"/>
                  <a:pt x="191" y="1233"/>
                  <a:pt x="191" y="1233"/>
                </a:cubicBezTo>
                <a:cubicBezTo>
                  <a:pt x="199" y="1269"/>
                  <a:pt x="208" y="1306"/>
                  <a:pt x="221" y="1342"/>
                </a:cubicBezTo>
                <a:cubicBezTo>
                  <a:pt x="78" y="1463"/>
                  <a:pt x="78" y="1463"/>
                  <a:pt x="78" y="1463"/>
                </a:cubicBezTo>
                <a:cubicBezTo>
                  <a:pt x="138" y="1584"/>
                  <a:pt x="138" y="1584"/>
                  <a:pt x="138" y="1584"/>
                </a:cubicBezTo>
                <a:cubicBezTo>
                  <a:pt x="321" y="1546"/>
                  <a:pt x="321" y="1546"/>
                  <a:pt x="321" y="1546"/>
                </a:cubicBezTo>
                <a:cubicBezTo>
                  <a:pt x="344" y="1581"/>
                  <a:pt x="369" y="1614"/>
                  <a:pt x="397" y="1645"/>
                </a:cubicBezTo>
                <a:cubicBezTo>
                  <a:pt x="314" y="1811"/>
                  <a:pt x="314" y="1811"/>
                  <a:pt x="314" y="1811"/>
                </a:cubicBezTo>
                <a:cubicBezTo>
                  <a:pt x="416" y="1899"/>
                  <a:pt x="416" y="1899"/>
                  <a:pt x="416" y="1899"/>
                </a:cubicBezTo>
                <a:cubicBezTo>
                  <a:pt x="569" y="1794"/>
                  <a:pt x="569" y="1794"/>
                  <a:pt x="569" y="1794"/>
                </a:cubicBezTo>
                <a:cubicBezTo>
                  <a:pt x="600" y="1815"/>
                  <a:pt x="633" y="1834"/>
                  <a:pt x="667" y="1851"/>
                </a:cubicBezTo>
                <a:cubicBezTo>
                  <a:pt x="653" y="2035"/>
                  <a:pt x="653" y="2035"/>
                  <a:pt x="653" y="2035"/>
                </a:cubicBezTo>
                <a:cubicBezTo>
                  <a:pt x="780" y="2079"/>
                  <a:pt x="780" y="2079"/>
                  <a:pt x="780" y="2079"/>
                </a:cubicBezTo>
                <a:cubicBezTo>
                  <a:pt x="882" y="1925"/>
                  <a:pt x="882" y="1925"/>
                  <a:pt x="882" y="1925"/>
                </a:cubicBezTo>
                <a:cubicBezTo>
                  <a:pt x="923" y="1933"/>
                  <a:pt x="964" y="1938"/>
                  <a:pt x="1005" y="1941"/>
                </a:cubicBezTo>
                <a:cubicBezTo>
                  <a:pt x="1064" y="2116"/>
                  <a:pt x="1064" y="2116"/>
                  <a:pt x="1064" y="2116"/>
                </a:cubicBezTo>
                <a:cubicBezTo>
                  <a:pt x="1199" y="2107"/>
                  <a:pt x="1199" y="2107"/>
                  <a:pt x="1199" y="2107"/>
                </a:cubicBezTo>
                <a:cubicBezTo>
                  <a:pt x="1233" y="1925"/>
                  <a:pt x="1233" y="1925"/>
                  <a:pt x="1233" y="1925"/>
                </a:cubicBezTo>
                <a:cubicBezTo>
                  <a:pt x="1269" y="1918"/>
                  <a:pt x="1306" y="1908"/>
                  <a:pt x="1342" y="1896"/>
                </a:cubicBezTo>
                <a:cubicBezTo>
                  <a:pt x="1464" y="2038"/>
                  <a:pt x="1464" y="2038"/>
                  <a:pt x="1464" y="2038"/>
                </a:cubicBezTo>
                <a:cubicBezTo>
                  <a:pt x="1584" y="1979"/>
                  <a:pt x="1584" y="1979"/>
                  <a:pt x="1584" y="1979"/>
                </a:cubicBezTo>
                <a:cubicBezTo>
                  <a:pt x="1546" y="1795"/>
                  <a:pt x="1546" y="1795"/>
                  <a:pt x="1546" y="1795"/>
                </a:cubicBezTo>
                <a:cubicBezTo>
                  <a:pt x="1581" y="1772"/>
                  <a:pt x="1614" y="1747"/>
                  <a:pt x="1645" y="1719"/>
                </a:cubicBezTo>
                <a:cubicBezTo>
                  <a:pt x="1811" y="1802"/>
                  <a:pt x="1811" y="1802"/>
                  <a:pt x="1811" y="1802"/>
                </a:cubicBezTo>
                <a:cubicBezTo>
                  <a:pt x="1899" y="1700"/>
                  <a:pt x="1899" y="1700"/>
                  <a:pt x="1899" y="1700"/>
                </a:cubicBezTo>
                <a:cubicBezTo>
                  <a:pt x="1795" y="1547"/>
                  <a:pt x="1795" y="1547"/>
                  <a:pt x="1795" y="1547"/>
                </a:cubicBezTo>
                <a:cubicBezTo>
                  <a:pt x="1816" y="1516"/>
                  <a:pt x="1834" y="1483"/>
                  <a:pt x="1851" y="1450"/>
                </a:cubicBezTo>
                <a:cubicBezTo>
                  <a:pt x="2036" y="1463"/>
                  <a:pt x="2036" y="1463"/>
                  <a:pt x="2036" y="1463"/>
                </a:cubicBezTo>
                <a:cubicBezTo>
                  <a:pt x="2079" y="1336"/>
                  <a:pt x="2079" y="1336"/>
                  <a:pt x="2079" y="1336"/>
                </a:cubicBezTo>
                <a:cubicBezTo>
                  <a:pt x="1925" y="1234"/>
                  <a:pt x="1925" y="1234"/>
                  <a:pt x="1925" y="1234"/>
                </a:cubicBezTo>
                <a:cubicBezTo>
                  <a:pt x="1933" y="1193"/>
                  <a:pt x="1938" y="1152"/>
                  <a:pt x="1941" y="1111"/>
                </a:cubicBezTo>
                <a:close/>
                <a:moveTo>
                  <a:pt x="1358" y="1669"/>
                </a:moveTo>
                <a:cubicBezTo>
                  <a:pt x="1020" y="1834"/>
                  <a:pt x="613" y="1695"/>
                  <a:pt x="447" y="1357"/>
                </a:cubicBezTo>
                <a:cubicBezTo>
                  <a:pt x="282" y="1020"/>
                  <a:pt x="421" y="613"/>
                  <a:pt x="759" y="447"/>
                </a:cubicBezTo>
                <a:cubicBezTo>
                  <a:pt x="1096" y="282"/>
                  <a:pt x="1504" y="421"/>
                  <a:pt x="1669" y="759"/>
                </a:cubicBezTo>
                <a:cubicBezTo>
                  <a:pt x="1834" y="1096"/>
                  <a:pt x="1695" y="1503"/>
                  <a:pt x="1358" y="1669"/>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id-ID"/>
          </a:p>
        </p:txBody>
      </p:sp>
      <p:sp>
        <p:nvSpPr>
          <p:cNvPr id="130" name="Freeform 240"/>
          <p:cNvSpPr>
            <a:spLocks noEditPoints="1"/>
          </p:cNvSpPr>
          <p:nvPr/>
        </p:nvSpPr>
        <p:spPr bwMode="auto">
          <a:xfrm>
            <a:off x="760809" y="1036030"/>
            <a:ext cx="1739504" cy="1739503"/>
          </a:xfrm>
          <a:custGeom>
            <a:avLst/>
            <a:gdLst>
              <a:gd name="T0" fmla="*/ 1840 w 1840"/>
              <a:gd name="T1" fmla="*/ 964 h 1840"/>
              <a:gd name="T2" fmla="*/ 1682 w 1840"/>
              <a:gd name="T3" fmla="*/ 808 h 1840"/>
              <a:gd name="T4" fmla="*/ 1791 w 1840"/>
              <a:gd name="T5" fmla="*/ 614 h 1840"/>
              <a:gd name="T6" fmla="*/ 1578 w 1840"/>
              <a:gd name="T7" fmla="*/ 521 h 1840"/>
              <a:gd name="T8" fmla="*/ 1602 w 1840"/>
              <a:gd name="T9" fmla="*/ 301 h 1840"/>
              <a:gd name="T10" fmla="*/ 1379 w 1840"/>
              <a:gd name="T11" fmla="*/ 303 h 1840"/>
              <a:gd name="T12" fmla="*/ 1318 w 1840"/>
              <a:gd name="T13" fmla="*/ 90 h 1840"/>
              <a:gd name="T14" fmla="*/ 1103 w 1840"/>
              <a:gd name="T15" fmla="*/ 173 h 1840"/>
              <a:gd name="T16" fmla="*/ 964 w 1840"/>
              <a:gd name="T17" fmla="*/ 0 h 1840"/>
              <a:gd name="T18" fmla="*/ 808 w 1840"/>
              <a:gd name="T19" fmla="*/ 159 h 1840"/>
              <a:gd name="T20" fmla="*/ 613 w 1840"/>
              <a:gd name="T21" fmla="*/ 49 h 1840"/>
              <a:gd name="T22" fmla="*/ 521 w 1840"/>
              <a:gd name="T23" fmla="*/ 262 h 1840"/>
              <a:gd name="T24" fmla="*/ 301 w 1840"/>
              <a:gd name="T25" fmla="*/ 239 h 1840"/>
              <a:gd name="T26" fmla="*/ 303 w 1840"/>
              <a:gd name="T27" fmla="*/ 461 h 1840"/>
              <a:gd name="T28" fmla="*/ 89 w 1840"/>
              <a:gd name="T29" fmla="*/ 522 h 1840"/>
              <a:gd name="T30" fmla="*/ 173 w 1840"/>
              <a:gd name="T31" fmla="*/ 737 h 1840"/>
              <a:gd name="T32" fmla="*/ 0 w 1840"/>
              <a:gd name="T33" fmla="*/ 877 h 1840"/>
              <a:gd name="T34" fmla="*/ 159 w 1840"/>
              <a:gd name="T35" fmla="*/ 1032 h 1840"/>
              <a:gd name="T36" fmla="*/ 49 w 1840"/>
              <a:gd name="T37" fmla="*/ 1227 h 1840"/>
              <a:gd name="T38" fmla="*/ 262 w 1840"/>
              <a:gd name="T39" fmla="*/ 1320 h 1840"/>
              <a:gd name="T40" fmla="*/ 239 w 1840"/>
              <a:gd name="T41" fmla="*/ 1540 h 1840"/>
              <a:gd name="T42" fmla="*/ 461 w 1840"/>
              <a:gd name="T43" fmla="*/ 1538 h 1840"/>
              <a:gd name="T44" fmla="*/ 522 w 1840"/>
              <a:gd name="T45" fmla="*/ 1751 h 1840"/>
              <a:gd name="T46" fmla="*/ 737 w 1840"/>
              <a:gd name="T47" fmla="*/ 1668 h 1840"/>
              <a:gd name="T48" fmla="*/ 876 w 1840"/>
              <a:gd name="T49" fmla="*/ 1840 h 1840"/>
              <a:gd name="T50" fmla="*/ 1032 w 1840"/>
              <a:gd name="T51" fmla="*/ 1682 h 1840"/>
              <a:gd name="T52" fmla="*/ 1227 w 1840"/>
              <a:gd name="T53" fmla="*/ 1791 h 1840"/>
              <a:gd name="T54" fmla="*/ 1319 w 1840"/>
              <a:gd name="T55" fmla="*/ 1579 h 1840"/>
              <a:gd name="T56" fmla="*/ 1540 w 1840"/>
              <a:gd name="T57" fmla="*/ 1602 h 1840"/>
              <a:gd name="T58" fmla="*/ 1538 w 1840"/>
              <a:gd name="T59" fmla="*/ 1380 h 1840"/>
              <a:gd name="T60" fmla="*/ 1751 w 1840"/>
              <a:gd name="T61" fmla="*/ 1318 h 1840"/>
              <a:gd name="T62" fmla="*/ 1668 w 1840"/>
              <a:gd name="T63" fmla="*/ 1104 h 1840"/>
              <a:gd name="T64" fmla="*/ 1081 w 1840"/>
              <a:gd name="T65" fmla="*/ 1490 h 1840"/>
              <a:gd name="T66" fmla="*/ 759 w 1840"/>
              <a:gd name="T67" fmla="*/ 351 h 1840"/>
              <a:gd name="T68" fmla="*/ 1081 w 1840"/>
              <a:gd name="T69" fmla="*/ 1490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40" h="1840">
                <a:moveTo>
                  <a:pt x="1827" y="1080"/>
                </a:moveTo>
                <a:cubicBezTo>
                  <a:pt x="1840" y="964"/>
                  <a:pt x="1840" y="964"/>
                  <a:pt x="1840" y="964"/>
                </a:cubicBezTo>
                <a:cubicBezTo>
                  <a:pt x="1690" y="906"/>
                  <a:pt x="1690" y="906"/>
                  <a:pt x="1690" y="906"/>
                </a:cubicBezTo>
                <a:cubicBezTo>
                  <a:pt x="1689" y="874"/>
                  <a:pt x="1687" y="841"/>
                  <a:pt x="1682" y="808"/>
                </a:cubicBezTo>
                <a:cubicBezTo>
                  <a:pt x="1823" y="726"/>
                  <a:pt x="1823" y="726"/>
                  <a:pt x="1823" y="726"/>
                </a:cubicBezTo>
                <a:cubicBezTo>
                  <a:pt x="1791" y="614"/>
                  <a:pt x="1791" y="614"/>
                  <a:pt x="1791" y="614"/>
                </a:cubicBezTo>
                <a:cubicBezTo>
                  <a:pt x="1628" y="618"/>
                  <a:pt x="1628" y="618"/>
                  <a:pt x="1628" y="618"/>
                </a:cubicBezTo>
                <a:cubicBezTo>
                  <a:pt x="1614" y="584"/>
                  <a:pt x="1597" y="552"/>
                  <a:pt x="1578" y="521"/>
                </a:cubicBezTo>
                <a:cubicBezTo>
                  <a:pt x="1675" y="392"/>
                  <a:pt x="1675" y="392"/>
                  <a:pt x="1675" y="392"/>
                </a:cubicBezTo>
                <a:cubicBezTo>
                  <a:pt x="1602" y="301"/>
                  <a:pt x="1602" y="301"/>
                  <a:pt x="1602" y="301"/>
                </a:cubicBezTo>
                <a:cubicBezTo>
                  <a:pt x="1455" y="366"/>
                  <a:pt x="1455" y="366"/>
                  <a:pt x="1455" y="366"/>
                </a:cubicBezTo>
                <a:cubicBezTo>
                  <a:pt x="1431" y="344"/>
                  <a:pt x="1406" y="322"/>
                  <a:pt x="1379" y="303"/>
                </a:cubicBezTo>
                <a:cubicBezTo>
                  <a:pt x="1420" y="147"/>
                  <a:pt x="1420" y="147"/>
                  <a:pt x="1420" y="147"/>
                </a:cubicBezTo>
                <a:cubicBezTo>
                  <a:pt x="1318" y="90"/>
                  <a:pt x="1318" y="90"/>
                  <a:pt x="1318" y="90"/>
                </a:cubicBezTo>
                <a:cubicBezTo>
                  <a:pt x="1206" y="206"/>
                  <a:pt x="1206" y="206"/>
                  <a:pt x="1206" y="206"/>
                </a:cubicBezTo>
                <a:cubicBezTo>
                  <a:pt x="1173" y="193"/>
                  <a:pt x="1139" y="181"/>
                  <a:pt x="1103" y="173"/>
                </a:cubicBezTo>
                <a:cubicBezTo>
                  <a:pt x="1080" y="13"/>
                  <a:pt x="1080" y="13"/>
                  <a:pt x="1080" y="13"/>
                </a:cubicBezTo>
                <a:cubicBezTo>
                  <a:pt x="964" y="0"/>
                  <a:pt x="964" y="0"/>
                  <a:pt x="964" y="0"/>
                </a:cubicBezTo>
                <a:cubicBezTo>
                  <a:pt x="906" y="151"/>
                  <a:pt x="906" y="151"/>
                  <a:pt x="906" y="151"/>
                </a:cubicBezTo>
                <a:cubicBezTo>
                  <a:pt x="874" y="151"/>
                  <a:pt x="841" y="154"/>
                  <a:pt x="808" y="159"/>
                </a:cubicBezTo>
                <a:cubicBezTo>
                  <a:pt x="726" y="17"/>
                  <a:pt x="726" y="17"/>
                  <a:pt x="726" y="17"/>
                </a:cubicBezTo>
                <a:cubicBezTo>
                  <a:pt x="613" y="49"/>
                  <a:pt x="613" y="49"/>
                  <a:pt x="613" y="49"/>
                </a:cubicBezTo>
                <a:cubicBezTo>
                  <a:pt x="617" y="213"/>
                  <a:pt x="617" y="213"/>
                  <a:pt x="617" y="213"/>
                </a:cubicBezTo>
                <a:cubicBezTo>
                  <a:pt x="584" y="227"/>
                  <a:pt x="552" y="244"/>
                  <a:pt x="521" y="262"/>
                </a:cubicBezTo>
                <a:cubicBezTo>
                  <a:pt x="392" y="166"/>
                  <a:pt x="392" y="166"/>
                  <a:pt x="392" y="166"/>
                </a:cubicBezTo>
                <a:cubicBezTo>
                  <a:pt x="301" y="239"/>
                  <a:pt x="301" y="239"/>
                  <a:pt x="301" y="239"/>
                </a:cubicBezTo>
                <a:cubicBezTo>
                  <a:pt x="366" y="386"/>
                  <a:pt x="366" y="386"/>
                  <a:pt x="366" y="386"/>
                </a:cubicBezTo>
                <a:cubicBezTo>
                  <a:pt x="343" y="410"/>
                  <a:pt x="322" y="435"/>
                  <a:pt x="303" y="461"/>
                </a:cubicBezTo>
                <a:cubicBezTo>
                  <a:pt x="147" y="420"/>
                  <a:pt x="147" y="420"/>
                  <a:pt x="147" y="420"/>
                </a:cubicBezTo>
                <a:cubicBezTo>
                  <a:pt x="89" y="522"/>
                  <a:pt x="89" y="522"/>
                  <a:pt x="89" y="522"/>
                </a:cubicBezTo>
                <a:cubicBezTo>
                  <a:pt x="206" y="634"/>
                  <a:pt x="206" y="634"/>
                  <a:pt x="206" y="634"/>
                </a:cubicBezTo>
                <a:cubicBezTo>
                  <a:pt x="192" y="668"/>
                  <a:pt x="181" y="702"/>
                  <a:pt x="173" y="737"/>
                </a:cubicBezTo>
                <a:cubicBezTo>
                  <a:pt x="13" y="760"/>
                  <a:pt x="13" y="760"/>
                  <a:pt x="13" y="760"/>
                </a:cubicBezTo>
                <a:cubicBezTo>
                  <a:pt x="0" y="877"/>
                  <a:pt x="0" y="877"/>
                  <a:pt x="0" y="877"/>
                </a:cubicBezTo>
                <a:cubicBezTo>
                  <a:pt x="151" y="934"/>
                  <a:pt x="151" y="934"/>
                  <a:pt x="151" y="934"/>
                </a:cubicBezTo>
                <a:cubicBezTo>
                  <a:pt x="151" y="967"/>
                  <a:pt x="154" y="1000"/>
                  <a:pt x="159" y="1032"/>
                </a:cubicBezTo>
                <a:cubicBezTo>
                  <a:pt x="17" y="1115"/>
                  <a:pt x="17" y="1115"/>
                  <a:pt x="17" y="1115"/>
                </a:cubicBezTo>
                <a:cubicBezTo>
                  <a:pt x="49" y="1227"/>
                  <a:pt x="49" y="1227"/>
                  <a:pt x="49" y="1227"/>
                </a:cubicBezTo>
                <a:cubicBezTo>
                  <a:pt x="212" y="1223"/>
                  <a:pt x="212" y="1223"/>
                  <a:pt x="212" y="1223"/>
                </a:cubicBezTo>
                <a:cubicBezTo>
                  <a:pt x="227" y="1257"/>
                  <a:pt x="243" y="1289"/>
                  <a:pt x="262" y="1320"/>
                </a:cubicBezTo>
                <a:cubicBezTo>
                  <a:pt x="166" y="1449"/>
                  <a:pt x="166" y="1449"/>
                  <a:pt x="166" y="1449"/>
                </a:cubicBezTo>
                <a:cubicBezTo>
                  <a:pt x="239" y="1540"/>
                  <a:pt x="239" y="1540"/>
                  <a:pt x="239" y="1540"/>
                </a:cubicBezTo>
                <a:cubicBezTo>
                  <a:pt x="386" y="1474"/>
                  <a:pt x="386" y="1474"/>
                  <a:pt x="386" y="1474"/>
                </a:cubicBezTo>
                <a:cubicBezTo>
                  <a:pt x="410" y="1497"/>
                  <a:pt x="435" y="1518"/>
                  <a:pt x="461" y="1538"/>
                </a:cubicBezTo>
                <a:cubicBezTo>
                  <a:pt x="420" y="1694"/>
                  <a:pt x="420" y="1694"/>
                  <a:pt x="420" y="1694"/>
                </a:cubicBezTo>
                <a:cubicBezTo>
                  <a:pt x="522" y="1751"/>
                  <a:pt x="522" y="1751"/>
                  <a:pt x="522" y="1751"/>
                </a:cubicBezTo>
                <a:cubicBezTo>
                  <a:pt x="634" y="1635"/>
                  <a:pt x="634" y="1635"/>
                  <a:pt x="634" y="1635"/>
                </a:cubicBezTo>
                <a:cubicBezTo>
                  <a:pt x="667" y="1648"/>
                  <a:pt x="702" y="1659"/>
                  <a:pt x="737" y="1668"/>
                </a:cubicBezTo>
                <a:cubicBezTo>
                  <a:pt x="760" y="1827"/>
                  <a:pt x="760" y="1827"/>
                  <a:pt x="760" y="1827"/>
                </a:cubicBezTo>
                <a:cubicBezTo>
                  <a:pt x="876" y="1840"/>
                  <a:pt x="876" y="1840"/>
                  <a:pt x="876" y="1840"/>
                </a:cubicBezTo>
                <a:cubicBezTo>
                  <a:pt x="934" y="1690"/>
                  <a:pt x="934" y="1690"/>
                  <a:pt x="934" y="1690"/>
                </a:cubicBezTo>
                <a:cubicBezTo>
                  <a:pt x="967" y="1689"/>
                  <a:pt x="1000" y="1687"/>
                  <a:pt x="1032" y="1682"/>
                </a:cubicBezTo>
                <a:cubicBezTo>
                  <a:pt x="1114" y="1823"/>
                  <a:pt x="1114" y="1823"/>
                  <a:pt x="1114" y="1823"/>
                </a:cubicBezTo>
                <a:cubicBezTo>
                  <a:pt x="1227" y="1791"/>
                  <a:pt x="1227" y="1791"/>
                  <a:pt x="1227" y="1791"/>
                </a:cubicBezTo>
                <a:cubicBezTo>
                  <a:pt x="1223" y="1628"/>
                  <a:pt x="1223" y="1628"/>
                  <a:pt x="1223" y="1628"/>
                </a:cubicBezTo>
                <a:cubicBezTo>
                  <a:pt x="1256" y="1614"/>
                  <a:pt x="1289" y="1597"/>
                  <a:pt x="1319" y="1579"/>
                </a:cubicBezTo>
                <a:cubicBezTo>
                  <a:pt x="1448" y="1675"/>
                  <a:pt x="1448" y="1675"/>
                  <a:pt x="1448" y="1675"/>
                </a:cubicBezTo>
                <a:cubicBezTo>
                  <a:pt x="1540" y="1602"/>
                  <a:pt x="1540" y="1602"/>
                  <a:pt x="1540" y="1602"/>
                </a:cubicBezTo>
                <a:cubicBezTo>
                  <a:pt x="1474" y="1455"/>
                  <a:pt x="1474" y="1455"/>
                  <a:pt x="1474" y="1455"/>
                </a:cubicBezTo>
                <a:cubicBezTo>
                  <a:pt x="1497" y="1431"/>
                  <a:pt x="1518" y="1406"/>
                  <a:pt x="1538" y="1380"/>
                </a:cubicBezTo>
                <a:cubicBezTo>
                  <a:pt x="1694" y="1420"/>
                  <a:pt x="1694" y="1420"/>
                  <a:pt x="1694" y="1420"/>
                </a:cubicBezTo>
                <a:cubicBezTo>
                  <a:pt x="1751" y="1318"/>
                  <a:pt x="1751" y="1318"/>
                  <a:pt x="1751" y="1318"/>
                </a:cubicBezTo>
                <a:cubicBezTo>
                  <a:pt x="1635" y="1207"/>
                  <a:pt x="1635" y="1207"/>
                  <a:pt x="1635" y="1207"/>
                </a:cubicBezTo>
                <a:cubicBezTo>
                  <a:pt x="1648" y="1173"/>
                  <a:pt x="1659" y="1139"/>
                  <a:pt x="1668" y="1104"/>
                </a:cubicBezTo>
                <a:lnTo>
                  <a:pt x="1827" y="1080"/>
                </a:lnTo>
                <a:close/>
                <a:moveTo>
                  <a:pt x="1081" y="1490"/>
                </a:moveTo>
                <a:cubicBezTo>
                  <a:pt x="766" y="1579"/>
                  <a:pt x="439" y="1396"/>
                  <a:pt x="350" y="1081"/>
                </a:cubicBezTo>
                <a:cubicBezTo>
                  <a:pt x="262" y="767"/>
                  <a:pt x="445" y="439"/>
                  <a:pt x="759" y="351"/>
                </a:cubicBezTo>
                <a:cubicBezTo>
                  <a:pt x="1074" y="262"/>
                  <a:pt x="1401" y="445"/>
                  <a:pt x="1490" y="760"/>
                </a:cubicBezTo>
                <a:cubicBezTo>
                  <a:pt x="1579" y="1074"/>
                  <a:pt x="1396" y="1401"/>
                  <a:pt x="1081" y="149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a:p>
        </p:txBody>
      </p:sp>
      <p:sp>
        <p:nvSpPr>
          <p:cNvPr id="131" name="Freeform 242"/>
          <p:cNvSpPr>
            <a:spLocks noEditPoints="1"/>
          </p:cNvSpPr>
          <p:nvPr/>
        </p:nvSpPr>
        <p:spPr bwMode="auto">
          <a:xfrm>
            <a:off x="1912143" y="3493480"/>
            <a:ext cx="1072754" cy="1071563"/>
          </a:xfrm>
          <a:custGeom>
            <a:avLst/>
            <a:gdLst>
              <a:gd name="T0" fmla="*/ 1013 w 1135"/>
              <a:gd name="T1" fmla="*/ 544 h 1134"/>
              <a:gd name="T2" fmla="*/ 1135 w 1135"/>
              <a:gd name="T3" fmla="*/ 472 h 1134"/>
              <a:gd name="T4" fmla="*/ 1107 w 1135"/>
              <a:gd name="T5" fmla="*/ 367 h 1134"/>
              <a:gd name="T6" fmla="*/ 965 w 1135"/>
              <a:gd name="T7" fmla="*/ 366 h 1134"/>
              <a:gd name="T8" fmla="*/ 866 w 1135"/>
              <a:gd name="T9" fmla="*/ 237 h 1134"/>
              <a:gd name="T10" fmla="*/ 901 w 1135"/>
              <a:gd name="T11" fmla="*/ 99 h 1134"/>
              <a:gd name="T12" fmla="*/ 808 w 1135"/>
              <a:gd name="T13" fmla="*/ 45 h 1134"/>
              <a:gd name="T14" fmla="*/ 706 w 1135"/>
              <a:gd name="T15" fmla="*/ 144 h 1134"/>
              <a:gd name="T16" fmla="*/ 544 w 1135"/>
              <a:gd name="T17" fmla="*/ 123 h 1134"/>
              <a:gd name="T18" fmla="*/ 472 w 1135"/>
              <a:gd name="T19" fmla="*/ 0 h 1134"/>
              <a:gd name="T20" fmla="*/ 367 w 1135"/>
              <a:gd name="T21" fmla="*/ 28 h 1134"/>
              <a:gd name="T22" fmla="*/ 365 w 1135"/>
              <a:gd name="T23" fmla="*/ 170 h 1134"/>
              <a:gd name="T24" fmla="*/ 237 w 1135"/>
              <a:gd name="T25" fmla="*/ 269 h 1134"/>
              <a:gd name="T26" fmla="*/ 99 w 1135"/>
              <a:gd name="T27" fmla="*/ 234 h 1134"/>
              <a:gd name="T28" fmla="*/ 45 w 1135"/>
              <a:gd name="T29" fmla="*/ 327 h 1134"/>
              <a:gd name="T30" fmla="*/ 144 w 1135"/>
              <a:gd name="T31" fmla="*/ 429 h 1134"/>
              <a:gd name="T32" fmla="*/ 123 w 1135"/>
              <a:gd name="T33" fmla="*/ 590 h 1134"/>
              <a:gd name="T34" fmla="*/ 0 w 1135"/>
              <a:gd name="T35" fmla="*/ 663 h 1134"/>
              <a:gd name="T36" fmla="*/ 28 w 1135"/>
              <a:gd name="T37" fmla="*/ 767 h 1134"/>
              <a:gd name="T38" fmla="*/ 171 w 1135"/>
              <a:gd name="T39" fmla="*/ 769 h 1134"/>
              <a:gd name="T40" fmla="*/ 269 w 1135"/>
              <a:gd name="T41" fmla="*/ 898 h 1134"/>
              <a:gd name="T42" fmla="*/ 234 w 1135"/>
              <a:gd name="T43" fmla="*/ 1036 h 1134"/>
              <a:gd name="T44" fmla="*/ 328 w 1135"/>
              <a:gd name="T45" fmla="*/ 1090 h 1134"/>
              <a:gd name="T46" fmla="*/ 429 w 1135"/>
              <a:gd name="T47" fmla="*/ 991 h 1134"/>
              <a:gd name="T48" fmla="*/ 591 w 1135"/>
              <a:gd name="T49" fmla="*/ 1012 h 1134"/>
              <a:gd name="T50" fmla="*/ 664 w 1135"/>
              <a:gd name="T51" fmla="*/ 1134 h 1134"/>
              <a:gd name="T52" fmla="*/ 768 w 1135"/>
              <a:gd name="T53" fmla="*/ 1106 h 1134"/>
              <a:gd name="T54" fmla="*/ 770 w 1135"/>
              <a:gd name="T55" fmla="*/ 964 h 1134"/>
              <a:gd name="T56" fmla="*/ 899 w 1135"/>
              <a:gd name="T57" fmla="*/ 865 h 1134"/>
              <a:gd name="T58" fmla="*/ 1036 w 1135"/>
              <a:gd name="T59" fmla="*/ 900 h 1134"/>
              <a:gd name="T60" fmla="*/ 1090 w 1135"/>
              <a:gd name="T61" fmla="*/ 807 h 1134"/>
              <a:gd name="T62" fmla="*/ 992 w 1135"/>
              <a:gd name="T63" fmla="*/ 705 h 1134"/>
              <a:gd name="T64" fmla="*/ 1013 w 1135"/>
              <a:gd name="T65" fmla="*/ 544 h 1134"/>
              <a:gd name="T66" fmla="*/ 593 w 1135"/>
              <a:gd name="T67" fmla="*/ 879 h 1134"/>
              <a:gd name="T68" fmla="*/ 256 w 1135"/>
              <a:gd name="T69" fmla="*/ 593 h 1134"/>
              <a:gd name="T70" fmla="*/ 543 w 1135"/>
              <a:gd name="T71" fmla="*/ 256 h 1134"/>
              <a:gd name="T72" fmla="*/ 879 w 1135"/>
              <a:gd name="T73" fmla="*/ 542 h 1134"/>
              <a:gd name="T74" fmla="*/ 593 w 1135"/>
              <a:gd name="T75" fmla="*/ 87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5" h="1134">
                <a:moveTo>
                  <a:pt x="1013" y="544"/>
                </a:moveTo>
                <a:cubicBezTo>
                  <a:pt x="1135" y="472"/>
                  <a:pt x="1135" y="472"/>
                  <a:pt x="1135" y="472"/>
                </a:cubicBezTo>
                <a:cubicBezTo>
                  <a:pt x="1107" y="367"/>
                  <a:pt x="1107" y="367"/>
                  <a:pt x="1107" y="367"/>
                </a:cubicBezTo>
                <a:cubicBezTo>
                  <a:pt x="965" y="366"/>
                  <a:pt x="965" y="366"/>
                  <a:pt x="965" y="366"/>
                </a:cubicBezTo>
                <a:cubicBezTo>
                  <a:pt x="940" y="317"/>
                  <a:pt x="906" y="273"/>
                  <a:pt x="866" y="237"/>
                </a:cubicBezTo>
                <a:cubicBezTo>
                  <a:pt x="901" y="99"/>
                  <a:pt x="901" y="99"/>
                  <a:pt x="901" y="99"/>
                </a:cubicBezTo>
                <a:cubicBezTo>
                  <a:pt x="808" y="45"/>
                  <a:pt x="808" y="45"/>
                  <a:pt x="808" y="45"/>
                </a:cubicBezTo>
                <a:cubicBezTo>
                  <a:pt x="706" y="144"/>
                  <a:pt x="706" y="144"/>
                  <a:pt x="706" y="144"/>
                </a:cubicBezTo>
                <a:cubicBezTo>
                  <a:pt x="655" y="127"/>
                  <a:pt x="601" y="120"/>
                  <a:pt x="544" y="123"/>
                </a:cubicBezTo>
                <a:cubicBezTo>
                  <a:pt x="472" y="0"/>
                  <a:pt x="472" y="0"/>
                  <a:pt x="472" y="0"/>
                </a:cubicBezTo>
                <a:cubicBezTo>
                  <a:pt x="367" y="28"/>
                  <a:pt x="367" y="28"/>
                  <a:pt x="367" y="28"/>
                </a:cubicBezTo>
                <a:cubicBezTo>
                  <a:pt x="365" y="170"/>
                  <a:pt x="365" y="170"/>
                  <a:pt x="365" y="170"/>
                </a:cubicBezTo>
                <a:cubicBezTo>
                  <a:pt x="317" y="195"/>
                  <a:pt x="273" y="229"/>
                  <a:pt x="237" y="269"/>
                </a:cubicBezTo>
                <a:cubicBezTo>
                  <a:pt x="99" y="234"/>
                  <a:pt x="99" y="234"/>
                  <a:pt x="99" y="234"/>
                </a:cubicBezTo>
                <a:cubicBezTo>
                  <a:pt x="45" y="327"/>
                  <a:pt x="45" y="327"/>
                  <a:pt x="45" y="327"/>
                </a:cubicBezTo>
                <a:cubicBezTo>
                  <a:pt x="144" y="429"/>
                  <a:pt x="144" y="429"/>
                  <a:pt x="144" y="429"/>
                </a:cubicBezTo>
                <a:cubicBezTo>
                  <a:pt x="128" y="480"/>
                  <a:pt x="120" y="534"/>
                  <a:pt x="123" y="590"/>
                </a:cubicBezTo>
                <a:cubicBezTo>
                  <a:pt x="0" y="663"/>
                  <a:pt x="0" y="663"/>
                  <a:pt x="0" y="663"/>
                </a:cubicBezTo>
                <a:cubicBezTo>
                  <a:pt x="28" y="767"/>
                  <a:pt x="28" y="767"/>
                  <a:pt x="28" y="767"/>
                </a:cubicBezTo>
                <a:cubicBezTo>
                  <a:pt x="171" y="769"/>
                  <a:pt x="171" y="769"/>
                  <a:pt x="171" y="769"/>
                </a:cubicBezTo>
                <a:cubicBezTo>
                  <a:pt x="195" y="818"/>
                  <a:pt x="229" y="862"/>
                  <a:pt x="269" y="898"/>
                </a:cubicBezTo>
                <a:cubicBezTo>
                  <a:pt x="234" y="1036"/>
                  <a:pt x="234" y="1036"/>
                  <a:pt x="234" y="1036"/>
                </a:cubicBezTo>
                <a:cubicBezTo>
                  <a:pt x="328" y="1090"/>
                  <a:pt x="328" y="1090"/>
                  <a:pt x="328" y="1090"/>
                </a:cubicBezTo>
                <a:cubicBezTo>
                  <a:pt x="429" y="991"/>
                  <a:pt x="429" y="991"/>
                  <a:pt x="429" y="991"/>
                </a:cubicBezTo>
                <a:cubicBezTo>
                  <a:pt x="480" y="1008"/>
                  <a:pt x="535" y="1015"/>
                  <a:pt x="591" y="1012"/>
                </a:cubicBezTo>
                <a:cubicBezTo>
                  <a:pt x="664" y="1134"/>
                  <a:pt x="664" y="1134"/>
                  <a:pt x="664" y="1134"/>
                </a:cubicBezTo>
                <a:cubicBezTo>
                  <a:pt x="768" y="1106"/>
                  <a:pt x="768" y="1106"/>
                  <a:pt x="768" y="1106"/>
                </a:cubicBezTo>
                <a:cubicBezTo>
                  <a:pt x="770" y="964"/>
                  <a:pt x="770" y="964"/>
                  <a:pt x="770" y="964"/>
                </a:cubicBezTo>
                <a:cubicBezTo>
                  <a:pt x="819" y="939"/>
                  <a:pt x="863" y="906"/>
                  <a:pt x="899" y="865"/>
                </a:cubicBezTo>
                <a:cubicBezTo>
                  <a:pt x="1036" y="900"/>
                  <a:pt x="1036" y="900"/>
                  <a:pt x="1036" y="900"/>
                </a:cubicBezTo>
                <a:cubicBezTo>
                  <a:pt x="1090" y="807"/>
                  <a:pt x="1090" y="807"/>
                  <a:pt x="1090" y="807"/>
                </a:cubicBezTo>
                <a:cubicBezTo>
                  <a:pt x="992" y="705"/>
                  <a:pt x="992" y="705"/>
                  <a:pt x="992" y="705"/>
                </a:cubicBezTo>
                <a:cubicBezTo>
                  <a:pt x="1008" y="654"/>
                  <a:pt x="1015" y="600"/>
                  <a:pt x="1013" y="544"/>
                </a:cubicBezTo>
                <a:close/>
                <a:moveTo>
                  <a:pt x="593" y="879"/>
                </a:moveTo>
                <a:cubicBezTo>
                  <a:pt x="421" y="893"/>
                  <a:pt x="270" y="764"/>
                  <a:pt x="256" y="593"/>
                </a:cubicBezTo>
                <a:cubicBezTo>
                  <a:pt x="243" y="421"/>
                  <a:pt x="371" y="270"/>
                  <a:pt x="543" y="256"/>
                </a:cubicBezTo>
                <a:cubicBezTo>
                  <a:pt x="714" y="242"/>
                  <a:pt x="865" y="370"/>
                  <a:pt x="879" y="542"/>
                </a:cubicBezTo>
                <a:cubicBezTo>
                  <a:pt x="893" y="714"/>
                  <a:pt x="765" y="865"/>
                  <a:pt x="593" y="879"/>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a:p>
        </p:txBody>
      </p:sp>
      <p:sp>
        <p:nvSpPr>
          <p:cNvPr id="132" name="Freeform 247"/>
          <p:cNvSpPr>
            <a:spLocks noEditPoints="1"/>
          </p:cNvSpPr>
          <p:nvPr/>
        </p:nvSpPr>
        <p:spPr bwMode="auto">
          <a:xfrm>
            <a:off x="1394221" y="1670633"/>
            <a:ext cx="472679" cy="471488"/>
          </a:xfrm>
          <a:custGeom>
            <a:avLst/>
            <a:gdLst>
              <a:gd name="T0" fmla="*/ 250 w 500"/>
              <a:gd name="T1" fmla="*/ 499 h 499"/>
              <a:gd name="T2" fmla="*/ 0 w 500"/>
              <a:gd name="T3" fmla="*/ 249 h 499"/>
              <a:gd name="T4" fmla="*/ 250 w 500"/>
              <a:gd name="T5" fmla="*/ 0 h 499"/>
              <a:gd name="T6" fmla="*/ 500 w 500"/>
              <a:gd name="T7" fmla="*/ 249 h 499"/>
              <a:gd name="T8" fmla="*/ 250 w 500"/>
              <a:gd name="T9" fmla="*/ 499 h 499"/>
              <a:gd name="T10" fmla="*/ 250 w 500"/>
              <a:gd name="T11" fmla="*/ 140 h 499"/>
              <a:gd name="T12" fmla="*/ 140 w 500"/>
              <a:gd name="T13" fmla="*/ 249 h 499"/>
              <a:gd name="T14" fmla="*/ 250 w 500"/>
              <a:gd name="T15" fmla="*/ 359 h 499"/>
              <a:gd name="T16" fmla="*/ 360 w 500"/>
              <a:gd name="T17" fmla="*/ 249 h 499"/>
              <a:gd name="T18" fmla="*/ 250 w 500"/>
              <a:gd name="T19" fmla="*/ 14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0" h="499">
                <a:moveTo>
                  <a:pt x="250" y="499"/>
                </a:moveTo>
                <a:cubicBezTo>
                  <a:pt x="112" y="499"/>
                  <a:pt x="0" y="387"/>
                  <a:pt x="0" y="249"/>
                </a:cubicBezTo>
                <a:cubicBezTo>
                  <a:pt x="0" y="112"/>
                  <a:pt x="112" y="0"/>
                  <a:pt x="250" y="0"/>
                </a:cubicBezTo>
                <a:cubicBezTo>
                  <a:pt x="388" y="0"/>
                  <a:pt x="500" y="112"/>
                  <a:pt x="500" y="249"/>
                </a:cubicBezTo>
                <a:cubicBezTo>
                  <a:pt x="500" y="387"/>
                  <a:pt x="388" y="499"/>
                  <a:pt x="250" y="499"/>
                </a:cubicBezTo>
                <a:close/>
                <a:moveTo>
                  <a:pt x="250" y="140"/>
                </a:moveTo>
                <a:cubicBezTo>
                  <a:pt x="190" y="140"/>
                  <a:pt x="140" y="189"/>
                  <a:pt x="140" y="249"/>
                </a:cubicBezTo>
                <a:cubicBezTo>
                  <a:pt x="140" y="310"/>
                  <a:pt x="190" y="359"/>
                  <a:pt x="250" y="359"/>
                </a:cubicBezTo>
                <a:cubicBezTo>
                  <a:pt x="311" y="359"/>
                  <a:pt x="360" y="310"/>
                  <a:pt x="360" y="249"/>
                </a:cubicBezTo>
                <a:cubicBezTo>
                  <a:pt x="360" y="189"/>
                  <a:pt x="311" y="140"/>
                  <a:pt x="250" y="14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a:p>
        </p:txBody>
      </p:sp>
      <p:sp>
        <p:nvSpPr>
          <p:cNvPr id="133" name="Freeform 248"/>
          <p:cNvSpPr>
            <a:spLocks noEditPoints="1"/>
          </p:cNvSpPr>
          <p:nvPr/>
        </p:nvSpPr>
        <p:spPr bwMode="auto">
          <a:xfrm>
            <a:off x="2909888" y="2504071"/>
            <a:ext cx="541735" cy="544115"/>
          </a:xfrm>
          <a:custGeom>
            <a:avLst/>
            <a:gdLst>
              <a:gd name="T0" fmla="*/ 287 w 574"/>
              <a:gd name="T1" fmla="*/ 575 h 575"/>
              <a:gd name="T2" fmla="*/ 0 w 574"/>
              <a:gd name="T3" fmla="*/ 287 h 575"/>
              <a:gd name="T4" fmla="*/ 287 w 574"/>
              <a:gd name="T5" fmla="*/ 0 h 575"/>
              <a:gd name="T6" fmla="*/ 574 w 574"/>
              <a:gd name="T7" fmla="*/ 287 h 575"/>
              <a:gd name="T8" fmla="*/ 287 w 574"/>
              <a:gd name="T9" fmla="*/ 575 h 575"/>
              <a:gd name="T10" fmla="*/ 287 w 574"/>
              <a:gd name="T11" fmla="*/ 160 h 575"/>
              <a:gd name="T12" fmla="*/ 160 w 574"/>
              <a:gd name="T13" fmla="*/ 287 h 575"/>
              <a:gd name="T14" fmla="*/ 287 w 574"/>
              <a:gd name="T15" fmla="*/ 415 h 575"/>
              <a:gd name="T16" fmla="*/ 414 w 574"/>
              <a:gd name="T17" fmla="*/ 287 h 575"/>
              <a:gd name="T18" fmla="*/ 287 w 574"/>
              <a:gd name="T19" fmla="*/ 16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4" h="575">
                <a:moveTo>
                  <a:pt x="287" y="575"/>
                </a:moveTo>
                <a:cubicBezTo>
                  <a:pt x="129" y="575"/>
                  <a:pt x="0" y="446"/>
                  <a:pt x="0" y="287"/>
                </a:cubicBezTo>
                <a:cubicBezTo>
                  <a:pt x="0" y="129"/>
                  <a:pt x="129" y="0"/>
                  <a:pt x="287" y="0"/>
                </a:cubicBezTo>
                <a:cubicBezTo>
                  <a:pt x="446" y="0"/>
                  <a:pt x="574" y="129"/>
                  <a:pt x="574" y="287"/>
                </a:cubicBezTo>
                <a:cubicBezTo>
                  <a:pt x="574" y="446"/>
                  <a:pt x="446" y="575"/>
                  <a:pt x="287" y="575"/>
                </a:cubicBezTo>
                <a:close/>
                <a:moveTo>
                  <a:pt x="287" y="160"/>
                </a:moveTo>
                <a:cubicBezTo>
                  <a:pt x="217" y="160"/>
                  <a:pt x="160" y="217"/>
                  <a:pt x="160" y="287"/>
                </a:cubicBezTo>
                <a:cubicBezTo>
                  <a:pt x="160" y="358"/>
                  <a:pt x="217" y="415"/>
                  <a:pt x="287" y="415"/>
                </a:cubicBezTo>
                <a:cubicBezTo>
                  <a:pt x="357" y="415"/>
                  <a:pt x="414" y="358"/>
                  <a:pt x="414" y="287"/>
                </a:cubicBezTo>
                <a:cubicBezTo>
                  <a:pt x="414" y="217"/>
                  <a:pt x="357" y="160"/>
                  <a:pt x="287" y="160"/>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id-ID"/>
          </a:p>
        </p:txBody>
      </p:sp>
      <p:sp>
        <p:nvSpPr>
          <p:cNvPr id="134" name="Freeform 250"/>
          <p:cNvSpPr>
            <a:spLocks noEditPoints="1"/>
          </p:cNvSpPr>
          <p:nvPr/>
        </p:nvSpPr>
        <p:spPr bwMode="auto">
          <a:xfrm>
            <a:off x="2286000" y="3868528"/>
            <a:ext cx="323850" cy="325040"/>
          </a:xfrm>
          <a:custGeom>
            <a:avLst/>
            <a:gdLst>
              <a:gd name="T0" fmla="*/ 171 w 343"/>
              <a:gd name="T1" fmla="*/ 343 h 343"/>
              <a:gd name="T2" fmla="*/ 0 w 343"/>
              <a:gd name="T3" fmla="*/ 171 h 343"/>
              <a:gd name="T4" fmla="*/ 171 w 343"/>
              <a:gd name="T5" fmla="*/ 0 h 343"/>
              <a:gd name="T6" fmla="*/ 343 w 343"/>
              <a:gd name="T7" fmla="*/ 171 h 343"/>
              <a:gd name="T8" fmla="*/ 171 w 343"/>
              <a:gd name="T9" fmla="*/ 343 h 343"/>
              <a:gd name="T10" fmla="*/ 171 w 343"/>
              <a:gd name="T11" fmla="*/ 100 h 343"/>
              <a:gd name="T12" fmla="*/ 100 w 343"/>
              <a:gd name="T13" fmla="*/ 171 h 343"/>
              <a:gd name="T14" fmla="*/ 171 w 343"/>
              <a:gd name="T15" fmla="*/ 243 h 343"/>
              <a:gd name="T16" fmla="*/ 243 w 343"/>
              <a:gd name="T17" fmla="*/ 171 h 343"/>
              <a:gd name="T18" fmla="*/ 171 w 343"/>
              <a:gd name="T19" fmla="*/ 10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3" h="343">
                <a:moveTo>
                  <a:pt x="171" y="343"/>
                </a:moveTo>
                <a:cubicBezTo>
                  <a:pt x="77" y="343"/>
                  <a:pt x="0" y="266"/>
                  <a:pt x="0" y="171"/>
                </a:cubicBezTo>
                <a:cubicBezTo>
                  <a:pt x="0" y="77"/>
                  <a:pt x="77" y="0"/>
                  <a:pt x="171" y="0"/>
                </a:cubicBezTo>
                <a:cubicBezTo>
                  <a:pt x="266" y="0"/>
                  <a:pt x="343" y="77"/>
                  <a:pt x="343" y="171"/>
                </a:cubicBezTo>
                <a:cubicBezTo>
                  <a:pt x="343" y="266"/>
                  <a:pt x="266" y="343"/>
                  <a:pt x="171" y="343"/>
                </a:cubicBezTo>
                <a:close/>
                <a:moveTo>
                  <a:pt x="171" y="100"/>
                </a:moveTo>
                <a:cubicBezTo>
                  <a:pt x="132" y="100"/>
                  <a:pt x="100" y="132"/>
                  <a:pt x="100" y="171"/>
                </a:cubicBezTo>
                <a:cubicBezTo>
                  <a:pt x="100" y="211"/>
                  <a:pt x="132" y="243"/>
                  <a:pt x="171" y="243"/>
                </a:cubicBezTo>
                <a:cubicBezTo>
                  <a:pt x="211" y="243"/>
                  <a:pt x="243" y="211"/>
                  <a:pt x="243" y="171"/>
                </a:cubicBezTo>
                <a:cubicBezTo>
                  <a:pt x="243" y="132"/>
                  <a:pt x="211" y="100"/>
                  <a:pt x="171" y="100"/>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a:p>
        </p:txBody>
      </p:sp>
      <p:grpSp>
        <p:nvGrpSpPr>
          <p:cNvPr id="135" name="组合 134"/>
          <p:cNvGrpSpPr/>
          <p:nvPr/>
        </p:nvGrpSpPr>
        <p:grpSpPr>
          <a:xfrm>
            <a:off x="4723610" y="1209627"/>
            <a:ext cx="4006733" cy="695062"/>
            <a:chOff x="6298147" y="1612836"/>
            <a:chExt cx="5342310" cy="926749"/>
          </a:xfrm>
        </p:grpSpPr>
        <p:sp>
          <p:nvSpPr>
            <p:cNvPr id="136" name="Freeform 146"/>
            <p:cNvSpPr>
              <a:spLocks noEditPoints="1"/>
            </p:cNvSpPr>
            <p:nvPr/>
          </p:nvSpPr>
          <p:spPr bwMode="auto">
            <a:xfrm>
              <a:off x="6298147" y="1612836"/>
              <a:ext cx="754592" cy="761880"/>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137" name="文本框 10"/>
            <p:cNvSpPr txBox="1"/>
            <p:nvPr/>
          </p:nvSpPr>
          <p:spPr>
            <a:xfrm>
              <a:off x="7226250" y="1612836"/>
              <a:ext cx="4414207" cy="926749"/>
            </a:xfrm>
            <a:prstGeom prst="rect">
              <a:avLst/>
            </a:prstGeom>
            <a:noFill/>
          </p:spPr>
          <p:txBody>
            <a:bodyPr wrap="square" rtlCol="0">
              <a:spAutoFit/>
            </a:bodyPr>
            <a:lstStyle/>
            <a:p>
              <a:pPr>
                <a:spcBef>
                  <a:spcPts val="450"/>
                </a:spcBef>
              </a:pPr>
              <a:r>
                <a:rPr lang="zh-CN" altLang="en-US" sz="1500" b="1" dirty="0">
                  <a:solidFill>
                    <a:schemeClr val="bg1"/>
                  </a:solidFill>
                  <a:latin typeface="微软雅黑" panose="020B0503020204020204" pitchFamily="34" charset="-122"/>
                  <a:ea typeface="微软雅黑" panose="020B0503020204020204" pitchFamily="34" charset="-122"/>
                </a:rPr>
                <a:t>添加标题</a:t>
              </a:r>
              <a:endParaRPr lang="en-US" altLang="zh-CN" sz="1500" b="1" dirty="0">
                <a:solidFill>
                  <a:schemeClr val="bg1"/>
                </a:solidFill>
                <a:latin typeface="微软雅黑" panose="020B0503020204020204" pitchFamily="34" charset="-122"/>
                <a:ea typeface="微软雅黑" panose="020B0503020204020204" pitchFamily="34" charset="-122"/>
              </a:endParaRPr>
            </a:p>
            <a:p>
              <a:pPr>
                <a:spcBef>
                  <a:spcPts val="450"/>
                </a:spcBef>
              </a:pPr>
              <a:r>
                <a:rPr lang="zh-CN" altLang="en-US" sz="1000" dirty="0" smtClean="0">
                  <a:solidFill>
                    <a:schemeClr val="accent1"/>
                  </a:solidFill>
                  <a:latin typeface="微软雅黑" panose="020B0503020204020204" pitchFamily="34" charset="-122"/>
                  <a:ea typeface="微软雅黑" panose="020B0503020204020204" pitchFamily="34" charset="-122"/>
                </a:rPr>
                <a:t>在</a:t>
              </a:r>
              <a:r>
                <a:rPr lang="zh-CN" altLang="en-US" sz="1000" dirty="0">
                  <a:solidFill>
                    <a:schemeClr val="accent1"/>
                  </a:solidFill>
                  <a:latin typeface="微软雅黑" panose="020B0503020204020204" pitchFamily="34" charset="-122"/>
                  <a:ea typeface="微软雅黑" panose="020B0503020204020204" pitchFamily="34" charset="-122"/>
                </a:rPr>
                <a:t>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文字在</a:t>
              </a:r>
              <a:r>
                <a:rPr lang="zh-CN" altLang="en-US" sz="1000" dirty="0">
                  <a:solidFill>
                    <a:schemeClr val="accent1"/>
                  </a:solidFill>
                  <a:latin typeface="微软雅黑" panose="020B0503020204020204" pitchFamily="34" charset="-122"/>
                  <a:ea typeface="微软雅黑" panose="020B0503020204020204" pitchFamily="34" charset="-122"/>
                </a:rPr>
                <a:t>此处添加文字，在此处添加文字在此处添加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a:t>
              </a:r>
              <a:r>
                <a:rPr lang="zh-CN" altLang="en-US" sz="1000" dirty="0">
                  <a:solidFill>
                    <a:schemeClr val="accent1"/>
                  </a:solidFill>
                  <a:latin typeface="微软雅黑" panose="020B0503020204020204" pitchFamily="34" charset="-122"/>
                  <a:ea typeface="微软雅黑" panose="020B0503020204020204" pitchFamily="34" charset="-122"/>
                </a:rPr>
                <a:t>，</a:t>
              </a:r>
              <a:r>
                <a:rPr lang="zh-CN" altLang="en-US" sz="1000" dirty="0" smtClean="0">
                  <a:solidFill>
                    <a:schemeClr val="accent1"/>
                  </a:solidFill>
                  <a:latin typeface="微软雅黑" panose="020B0503020204020204" pitchFamily="34" charset="-122"/>
                  <a:ea typeface="微软雅黑" panose="020B0503020204020204" pitchFamily="34" charset="-122"/>
                </a:rPr>
                <a:t>在</a:t>
              </a:r>
              <a:r>
                <a:rPr lang="zh-CN" altLang="en-US" sz="1000" dirty="0">
                  <a:solidFill>
                    <a:schemeClr val="accent1"/>
                  </a:solidFill>
                  <a:latin typeface="微软雅黑" panose="020B0503020204020204" pitchFamily="34" charset="-122"/>
                  <a:ea typeface="微软雅黑" panose="020B0503020204020204" pitchFamily="34" charset="-122"/>
                </a:rPr>
                <a:t>此处添加文字在此处添加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grpSp>
      <p:grpSp>
        <p:nvGrpSpPr>
          <p:cNvPr id="138" name="组合 137"/>
          <p:cNvGrpSpPr/>
          <p:nvPr/>
        </p:nvGrpSpPr>
        <p:grpSpPr>
          <a:xfrm>
            <a:off x="4723610" y="2386687"/>
            <a:ext cx="4006733" cy="695062"/>
            <a:chOff x="6298147" y="1612836"/>
            <a:chExt cx="5342310" cy="926749"/>
          </a:xfrm>
        </p:grpSpPr>
        <p:sp>
          <p:nvSpPr>
            <p:cNvPr id="139" name="Freeform 146"/>
            <p:cNvSpPr>
              <a:spLocks noEditPoints="1"/>
            </p:cNvSpPr>
            <p:nvPr/>
          </p:nvSpPr>
          <p:spPr bwMode="auto">
            <a:xfrm>
              <a:off x="6298147" y="1612836"/>
              <a:ext cx="754592" cy="761880"/>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140" name="文本框 13"/>
            <p:cNvSpPr txBox="1"/>
            <p:nvPr/>
          </p:nvSpPr>
          <p:spPr>
            <a:xfrm>
              <a:off x="7226250" y="1612836"/>
              <a:ext cx="4414207" cy="926749"/>
            </a:xfrm>
            <a:prstGeom prst="rect">
              <a:avLst/>
            </a:prstGeom>
            <a:noFill/>
          </p:spPr>
          <p:txBody>
            <a:bodyPr wrap="square" rtlCol="0">
              <a:spAutoFit/>
            </a:bodyPr>
            <a:lstStyle/>
            <a:p>
              <a:pPr>
                <a:spcBef>
                  <a:spcPts val="450"/>
                </a:spcBef>
              </a:pPr>
              <a:r>
                <a:rPr lang="zh-CN" altLang="en-US" sz="1500" b="1" dirty="0">
                  <a:latin typeface="微软雅黑" panose="020B0503020204020204" pitchFamily="34" charset="-122"/>
                  <a:ea typeface="微软雅黑" panose="020B0503020204020204" pitchFamily="34" charset="-122"/>
                </a:rPr>
                <a:t>添加标题</a:t>
              </a:r>
              <a:endParaRPr lang="en-US" altLang="zh-CN" sz="1500" b="1" dirty="0">
                <a:latin typeface="微软雅黑" panose="020B0503020204020204" pitchFamily="34" charset="-122"/>
                <a:ea typeface="微软雅黑" panose="020B0503020204020204" pitchFamily="34" charset="-122"/>
              </a:endParaRPr>
            </a:p>
            <a:p>
              <a:pPr>
                <a:spcBef>
                  <a:spcPts val="450"/>
                </a:spcBef>
              </a:pPr>
              <a:r>
                <a:rPr lang="zh-CN" altLang="en-US" sz="1000" dirty="0" smtClean="0">
                  <a:solidFill>
                    <a:schemeClr val="accent1"/>
                  </a:solidFill>
                  <a:latin typeface="微软雅黑" panose="020B0503020204020204" pitchFamily="34" charset="-122"/>
                  <a:ea typeface="微软雅黑" panose="020B0503020204020204" pitchFamily="34" charset="-122"/>
                </a:rPr>
                <a:t>在</a:t>
              </a:r>
              <a:r>
                <a:rPr lang="zh-CN" altLang="en-US" sz="1000" dirty="0">
                  <a:solidFill>
                    <a:schemeClr val="accent1"/>
                  </a:solidFill>
                  <a:latin typeface="微软雅黑" panose="020B0503020204020204" pitchFamily="34" charset="-122"/>
                  <a:ea typeface="微软雅黑" panose="020B0503020204020204" pitchFamily="34" charset="-122"/>
                </a:rPr>
                <a:t>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文字在</a:t>
              </a:r>
              <a:r>
                <a:rPr lang="zh-CN" altLang="en-US" sz="1000" dirty="0">
                  <a:solidFill>
                    <a:schemeClr val="accent1"/>
                  </a:solidFill>
                  <a:latin typeface="微软雅黑" panose="020B0503020204020204" pitchFamily="34" charset="-122"/>
                  <a:ea typeface="微软雅黑" panose="020B0503020204020204" pitchFamily="34" charset="-122"/>
                </a:rPr>
                <a:t>此处添加文字，在此处添加文字在此处添加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a:t>
              </a:r>
              <a:r>
                <a:rPr lang="zh-CN" altLang="en-US" sz="1000" dirty="0">
                  <a:solidFill>
                    <a:schemeClr val="accent1"/>
                  </a:solidFill>
                  <a:latin typeface="微软雅黑" panose="020B0503020204020204" pitchFamily="34" charset="-122"/>
                  <a:ea typeface="微软雅黑" panose="020B0503020204020204" pitchFamily="34" charset="-122"/>
                </a:rPr>
                <a:t>，</a:t>
              </a:r>
              <a:r>
                <a:rPr lang="zh-CN" altLang="en-US" sz="1000" dirty="0" smtClean="0">
                  <a:solidFill>
                    <a:schemeClr val="accent1"/>
                  </a:solidFill>
                  <a:latin typeface="微软雅黑" panose="020B0503020204020204" pitchFamily="34" charset="-122"/>
                  <a:ea typeface="微软雅黑" panose="020B0503020204020204" pitchFamily="34" charset="-122"/>
                </a:rPr>
                <a:t>在</a:t>
              </a:r>
              <a:r>
                <a:rPr lang="zh-CN" altLang="en-US" sz="1000" dirty="0">
                  <a:solidFill>
                    <a:schemeClr val="accent1"/>
                  </a:solidFill>
                  <a:latin typeface="微软雅黑" panose="020B0503020204020204" pitchFamily="34" charset="-122"/>
                  <a:ea typeface="微软雅黑" panose="020B0503020204020204" pitchFamily="34" charset="-122"/>
                </a:rPr>
                <a:t>此处添加文字在此处添加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grpSp>
      <p:grpSp>
        <p:nvGrpSpPr>
          <p:cNvPr id="141" name="组合 140"/>
          <p:cNvGrpSpPr/>
          <p:nvPr/>
        </p:nvGrpSpPr>
        <p:grpSpPr>
          <a:xfrm>
            <a:off x="4723610" y="3563745"/>
            <a:ext cx="4006733" cy="695062"/>
            <a:chOff x="6298147" y="1612836"/>
            <a:chExt cx="5342310" cy="926749"/>
          </a:xfrm>
        </p:grpSpPr>
        <p:sp>
          <p:nvSpPr>
            <p:cNvPr id="142" name="Freeform 146"/>
            <p:cNvSpPr>
              <a:spLocks noEditPoints="1"/>
            </p:cNvSpPr>
            <p:nvPr/>
          </p:nvSpPr>
          <p:spPr bwMode="auto">
            <a:xfrm>
              <a:off x="6298147" y="1612836"/>
              <a:ext cx="754592" cy="761880"/>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143" name="文本框 16"/>
            <p:cNvSpPr txBox="1"/>
            <p:nvPr/>
          </p:nvSpPr>
          <p:spPr>
            <a:xfrm>
              <a:off x="7226250" y="1612836"/>
              <a:ext cx="4414207" cy="926749"/>
            </a:xfrm>
            <a:prstGeom prst="rect">
              <a:avLst/>
            </a:prstGeom>
            <a:noFill/>
          </p:spPr>
          <p:txBody>
            <a:bodyPr wrap="square" rtlCol="0">
              <a:spAutoFit/>
            </a:bodyPr>
            <a:lstStyle/>
            <a:p>
              <a:pPr>
                <a:spcBef>
                  <a:spcPts val="450"/>
                </a:spcBef>
              </a:pPr>
              <a:r>
                <a:rPr lang="zh-CN" altLang="en-US" sz="1500" b="1" dirty="0">
                  <a:solidFill>
                    <a:schemeClr val="bg2"/>
                  </a:solidFill>
                  <a:latin typeface="微软雅黑" panose="020B0503020204020204" pitchFamily="34" charset="-122"/>
                  <a:ea typeface="微软雅黑" panose="020B0503020204020204" pitchFamily="34" charset="-122"/>
                </a:rPr>
                <a:t>添加标题</a:t>
              </a:r>
              <a:endParaRPr lang="en-US" altLang="zh-CN" sz="1500" b="1" dirty="0">
                <a:solidFill>
                  <a:schemeClr val="bg2"/>
                </a:solidFill>
                <a:latin typeface="微软雅黑" panose="020B0503020204020204" pitchFamily="34" charset="-122"/>
                <a:ea typeface="微软雅黑" panose="020B0503020204020204" pitchFamily="34" charset="-122"/>
              </a:endParaRPr>
            </a:p>
            <a:p>
              <a:pPr>
                <a:spcBef>
                  <a:spcPts val="450"/>
                </a:spcBef>
              </a:pPr>
              <a:r>
                <a:rPr lang="zh-CN" altLang="en-US" sz="1000" dirty="0" smtClean="0">
                  <a:solidFill>
                    <a:schemeClr val="accent1"/>
                  </a:solidFill>
                  <a:latin typeface="微软雅黑" panose="020B0503020204020204" pitchFamily="34" charset="-122"/>
                  <a:ea typeface="微软雅黑" panose="020B0503020204020204" pitchFamily="34" charset="-122"/>
                </a:rPr>
                <a:t>在</a:t>
              </a:r>
              <a:r>
                <a:rPr lang="zh-CN" altLang="en-US" sz="1000" dirty="0">
                  <a:solidFill>
                    <a:schemeClr val="accent1"/>
                  </a:solidFill>
                  <a:latin typeface="微软雅黑" panose="020B0503020204020204" pitchFamily="34" charset="-122"/>
                  <a:ea typeface="微软雅黑" panose="020B0503020204020204" pitchFamily="34" charset="-122"/>
                </a:rPr>
                <a:t>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文字在</a:t>
              </a:r>
              <a:r>
                <a:rPr lang="zh-CN" altLang="en-US" sz="1000" dirty="0">
                  <a:solidFill>
                    <a:schemeClr val="accent1"/>
                  </a:solidFill>
                  <a:latin typeface="微软雅黑" panose="020B0503020204020204" pitchFamily="34" charset="-122"/>
                  <a:ea typeface="微软雅黑" panose="020B0503020204020204" pitchFamily="34" charset="-122"/>
                </a:rPr>
                <a:t>此处添加文字，在此处添加文字在此处添加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a:t>
              </a:r>
              <a:r>
                <a:rPr lang="zh-CN" altLang="en-US" sz="1000" dirty="0">
                  <a:solidFill>
                    <a:schemeClr val="accent1"/>
                  </a:solidFill>
                  <a:latin typeface="微软雅黑" panose="020B0503020204020204" pitchFamily="34" charset="-122"/>
                  <a:ea typeface="微软雅黑" panose="020B0503020204020204" pitchFamily="34" charset="-122"/>
                </a:rPr>
                <a:t>，</a:t>
              </a:r>
              <a:r>
                <a:rPr lang="zh-CN" altLang="en-US" sz="1000" dirty="0" smtClean="0">
                  <a:solidFill>
                    <a:schemeClr val="accent1"/>
                  </a:solidFill>
                  <a:latin typeface="微软雅黑" panose="020B0503020204020204" pitchFamily="34" charset="-122"/>
                  <a:ea typeface="微软雅黑" panose="020B0503020204020204" pitchFamily="34" charset="-122"/>
                </a:rPr>
                <a:t>在</a:t>
              </a:r>
              <a:r>
                <a:rPr lang="zh-CN" altLang="en-US" sz="1000" dirty="0">
                  <a:solidFill>
                    <a:schemeClr val="accent1"/>
                  </a:solidFill>
                  <a:latin typeface="微软雅黑" panose="020B0503020204020204" pitchFamily="34" charset="-122"/>
                  <a:ea typeface="微软雅黑" panose="020B0503020204020204" pitchFamily="34" charset="-122"/>
                </a:rPr>
                <a:t>此处添加文字在此处添加</a:t>
              </a:r>
              <a:r>
                <a:rPr lang="zh-CN" altLang="en-US" sz="1000" dirty="0" smtClean="0">
                  <a:solidFill>
                    <a:schemeClr val="accent1"/>
                  </a:solidFill>
                  <a:latin typeface="微软雅黑" panose="020B0503020204020204" pitchFamily="34" charset="-122"/>
                  <a:ea typeface="微软雅黑" panose="020B0503020204020204" pitchFamily="34" charset="-122"/>
                </a:rPr>
                <a:t>文字。</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grpSp>
      <p:sp>
        <p:nvSpPr>
          <p:cNvPr id="144" name="文本框 96"/>
          <p:cNvSpPr txBox="1"/>
          <p:nvPr/>
        </p:nvSpPr>
        <p:spPr>
          <a:xfrm>
            <a:off x="413245" y="267494"/>
            <a:ext cx="3870723" cy="338554"/>
          </a:xfrm>
          <a:prstGeom prst="rect">
            <a:avLst/>
          </a:prstGeom>
          <a:noFill/>
        </p:spPr>
        <p:txBody>
          <a:bodyPr wrap="squar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请在这输入</a:t>
            </a:r>
            <a:r>
              <a:rPr lang="zh-CN" altLang="en-US" sz="1600" dirty="0">
                <a:solidFill>
                  <a:schemeClr val="accent1"/>
                </a:solidFill>
                <a:latin typeface="微软雅黑" panose="020B0503020204020204" pitchFamily="34" charset="-122"/>
                <a:ea typeface="微软雅黑" panose="020B0503020204020204" pitchFamily="34" charset="-122"/>
              </a:rPr>
              <a:t>标题</a:t>
            </a:r>
            <a:r>
              <a:rPr lang="zh-CN" altLang="en-US" sz="1600" dirty="0" smtClean="0">
                <a:solidFill>
                  <a:schemeClr val="accent1"/>
                </a:solidFill>
                <a:latin typeface="微软雅黑" panose="020B0503020204020204" pitchFamily="34" charset="-122"/>
                <a:ea typeface="微软雅黑" panose="020B0503020204020204" pitchFamily="34" charset="-122"/>
              </a:rPr>
              <a:t>内容文字</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44689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11188" y="803187"/>
            <a:ext cx="7535050" cy="3952176"/>
            <a:chOff x="611188" y="803187"/>
            <a:chExt cx="7535050" cy="3952176"/>
          </a:xfrm>
        </p:grpSpPr>
        <p:sp>
          <p:nvSpPr>
            <p:cNvPr id="3" name="Freeform 138"/>
            <p:cNvSpPr>
              <a:spLocks/>
            </p:cNvSpPr>
            <p:nvPr/>
          </p:nvSpPr>
          <p:spPr bwMode="auto">
            <a:xfrm>
              <a:off x="4419041" y="803187"/>
              <a:ext cx="229490" cy="883605"/>
            </a:xfrm>
            <a:custGeom>
              <a:avLst/>
              <a:gdLst>
                <a:gd name="T0" fmla="*/ 161 w 161"/>
                <a:gd name="T1" fmla="*/ 438 h 619"/>
                <a:gd name="T2" fmla="*/ 161 w 161"/>
                <a:gd name="T3" fmla="*/ 51 h 619"/>
                <a:gd name="T4" fmla="*/ 110 w 161"/>
                <a:gd name="T5" fmla="*/ 0 h 619"/>
                <a:gd name="T6" fmla="*/ 51 w 161"/>
                <a:gd name="T7" fmla="*/ 0 h 619"/>
                <a:gd name="T8" fmla="*/ 0 w 161"/>
                <a:gd name="T9" fmla="*/ 51 h 619"/>
                <a:gd name="T10" fmla="*/ 0 w 161"/>
                <a:gd name="T11" fmla="*/ 619 h 619"/>
                <a:gd name="T12" fmla="*/ 161 w 161"/>
                <a:gd name="T13" fmla="*/ 438 h 619"/>
              </a:gdLst>
              <a:ahLst/>
              <a:cxnLst>
                <a:cxn ang="0">
                  <a:pos x="T0" y="T1"/>
                </a:cxn>
                <a:cxn ang="0">
                  <a:pos x="T2" y="T3"/>
                </a:cxn>
                <a:cxn ang="0">
                  <a:pos x="T4" y="T5"/>
                </a:cxn>
                <a:cxn ang="0">
                  <a:pos x="T6" y="T7"/>
                </a:cxn>
                <a:cxn ang="0">
                  <a:pos x="T8" y="T9"/>
                </a:cxn>
                <a:cxn ang="0">
                  <a:pos x="T10" y="T11"/>
                </a:cxn>
                <a:cxn ang="0">
                  <a:pos x="T12" y="T13"/>
                </a:cxn>
              </a:cxnLst>
              <a:rect l="0" t="0" r="r" b="b"/>
              <a:pathLst>
                <a:path w="161" h="619">
                  <a:moveTo>
                    <a:pt x="161" y="438"/>
                  </a:moveTo>
                  <a:cubicBezTo>
                    <a:pt x="161" y="51"/>
                    <a:pt x="161" y="51"/>
                    <a:pt x="161" y="51"/>
                  </a:cubicBezTo>
                  <a:cubicBezTo>
                    <a:pt x="161" y="23"/>
                    <a:pt x="138" y="0"/>
                    <a:pt x="110" y="0"/>
                  </a:cubicBezTo>
                  <a:cubicBezTo>
                    <a:pt x="51" y="0"/>
                    <a:pt x="51" y="0"/>
                    <a:pt x="51" y="0"/>
                  </a:cubicBezTo>
                  <a:cubicBezTo>
                    <a:pt x="23" y="0"/>
                    <a:pt x="0" y="23"/>
                    <a:pt x="0" y="51"/>
                  </a:cubicBezTo>
                  <a:cubicBezTo>
                    <a:pt x="0" y="619"/>
                    <a:pt x="0" y="619"/>
                    <a:pt x="0" y="619"/>
                  </a:cubicBezTo>
                  <a:cubicBezTo>
                    <a:pt x="9" y="561"/>
                    <a:pt x="53" y="461"/>
                    <a:pt x="161" y="438"/>
                  </a:cubicBezTo>
                  <a:close/>
                </a:path>
              </a:pathLst>
            </a:custGeom>
            <a:solidFill>
              <a:schemeClr val="bg1"/>
            </a:solidFill>
            <a:ln>
              <a:noFill/>
            </a:ln>
            <a:extLst/>
          </p:spPr>
          <p:txBody>
            <a:bodyPr/>
            <a:lstStyle/>
            <a:p>
              <a:endParaRPr lang="zh-CN" altLang="en-US" sz="1600">
                <a:solidFill>
                  <a:schemeClr val="accent1"/>
                </a:solidFill>
              </a:endParaRPr>
            </a:p>
          </p:txBody>
        </p:sp>
        <p:sp>
          <p:nvSpPr>
            <p:cNvPr id="4" name="Freeform 140"/>
            <p:cNvSpPr>
              <a:spLocks/>
            </p:cNvSpPr>
            <p:nvPr/>
          </p:nvSpPr>
          <p:spPr bwMode="auto">
            <a:xfrm>
              <a:off x="4419041" y="3514468"/>
              <a:ext cx="1500618" cy="1240895"/>
            </a:xfrm>
            <a:custGeom>
              <a:avLst/>
              <a:gdLst>
                <a:gd name="T0" fmla="*/ 1004 w 1051"/>
                <a:gd name="T1" fmla="*/ 0 h 869"/>
                <a:gd name="T2" fmla="*/ 218 w 1051"/>
                <a:gd name="T3" fmla="*/ 0 h 869"/>
                <a:gd name="T4" fmla="*/ 161 w 1051"/>
                <a:gd name="T5" fmla="*/ 5 h 869"/>
                <a:gd name="T6" fmla="*/ 0 w 1051"/>
                <a:gd name="T7" fmla="*/ 186 h 869"/>
                <a:gd name="T8" fmla="*/ 0 w 1051"/>
                <a:gd name="T9" fmla="*/ 201 h 869"/>
                <a:gd name="T10" fmla="*/ 0 w 1051"/>
                <a:gd name="T11" fmla="*/ 818 h 869"/>
                <a:gd name="T12" fmla="*/ 51 w 1051"/>
                <a:gd name="T13" fmla="*/ 869 h 869"/>
                <a:gd name="T14" fmla="*/ 110 w 1051"/>
                <a:gd name="T15" fmla="*/ 869 h 869"/>
                <a:gd name="T16" fmla="*/ 161 w 1051"/>
                <a:gd name="T17" fmla="*/ 818 h 869"/>
                <a:gd name="T18" fmla="*/ 161 w 1051"/>
                <a:gd name="T19" fmla="*/ 101 h 869"/>
                <a:gd name="T20" fmla="*/ 214 w 1051"/>
                <a:gd name="T21" fmla="*/ 92 h 869"/>
                <a:gd name="T22" fmla="*/ 1005 w 1051"/>
                <a:gd name="T23" fmla="*/ 92 h 869"/>
                <a:gd name="T24" fmla="*/ 1051 w 1051"/>
                <a:gd name="T25" fmla="*/ 46 h 869"/>
                <a:gd name="T26" fmla="*/ 1004 w 1051"/>
                <a:gd name="T27" fmla="*/ 0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1" h="869">
                  <a:moveTo>
                    <a:pt x="1004" y="0"/>
                  </a:moveTo>
                  <a:cubicBezTo>
                    <a:pt x="998" y="1"/>
                    <a:pt x="364" y="6"/>
                    <a:pt x="218" y="0"/>
                  </a:cubicBezTo>
                  <a:cubicBezTo>
                    <a:pt x="197" y="0"/>
                    <a:pt x="178" y="2"/>
                    <a:pt x="161" y="5"/>
                  </a:cubicBezTo>
                  <a:cubicBezTo>
                    <a:pt x="53" y="28"/>
                    <a:pt x="9" y="127"/>
                    <a:pt x="0" y="186"/>
                  </a:cubicBezTo>
                  <a:cubicBezTo>
                    <a:pt x="0" y="201"/>
                    <a:pt x="0" y="201"/>
                    <a:pt x="0" y="201"/>
                  </a:cubicBezTo>
                  <a:cubicBezTo>
                    <a:pt x="0" y="818"/>
                    <a:pt x="0" y="818"/>
                    <a:pt x="0" y="818"/>
                  </a:cubicBezTo>
                  <a:cubicBezTo>
                    <a:pt x="0" y="846"/>
                    <a:pt x="23" y="869"/>
                    <a:pt x="51" y="869"/>
                  </a:cubicBezTo>
                  <a:cubicBezTo>
                    <a:pt x="110" y="869"/>
                    <a:pt x="110" y="869"/>
                    <a:pt x="110" y="869"/>
                  </a:cubicBezTo>
                  <a:cubicBezTo>
                    <a:pt x="138" y="869"/>
                    <a:pt x="161" y="846"/>
                    <a:pt x="161" y="818"/>
                  </a:cubicBezTo>
                  <a:cubicBezTo>
                    <a:pt x="161" y="101"/>
                    <a:pt x="161" y="101"/>
                    <a:pt x="161" y="101"/>
                  </a:cubicBezTo>
                  <a:cubicBezTo>
                    <a:pt x="176" y="95"/>
                    <a:pt x="193" y="92"/>
                    <a:pt x="214" y="92"/>
                  </a:cubicBezTo>
                  <a:cubicBezTo>
                    <a:pt x="363" y="98"/>
                    <a:pt x="979" y="93"/>
                    <a:pt x="1005" y="92"/>
                  </a:cubicBezTo>
                  <a:cubicBezTo>
                    <a:pt x="1030" y="92"/>
                    <a:pt x="1051" y="71"/>
                    <a:pt x="1051" y="46"/>
                  </a:cubicBezTo>
                  <a:cubicBezTo>
                    <a:pt x="1050" y="21"/>
                    <a:pt x="1030" y="1"/>
                    <a:pt x="1004" y="0"/>
                  </a:cubicBezTo>
                  <a:close/>
                </a:path>
              </a:pathLst>
            </a:custGeom>
            <a:solidFill>
              <a:schemeClr val="tx2"/>
            </a:solidFill>
            <a:ln>
              <a:noFill/>
            </a:ln>
            <a:extLst/>
          </p:spPr>
          <p:txBody>
            <a:bodyPr/>
            <a:lstStyle/>
            <a:p>
              <a:endParaRPr lang="zh-CN" altLang="en-US" sz="1600">
                <a:solidFill>
                  <a:schemeClr val="accent1"/>
                </a:solidFill>
              </a:endParaRPr>
            </a:p>
          </p:txBody>
        </p:sp>
        <p:sp>
          <p:nvSpPr>
            <p:cNvPr id="5" name="Freeform 141"/>
            <p:cNvSpPr>
              <a:spLocks/>
            </p:cNvSpPr>
            <p:nvPr/>
          </p:nvSpPr>
          <p:spPr bwMode="auto">
            <a:xfrm>
              <a:off x="4502867" y="2839739"/>
              <a:ext cx="1374" cy="20613"/>
            </a:xfrm>
            <a:custGeom>
              <a:avLst/>
              <a:gdLst>
                <a:gd name="T0" fmla="*/ 1 w 1"/>
                <a:gd name="T1" fmla="*/ 2 h 15"/>
                <a:gd name="T2" fmla="*/ 0 w 1"/>
                <a:gd name="T3" fmla="*/ 0 h 15"/>
                <a:gd name="T4" fmla="*/ 0 w 1"/>
                <a:gd name="T5" fmla="*/ 15 h 15"/>
                <a:gd name="T6" fmla="*/ 1 w 1"/>
                <a:gd name="T7" fmla="*/ 2 h 15"/>
              </a:gdLst>
              <a:ahLst/>
              <a:cxnLst>
                <a:cxn ang="0">
                  <a:pos x="T0" y="T1"/>
                </a:cxn>
                <a:cxn ang="0">
                  <a:pos x="T2" y="T3"/>
                </a:cxn>
                <a:cxn ang="0">
                  <a:pos x="T4" y="T5"/>
                </a:cxn>
                <a:cxn ang="0">
                  <a:pos x="T6" y="T7"/>
                </a:cxn>
              </a:cxnLst>
              <a:rect l="0" t="0" r="r" b="b"/>
              <a:pathLst>
                <a:path w="1" h="15">
                  <a:moveTo>
                    <a:pt x="1" y="2"/>
                  </a:moveTo>
                  <a:cubicBezTo>
                    <a:pt x="0" y="1"/>
                    <a:pt x="0" y="0"/>
                    <a:pt x="0" y="0"/>
                  </a:cubicBezTo>
                  <a:cubicBezTo>
                    <a:pt x="0" y="15"/>
                    <a:pt x="0" y="15"/>
                    <a:pt x="0" y="15"/>
                  </a:cubicBezTo>
                  <a:cubicBezTo>
                    <a:pt x="1" y="11"/>
                    <a:pt x="1" y="6"/>
                    <a:pt x="1" y="2"/>
                  </a:cubicBez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6" name="Freeform 142"/>
            <p:cNvSpPr>
              <a:spLocks/>
            </p:cNvSpPr>
            <p:nvPr/>
          </p:nvSpPr>
          <p:spPr bwMode="auto">
            <a:xfrm>
              <a:off x="3149288" y="2529172"/>
              <a:ext cx="1499243" cy="1250515"/>
            </a:xfrm>
            <a:custGeom>
              <a:avLst/>
              <a:gdLst>
                <a:gd name="T0" fmla="*/ 889 w 1050"/>
                <a:gd name="T1" fmla="*/ 6 h 876"/>
                <a:gd name="T2" fmla="*/ 833 w 1050"/>
                <a:gd name="T3" fmla="*/ 1 h 876"/>
                <a:gd name="T4" fmla="*/ 46 w 1050"/>
                <a:gd name="T5" fmla="*/ 1 h 876"/>
                <a:gd name="T6" fmla="*/ 0 w 1050"/>
                <a:gd name="T7" fmla="*/ 47 h 876"/>
                <a:gd name="T8" fmla="*/ 46 w 1050"/>
                <a:gd name="T9" fmla="*/ 93 h 876"/>
                <a:gd name="T10" fmla="*/ 836 w 1050"/>
                <a:gd name="T11" fmla="*/ 93 h 876"/>
                <a:gd name="T12" fmla="*/ 889 w 1050"/>
                <a:gd name="T13" fmla="*/ 102 h 876"/>
                <a:gd name="T14" fmla="*/ 889 w 1050"/>
                <a:gd name="T15" fmla="*/ 876 h 876"/>
                <a:gd name="T16" fmla="*/ 1050 w 1050"/>
                <a:gd name="T17" fmla="*/ 695 h 876"/>
                <a:gd name="T18" fmla="*/ 1050 w 1050"/>
                <a:gd name="T19" fmla="*/ 202 h 876"/>
                <a:gd name="T20" fmla="*/ 1050 w 1050"/>
                <a:gd name="T21" fmla="*/ 186 h 876"/>
                <a:gd name="T22" fmla="*/ 889 w 1050"/>
                <a:gd name="T23" fmla="*/ 6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0" h="876">
                  <a:moveTo>
                    <a:pt x="889" y="6"/>
                  </a:moveTo>
                  <a:cubicBezTo>
                    <a:pt x="872" y="2"/>
                    <a:pt x="853" y="0"/>
                    <a:pt x="833" y="1"/>
                  </a:cubicBezTo>
                  <a:cubicBezTo>
                    <a:pt x="687" y="6"/>
                    <a:pt x="53" y="1"/>
                    <a:pt x="46" y="1"/>
                  </a:cubicBezTo>
                  <a:cubicBezTo>
                    <a:pt x="21" y="1"/>
                    <a:pt x="0" y="21"/>
                    <a:pt x="0" y="47"/>
                  </a:cubicBezTo>
                  <a:cubicBezTo>
                    <a:pt x="0" y="72"/>
                    <a:pt x="20" y="93"/>
                    <a:pt x="46" y="93"/>
                  </a:cubicBezTo>
                  <a:cubicBezTo>
                    <a:pt x="72" y="93"/>
                    <a:pt x="688" y="98"/>
                    <a:pt x="836" y="93"/>
                  </a:cubicBezTo>
                  <a:cubicBezTo>
                    <a:pt x="857" y="92"/>
                    <a:pt x="875" y="96"/>
                    <a:pt x="889" y="102"/>
                  </a:cubicBezTo>
                  <a:cubicBezTo>
                    <a:pt x="889" y="876"/>
                    <a:pt x="889" y="876"/>
                    <a:pt x="889" y="876"/>
                  </a:cubicBezTo>
                  <a:cubicBezTo>
                    <a:pt x="898" y="817"/>
                    <a:pt x="942" y="718"/>
                    <a:pt x="1050" y="695"/>
                  </a:cubicBezTo>
                  <a:cubicBezTo>
                    <a:pt x="1050" y="202"/>
                    <a:pt x="1050" y="202"/>
                    <a:pt x="1050" y="202"/>
                  </a:cubicBezTo>
                  <a:cubicBezTo>
                    <a:pt x="1050" y="186"/>
                    <a:pt x="1050" y="186"/>
                    <a:pt x="1050" y="186"/>
                  </a:cubicBezTo>
                  <a:cubicBezTo>
                    <a:pt x="1041" y="128"/>
                    <a:pt x="997" y="29"/>
                    <a:pt x="889" y="6"/>
                  </a:cubicBezTo>
                  <a:close/>
                </a:path>
              </a:pathLst>
            </a:custGeom>
            <a:solidFill>
              <a:schemeClr val="bg2"/>
            </a:solidFill>
            <a:ln>
              <a:noFill/>
            </a:ln>
            <a:extLst/>
          </p:spPr>
          <p:txBody>
            <a:bodyPr/>
            <a:lstStyle/>
            <a:p>
              <a:endParaRPr lang="zh-CN" altLang="en-US" sz="1600">
                <a:solidFill>
                  <a:schemeClr val="accent1"/>
                </a:solidFill>
              </a:endParaRPr>
            </a:p>
          </p:txBody>
        </p:sp>
        <p:sp>
          <p:nvSpPr>
            <p:cNvPr id="7" name="Freeform 143"/>
            <p:cNvSpPr>
              <a:spLocks/>
            </p:cNvSpPr>
            <p:nvPr/>
          </p:nvSpPr>
          <p:spPr bwMode="auto">
            <a:xfrm>
              <a:off x="4419041" y="1420199"/>
              <a:ext cx="1500618" cy="1374192"/>
            </a:xfrm>
            <a:custGeom>
              <a:avLst/>
              <a:gdLst>
                <a:gd name="T0" fmla="*/ 1004 w 1051"/>
                <a:gd name="T1" fmla="*/ 1 h 963"/>
                <a:gd name="T2" fmla="*/ 218 w 1051"/>
                <a:gd name="T3" fmla="*/ 1 h 963"/>
                <a:gd name="T4" fmla="*/ 161 w 1051"/>
                <a:gd name="T5" fmla="*/ 6 h 963"/>
                <a:gd name="T6" fmla="*/ 0 w 1051"/>
                <a:gd name="T7" fmla="*/ 187 h 963"/>
                <a:gd name="T8" fmla="*/ 0 w 1051"/>
                <a:gd name="T9" fmla="*/ 201 h 963"/>
                <a:gd name="T10" fmla="*/ 0 w 1051"/>
                <a:gd name="T11" fmla="*/ 783 h 963"/>
                <a:gd name="T12" fmla="*/ 161 w 1051"/>
                <a:gd name="T13" fmla="*/ 963 h 963"/>
                <a:gd name="T14" fmla="*/ 161 w 1051"/>
                <a:gd name="T15" fmla="*/ 102 h 963"/>
                <a:gd name="T16" fmla="*/ 214 w 1051"/>
                <a:gd name="T17" fmla="*/ 93 h 963"/>
                <a:gd name="T18" fmla="*/ 1005 w 1051"/>
                <a:gd name="T19" fmla="*/ 93 h 963"/>
                <a:gd name="T20" fmla="*/ 1051 w 1051"/>
                <a:gd name="T21" fmla="*/ 46 h 963"/>
                <a:gd name="T22" fmla="*/ 1004 w 1051"/>
                <a:gd name="T23" fmla="*/ 1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1" h="963">
                  <a:moveTo>
                    <a:pt x="1004" y="1"/>
                  </a:moveTo>
                  <a:cubicBezTo>
                    <a:pt x="998" y="1"/>
                    <a:pt x="364" y="6"/>
                    <a:pt x="218" y="1"/>
                  </a:cubicBezTo>
                  <a:cubicBezTo>
                    <a:pt x="197" y="0"/>
                    <a:pt x="178" y="2"/>
                    <a:pt x="161" y="6"/>
                  </a:cubicBezTo>
                  <a:cubicBezTo>
                    <a:pt x="53" y="29"/>
                    <a:pt x="9" y="129"/>
                    <a:pt x="0" y="187"/>
                  </a:cubicBezTo>
                  <a:cubicBezTo>
                    <a:pt x="0" y="201"/>
                    <a:pt x="0" y="201"/>
                    <a:pt x="0" y="201"/>
                  </a:cubicBezTo>
                  <a:cubicBezTo>
                    <a:pt x="0" y="783"/>
                    <a:pt x="0" y="783"/>
                    <a:pt x="0" y="783"/>
                  </a:cubicBezTo>
                  <a:cubicBezTo>
                    <a:pt x="108" y="806"/>
                    <a:pt x="152" y="905"/>
                    <a:pt x="161" y="963"/>
                  </a:cubicBezTo>
                  <a:cubicBezTo>
                    <a:pt x="161" y="102"/>
                    <a:pt x="161" y="102"/>
                    <a:pt x="161" y="102"/>
                  </a:cubicBezTo>
                  <a:cubicBezTo>
                    <a:pt x="176" y="96"/>
                    <a:pt x="193" y="92"/>
                    <a:pt x="214" y="93"/>
                  </a:cubicBezTo>
                  <a:cubicBezTo>
                    <a:pt x="363" y="98"/>
                    <a:pt x="979" y="93"/>
                    <a:pt x="1005" y="93"/>
                  </a:cubicBezTo>
                  <a:cubicBezTo>
                    <a:pt x="1031" y="93"/>
                    <a:pt x="1051" y="72"/>
                    <a:pt x="1051" y="46"/>
                  </a:cubicBezTo>
                  <a:cubicBezTo>
                    <a:pt x="1051" y="21"/>
                    <a:pt x="1030" y="1"/>
                    <a:pt x="1004" y="1"/>
                  </a:cubicBezTo>
                  <a:close/>
                </a:path>
              </a:pathLst>
            </a:custGeom>
            <a:solidFill>
              <a:schemeClr val="tx1"/>
            </a:solidFill>
            <a:ln>
              <a:noFill/>
            </a:ln>
            <a:extLst/>
          </p:spPr>
          <p:txBody>
            <a:bodyPr/>
            <a:lstStyle/>
            <a:p>
              <a:endParaRPr lang="zh-CN" altLang="en-US" sz="1600">
                <a:solidFill>
                  <a:schemeClr val="accent1"/>
                </a:solidFill>
              </a:endParaRPr>
            </a:p>
          </p:txBody>
        </p:sp>
        <p:sp>
          <p:nvSpPr>
            <p:cNvPr id="8" name="TextBox 7"/>
            <p:cNvSpPr txBox="1"/>
            <p:nvPr/>
          </p:nvSpPr>
          <p:spPr bwMode="auto">
            <a:xfrm>
              <a:off x="6156176" y="1131590"/>
              <a:ext cx="1261884" cy="369332"/>
            </a:xfrm>
            <a:prstGeom prst="rect">
              <a:avLst/>
            </a:prstGeom>
            <a:noFill/>
          </p:spPr>
          <p:txBody>
            <a:bodyPr wrap="none">
              <a:spAutoFit/>
            </a:bodyPr>
            <a:lstStyle>
              <a:defPPr>
                <a:defRPr lang="zh-CN"/>
              </a:defPPr>
              <a:lvl1pPr algn="ctr" fontAlgn="auto">
                <a:spcBef>
                  <a:spcPts val="0"/>
                </a:spcBef>
                <a:spcAft>
                  <a:spcPts val="0"/>
                </a:spcAft>
                <a:defRPr sz="1600" spc="300">
                  <a:solidFill>
                    <a:srgbClr val="8BC925"/>
                  </a:solidFill>
                  <a:latin typeface="微软雅黑" pitchFamily="34" charset="-122"/>
                  <a:ea typeface="微软雅黑" pitchFamily="34" charset="-122"/>
                  <a:cs typeface="Arial" pitchFamily="34" charset="0"/>
                </a:defRPr>
              </a:lvl1pPr>
            </a:lstStyle>
            <a:p>
              <a:pPr algn="l"/>
              <a:r>
                <a:rPr lang="zh-CN" altLang="en-US" sz="1800" dirty="0">
                  <a:solidFill>
                    <a:schemeClr val="tx1"/>
                  </a:solidFill>
                </a:rPr>
                <a:t>添加标题</a:t>
              </a:r>
            </a:p>
          </p:txBody>
        </p:sp>
        <p:sp>
          <p:nvSpPr>
            <p:cNvPr id="9" name="矩形 1"/>
            <p:cNvSpPr>
              <a:spLocks noChangeArrowheads="1"/>
            </p:cNvSpPr>
            <p:nvPr/>
          </p:nvSpPr>
          <p:spPr bwMode="auto">
            <a:xfrm>
              <a:off x="6164187" y="1431659"/>
              <a:ext cx="1973962" cy="52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000" dirty="0">
                  <a:solidFill>
                    <a:schemeClr val="accent1"/>
                  </a:solidFill>
                  <a:latin typeface="微软雅黑" pitchFamily="34" charset="-122"/>
                  <a:ea typeface="微软雅黑" pitchFamily="34" charset="-122"/>
                  <a:sym typeface="微软雅黑" pitchFamily="34" charset="-122"/>
                </a:rPr>
                <a:t>单击添加文本单击添加文本单击添加文本单击添加文本</a:t>
              </a:r>
              <a:r>
                <a:rPr lang="zh-CN" altLang="en-US" sz="1000" dirty="0" smtClean="0">
                  <a:solidFill>
                    <a:schemeClr val="accent1"/>
                  </a:solidFill>
                  <a:latin typeface="微软雅黑" pitchFamily="34" charset="-122"/>
                  <a:ea typeface="微软雅黑" pitchFamily="34" charset="-122"/>
                  <a:sym typeface="微软雅黑" pitchFamily="34" charset="-122"/>
                </a:rPr>
                <a:t>单击</a:t>
              </a:r>
              <a:endParaRPr lang="zh-CN" altLang="en-US" sz="1000" dirty="0">
                <a:solidFill>
                  <a:schemeClr val="accent1"/>
                </a:solidFill>
                <a:latin typeface="微软雅黑" pitchFamily="34" charset="-122"/>
                <a:ea typeface="微软雅黑" pitchFamily="34" charset="-122"/>
                <a:sym typeface="微软雅黑" pitchFamily="34" charset="-122"/>
              </a:endParaRPr>
            </a:p>
          </p:txBody>
        </p:sp>
        <p:sp>
          <p:nvSpPr>
            <p:cNvPr id="10" name="TextBox 9"/>
            <p:cNvSpPr txBox="1"/>
            <p:nvPr/>
          </p:nvSpPr>
          <p:spPr bwMode="auto">
            <a:xfrm>
              <a:off x="1633220" y="2249810"/>
              <a:ext cx="1261884" cy="369332"/>
            </a:xfrm>
            <a:prstGeom prst="rect">
              <a:avLst/>
            </a:prstGeom>
            <a:noFill/>
          </p:spPr>
          <p:txBody>
            <a:bodyPr wrap="none">
              <a:spAutoFit/>
            </a:bodyPr>
            <a:lstStyle>
              <a:defPPr>
                <a:defRPr lang="zh-CN"/>
              </a:defPPr>
              <a:lvl1pPr algn="ctr" fontAlgn="auto">
                <a:spcBef>
                  <a:spcPts val="0"/>
                </a:spcBef>
                <a:spcAft>
                  <a:spcPts val="0"/>
                </a:spcAft>
                <a:defRPr sz="1600" spc="300">
                  <a:solidFill>
                    <a:srgbClr val="EBAC07"/>
                  </a:solidFill>
                  <a:latin typeface="微软雅黑" pitchFamily="34" charset="-122"/>
                  <a:ea typeface="微软雅黑" pitchFamily="34" charset="-122"/>
                  <a:cs typeface="Arial" pitchFamily="34" charset="0"/>
                </a:defRPr>
              </a:lvl1pPr>
            </a:lstStyle>
            <a:p>
              <a:r>
                <a:rPr lang="zh-CN" altLang="en-US" sz="1800" dirty="0">
                  <a:solidFill>
                    <a:schemeClr val="bg2"/>
                  </a:solidFill>
                </a:rPr>
                <a:t>添加标题</a:t>
              </a:r>
            </a:p>
          </p:txBody>
        </p:sp>
        <p:sp>
          <p:nvSpPr>
            <p:cNvPr id="11" name="矩形 1"/>
            <p:cNvSpPr>
              <a:spLocks noChangeArrowheads="1"/>
            </p:cNvSpPr>
            <p:nvPr/>
          </p:nvSpPr>
          <p:spPr bwMode="auto">
            <a:xfrm>
              <a:off x="611188" y="2568189"/>
              <a:ext cx="2222950" cy="52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lnSpc>
                  <a:spcPct val="150000"/>
                </a:lnSpc>
              </a:pPr>
              <a:r>
                <a:rPr lang="zh-CN" altLang="en-US" sz="1000" dirty="0">
                  <a:solidFill>
                    <a:schemeClr val="accent1"/>
                  </a:solidFill>
                  <a:latin typeface="微软雅黑" pitchFamily="34" charset="-122"/>
                  <a:ea typeface="微软雅黑" pitchFamily="34" charset="-122"/>
                  <a:sym typeface="微软雅黑" pitchFamily="34" charset="-122"/>
                </a:rPr>
                <a:t>单击添加文本单击添加文本单击添加文本单击添加文本单击</a:t>
              </a:r>
            </a:p>
          </p:txBody>
        </p:sp>
        <p:sp>
          <p:nvSpPr>
            <p:cNvPr id="12" name="TextBox 11"/>
            <p:cNvSpPr txBox="1"/>
            <p:nvPr/>
          </p:nvSpPr>
          <p:spPr bwMode="auto">
            <a:xfrm>
              <a:off x="6112969" y="3229500"/>
              <a:ext cx="1261884" cy="369332"/>
            </a:xfrm>
            <a:prstGeom prst="rect">
              <a:avLst/>
            </a:prstGeom>
            <a:noFill/>
          </p:spPr>
          <p:txBody>
            <a:bodyPr wrap="none">
              <a:spAutoFit/>
            </a:bodyPr>
            <a:lstStyle>
              <a:defPPr>
                <a:defRPr lang="zh-CN"/>
              </a:defPPr>
              <a:lvl1pPr algn="ctr" fontAlgn="auto">
                <a:spcBef>
                  <a:spcPts val="0"/>
                </a:spcBef>
                <a:spcAft>
                  <a:spcPts val="0"/>
                </a:spcAft>
                <a:defRPr sz="1600" spc="300">
                  <a:solidFill>
                    <a:srgbClr val="F83003"/>
                  </a:solidFill>
                  <a:latin typeface="微软雅黑" pitchFamily="34" charset="-122"/>
                  <a:ea typeface="微软雅黑" pitchFamily="34" charset="-122"/>
                  <a:cs typeface="Arial" pitchFamily="34" charset="0"/>
                </a:defRPr>
              </a:lvl1pPr>
            </a:lstStyle>
            <a:p>
              <a:r>
                <a:rPr lang="zh-CN" altLang="en-US" sz="1800" dirty="0">
                  <a:solidFill>
                    <a:schemeClr val="tx2"/>
                  </a:solidFill>
                </a:rPr>
                <a:t>添加标题</a:t>
              </a:r>
            </a:p>
          </p:txBody>
        </p:sp>
        <p:sp>
          <p:nvSpPr>
            <p:cNvPr id="13" name="矩形 1"/>
            <p:cNvSpPr>
              <a:spLocks noChangeArrowheads="1"/>
            </p:cNvSpPr>
            <p:nvPr/>
          </p:nvSpPr>
          <p:spPr bwMode="auto">
            <a:xfrm>
              <a:off x="6172276" y="3529569"/>
              <a:ext cx="1973962" cy="52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000" dirty="0">
                  <a:solidFill>
                    <a:schemeClr val="accent1"/>
                  </a:solidFill>
                  <a:latin typeface="微软雅黑" pitchFamily="34" charset="-122"/>
                  <a:ea typeface="微软雅黑" pitchFamily="34" charset="-122"/>
                  <a:sym typeface="微软雅黑" pitchFamily="34" charset="-122"/>
                </a:rPr>
                <a:t>单击添加文本单击添加文本单击添加文本单击添加文本单击</a:t>
              </a:r>
            </a:p>
          </p:txBody>
        </p:sp>
        <p:sp>
          <p:nvSpPr>
            <p:cNvPr id="14" name="椭圆 13"/>
            <p:cNvSpPr/>
            <p:nvPr/>
          </p:nvSpPr>
          <p:spPr>
            <a:xfrm>
              <a:off x="5590452" y="3300820"/>
              <a:ext cx="536130" cy="536130"/>
            </a:xfrm>
            <a:prstGeom prst="ellipse">
              <a:avLst/>
            </a:prstGeom>
            <a:solidFill>
              <a:schemeClr val="tx2"/>
            </a:solidFill>
            <a:ln>
              <a:solidFill>
                <a:schemeClr val="tx2"/>
              </a:solidFill>
            </a:ln>
          </p:spPr>
          <p:txBody>
            <a:bodyPr/>
            <a:lstStyle/>
            <a:p>
              <a:endParaRPr lang="zh-CN" altLang="en-US" sz="1600">
                <a:solidFill>
                  <a:schemeClr val="accent1"/>
                </a:solidFill>
                <a:latin typeface="Calibri" pitchFamily="34" charset="0"/>
                <a:ea typeface="宋体" pitchFamily="2" charset="-122"/>
              </a:endParaRPr>
            </a:p>
          </p:txBody>
        </p:sp>
        <p:sp>
          <p:nvSpPr>
            <p:cNvPr id="15" name="椭圆 14"/>
            <p:cNvSpPr/>
            <p:nvPr/>
          </p:nvSpPr>
          <p:spPr>
            <a:xfrm>
              <a:off x="5590452" y="1230720"/>
              <a:ext cx="536130" cy="536130"/>
            </a:xfrm>
            <a:prstGeom prst="ellipse">
              <a:avLst/>
            </a:prstGeom>
            <a:solidFill>
              <a:schemeClr val="tx1"/>
            </a:solidFill>
            <a:ln>
              <a:noFill/>
            </a:ln>
          </p:spPr>
          <p:txBody>
            <a:bodyPr/>
            <a:lstStyle/>
            <a:p>
              <a:endParaRPr lang="zh-CN" altLang="en-US" sz="1600">
                <a:solidFill>
                  <a:schemeClr val="accent1"/>
                </a:solidFill>
                <a:latin typeface="Calibri" pitchFamily="34" charset="0"/>
                <a:ea typeface="宋体" pitchFamily="2" charset="-122"/>
              </a:endParaRPr>
            </a:p>
          </p:txBody>
        </p:sp>
        <p:sp>
          <p:nvSpPr>
            <p:cNvPr id="16" name="椭圆 15"/>
            <p:cNvSpPr/>
            <p:nvPr/>
          </p:nvSpPr>
          <p:spPr>
            <a:xfrm>
              <a:off x="2881223" y="2324222"/>
              <a:ext cx="536130" cy="536130"/>
            </a:xfrm>
            <a:prstGeom prst="ellipse">
              <a:avLst/>
            </a:prstGeom>
            <a:solidFill>
              <a:schemeClr val="bg2"/>
            </a:solidFill>
            <a:ln>
              <a:noFill/>
            </a:ln>
          </p:spPr>
          <p:txBody>
            <a:bodyPr/>
            <a:lstStyle/>
            <a:p>
              <a:endParaRPr lang="zh-CN" altLang="en-US" sz="1600">
                <a:solidFill>
                  <a:schemeClr val="accent1"/>
                </a:solidFill>
                <a:latin typeface="Calibri" pitchFamily="34" charset="0"/>
                <a:ea typeface="宋体" pitchFamily="2" charset="-122"/>
              </a:endParaRPr>
            </a:p>
          </p:txBody>
        </p:sp>
        <p:sp>
          <p:nvSpPr>
            <p:cNvPr id="17" name="TextBox 682"/>
            <p:cNvSpPr txBox="1"/>
            <p:nvPr/>
          </p:nvSpPr>
          <p:spPr>
            <a:xfrm>
              <a:off x="5663670" y="1301196"/>
              <a:ext cx="369012" cy="400110"/>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000" dirty="0" smtClean="0">
                  <a:solidFill>
                    <a:schemeClr val="accent2"/>
                  </a:solidFill>
                </a:rPr>
                <a:t>C</a:t>
              </a:r>
              <a:endParaRPr lang="zh-CN" altLang="en-US" sz="2000" dirty="0">
                <a:solidFill>
                  <a:schemeClr val="accent2"/>
                </a:solidFill>
              </a:endParaRPr>
            </a:p>
          </p:txBody>
        </p:sp>
        <p:sp>
          <p:nvSpPr>
            <p:cNvPr id="18" name="TextBox 682"/>
            <p:cNvSpPr txBox="1"/>
            <p:nvPr/>
          </p:nvSpPr>
          <p:spPr>
            <a:xfrm>
              <a:off x="5670884" y="3379577"/>
              <a:ext cx="354584" cy="400110"/>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000" dirty="0" smtClean="0">
                  <a:solidFill>
                    <a:schemeClr val="accent2"/>
                  </a:solidFill>
                </a:rPr>
                <a:t>A</a:t>
              </a:r>
              <a:endParaRPr lang="zh-CN" altLang="en-US" sz="2000" dirty="0">
                <a:solidFill>
                  <a:schemeClr val="accent2"/>
                </a:solidFill>
              </a:endParaRPr>
            </a:p>
          </p:txBody>
        </p:sp>
        <p:sp>
          <p:nvSpPr>
            <p:cNvPr id="19" name="TextBox 682"/>
            <p:cNvSpPr txBox="1"/>
            <p:nvPr/>
          </p:nvSpPr>
          <p:spPr>
            <a:xfrm>
              <a:off x="2976310" y="2397162"/>
              <a:ext cx="354584" cy="400110"/>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000" dirty="0" smtClean="0">
                  <a:solidFill>
                    <a:schemeClr val="accent2"/>
                  </a:solidFill>
                </a:rPr>
                <a:t>B</a:t>
              </a:r>
              <a:endParaRPr lang="zh-CN" altLang="en-US" sz="2000" dirty="0">
                <a:solidFill>
                  <a:schemeClr val="accent2"/>
                </a:solidFill>
              </a:endParaRPr>
            </a:p>
          </p:txBody>
        </p:sp>
        <p:sp>
          <p:nvSpPr>
            <p:cNvPr id="20" name="TextBox 19"/>
            <p:cNvSpPr txBox="1"/>
            <p:nvPr/>
          </p:nvSpPr>
          <p:spPr bwMode="auto">
            <a:xfrm>
              <a:off x="3254673" y="892281"/>
              <a:ext cx="1261884" cy="369332"/>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itchFamily="34" charset="-122"/>
                  <a:ea typeface="微软雅黑" pitchFamily="34" charset="-122"/>
                  <a:cs typeface="Arial" pitchFamily="34" charset="0"/>
                </a:defRPr>
              </a:lvl1pPr>
            </a:lstStyle>
            <a:p>
              <a:r>
                <a:rPr lang="zh-CN" altLang="en-US" sz="1800" dirty="0">
                  <a:solidFill>
                    <a:schemeClr val="bg1"/>
                  </a:solidFill>
                </a:rPr>
                <a:t>添加标题</a:t>
              </a:r>
            </a:p>
          </p:txBody>
        </p:sp>
      </p:grpSp>
      <p:sp>
        <p:nvSpPr>
          <p:cNvPr id="21" name="文本框 96"/>
          <p:cNvSpPr txBox="1"/>
          <p:nvPr/>
        </p:nvSpPr>
        <p:spPr>
          <a:xfrm>
            <a:off x="413245" y="267494"/>
            <a:ext cx="3870723" cy="338554"/>
          </a:xfrm>
          <a:prstGeom prst="rect">
            <a:avLst/>
          </a:prstGeom>
          <a:noFill/>
        </p:spPr>
        <p:txBody>
          <a:bodyPr wrap="squar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请在这输入</a:t>
            </a:r>
            <a:r>
              <a:rPr lang="zh-CN" altLang="en-US" sz="1600" dirty="0">
                <a:solidFill>
                  <a:schemeClr val="accent1"/>
                </a:solidFill>
                <a:latin typeface="微软雅黑" panose="020B0503020204020204" pitchFamily="34" charset="-122"/>
                <a:ea typeface="微软雅黑" panose="020B0503020204020204" pitchFamily="34" charset="-122"/>
              </a:rPr>
              <a:t>标题</a:t>
            </a:r>
            <a:r>
              <a:rPr lang="zh-CN" altLang="en-US" sz="1600" dirty="0" smtClean="0">
                <a:solidFill>
                  <a:schemeClr val="accent1"/>
                </a:solidFill>
                <a:latin typeface="微软雅黑" panose="020B0503020204020204" pitchFamily="34" charset="-122"/>
                <a:ea typeface="微软雅黑" panose="020B0503020204020204" pitchFamily="34" charset="-122"/>
              </a:rPr>
              <a:t>内容文字</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161192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611188" y="3926532"/>
            <a:ext cx="79216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200" dirty="0">
                <a:solidFill>
                  <a:schemeClr val="accent1"/>
                </a:solidFill>
                <a:latin typeface="微软雅黑" pitchFamily="34" charset="-122"/>
                <a:ea typeface="微软雅黑" pitchFamily="34" charset="-122"/>
                <a:sym typeface="微软雅黑" pitchFamily="34" charset="-122"/>
              </a:rPr>
              <a:t>单击添加文本单击添加文本单击添加文本单击添加文本单击添加文本单击添加文本单击添加文本单击添加文本单击添加文本单击添加文本单击添加文本单击添加文本单击添加文本单击添加</a:t>
            </a:r>
            <a:r>
              <a:rPr lang="zh-CN" altLang="en-US" sz="1200" dirty="0" smtClean="0">
                <a:solidFill>
                  <a:schemeClr val="accent1"/>
                </a:solidFill>
                <a:latin typeface="微软雅黑" pitchFamily="34" charset="-122"/>
                <a:ea typeface="微软雅黑" pitchFamily="34" charset="-122"/>
                <a:sym typeface="微软雅黑" pitchFamily="34" charset="-122"/>
              </a:rPr>
              <a:t>文本单击</a:t>
            </a:r>
            <a:r>
              <a:rPr lang="zh-CN" altLang="en-US" sz="1200" dirty="0">
                <a:solidFill>
                  <a:schemeClr val="accent1"/>
                </a:solidFill>
                <a:latin typeface="微软雅黑" pitchFamily="34" charset="-122"/>
                <a:ea typeface="微软雅黑" pitchFamily="34" charset="-122"/>
                <a:sym typeface="微软雅黑" pitchFamily="34" charset="-122"/>
              </a:rPr>
              <a:t>添加文本单击添加</a:t>
            </a:r>
            <a:r>
              <a:rPr lang="zh-CN" altLang="en-US" sz="1200" dirty="0" smtClean="0">
                <a:solidFill>
                  <a:schemeClr val="accent1"/>
                </a:solidFill>
                <a:latin typeface="微软雅黑" pitchFamily="34" charset="-122"/>
                <a:ea typeface="微软雅黑" pitchFamily="34" charset="-122"/>
                <a:sym typeface="微软雅黑" pitchFamily="34" charset="-122"/>
              </a:rPr>
              <a:t>文本</a:t>
            </a:r>
            <a:endParaRPr lang="en-US" altLang="zh-CN" sz="1200" dirty="0">
              <a:solidFill>
                <a:schemeClr val="accent1"/>
              </a:solidFill>
              <a:latin typeface="微软雅黑" pitchFamily="34" charset="-122"/>
              <a:ea typeface="微软雅黑" pitchFamily="34" charset="-122"/>
              <a:sym typeface="微软雅黑" pitchFamily="34" charset="-122"/>
            </a:endParaRPr>
          </a:p>
          <a:p>
            <a:pPr>
              <a:lnSpc>
                <a:spcPct val="150000"/>
              </a:lnSpc>
            </a:pPr>
            <a:endParaRPr lang="zh-CN" altLang="en-US" sz="1200" dirty="0">
              <a:solidFill>
                <a:schemeClr val="accent1"/>
              </a:solidFill>
              <a:latin typeface="微软雅黑" pitchFamily="34" charset="-122"/>
              <a:ea typeface="微软雅黑" pitchFamily="34" charset="-122"/>
              <a:sym typeface="微软雅黑" pitchFamily="34" charset="-122"/>
            </a:endParaRPr>
          </a:p>
        </p:txBody>
      </p:sp>
      <p:grpSp>
        <p:nvGrpSpPr>
          <p:cNvPr id="3" name="组合 2"/>
          <p:cNvGrpSpPr/>
          <p:nvPr/>
        </p:nvGrpSpPr>
        <p:grpSpPr>
          <a:xfrm>
            <a:off x="2195736" y="894325"/>
            <a:ext cx="4752752" cy="3330013"/>
            <a:chOff x="2195736" y="894325"/>
            <a:chExt cx="4752752" cy="3330013"/>
          </a:xfrm>
        </p:grpSpPr>
        <p:sp>
          <p:nvSpPr>
            <p:cNvPr id="4" name="AutoShape 3"/>
            <p:cNvSpPr>
              <a:spLocks noChangeAspect="1" noChangeArrowheads="1" noTextEdit="1"/>
            </p:cNvSpPr>
            <p:nvPr/>
          </p:nvSpPr>
          <p:spPr bwMode="auto">
            <a:xfrm>
              <a:off x="2197100" y="915988"/>
              <a:ext cx="4748213"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5" name="Freeform 150"/>
            <p:cNvSpPr>
              <a:spLocks/>
            </p:cNvSpPr>
            <p:nvPr/>
          </p:nvSpPr>
          <p:spPr bwMode="auto">
            <a:xfrm>
              <a:off x="3048000" y="1771651"/>
              <a:ext cx="3049588" cy="1522413"/>
            </a:xfrm>
            <a:custGeom>
              <a:avLst/>
              <a:gdLst>
                <a:gd name="T0" fmla="*/ 813 w 813"/>
                <a:gd name="T1" fmla="*/ 406 h 406"/>
                <a:gd name="T2" fmla="*/ 724 w 813"/>
                <a:gd name="T3" fmla="*/ 406 h 406"/>
                <a:gd name="T4" fmla="*/ 406 w 813"/>
                <a:gd name="T5" fmla="*/ 89 h 406"/>
                <a:gd name="T6" fmla="*/ 89 w 813"/>
                <a:gd name="T7" fmla="*/ 406 h 406"/>
                <a:gd name="T8" fmla="*/ 0 w 813"/>
                <a:gd name="T9" fmla="*/ 406 h 406"/>
                <a:gd name="T10" fmla="*/ 406 w 813"/>
                <a:gd name="T11" fmla="*/ 0 h 406"/>
                <a:gd name="T12" fmla="*/ 813 w 813"/>
                <a:gd name="T13" fmla="*/ 406 h 406"/>
              </a:gdLst>
              <a:ahLst/>
              <a:cxnLst>
                <a:cxn ang="0">
                  <a:pos x="T0" y="T1"/>
                </a:cxn>
                <a:cxn ang="0">
                  <a:pos x="T2" y="T3"/>
                </a:cxn>
                <a:cxn ang="0">
                  <a:pos x="T4" y="T5"/>
                </a:cxn>
                <a:cxn ang="0">
                  <a:pos x="T6" y="T7"/>
                </a:cxn>
                <a:cxn ang="0">
                  <a:pos x="T8" y="T9"/>
                </a:cxn>
                <a:cxn ang="0">
                  <a:pos x="T10" y="T11"/>
                </a:cxn>
                <a:cxn ang="0">
                  <a:pos x="T12" y="T13"/>
                </a:cxn>
              </a:cxnLst>
              <a:rect l="0" t="0" r="r" b="b"/>
              <a:pathLst>
                <a:path w="813" h="406">
                  <a:moveTo>
                    <a:pt x="813" y="406"/>
                  </a:moveTo>
                  <a:cubicBezTo>
                    <a:pt x="724" y="406"/>
                    <a:pt x="724" y="406"/>
                    <a:pt x="724" y="406"/>
                  </a:cubicBezTo>
                  <a:cubicBezTo>
                    <a:pt x="724" y="231"/>
                    <a:pt x="581" y="89"/>
                    <a:pt x="406" y="89"/>
                  </a:cubicBezTo>
                  <a:cubicBezTo>
                    <a:pt x="231" y="89"/>
                    <a:pt x="89" y="231"/>
                    <a:pt x="89" y="406"/>
                  </a:cubicBezTo>
                  <a:cubicBezTo>
                    <a:pt x="0" y="406"/>
                    <a:pt x="0" y="406"/>
                    <a:pt x="0" y="406"/>
                  </a:cubicBezTo>
                  <a:cubicBezTo>
                    <a:pt x="0" y="182"/>
                    <a:pt x="182" y="0"/>
                    <a:pt x="406" y="0"/>
                  </a:cubicBezTo>
                  <a:cubicBezTo>
                    <a:pt x="631" y="0"/>
                    <a:pt x="813" y="182"/>
                    <a:pt x="813" y="406"/>
                  </a:cubicBezTo>
                  <a:close/>
                </a:path>
              </a:pathLst>
            </a:custGeom>
            <a:solidFill>
              <a:schemeClr val="tx1"/>
            </a:solidFill>
            <a:ln>
              <a:noFill/>
            </a:ln>
            <a:extLst/>
          </p:spPr>
          <p:txBody>
            <a:bodyPr/>
            <a:lstStyle/>
            <a:p>
              <a:endParaRPr lang="zh-CN" altLang="en-US" sz="1600">
                <a:solidFill>
                  <a:schemeClr val="accent2"/>
                </a:solidFill>
              </a:endParaRPr>
            </a:p>
          </p:txBody>
        </p:sp>
        <p:sp>
          <p:nvSpPr>
            <p:cNvPr id="6" name="Freeform 151"/>
            <p:cNvSpPr>
              <a:spLocks/>
            </p:cNvSpPr>
            <p:nvPr/>
          </p:nvSpPr>
          <p:spPr bwMode="auto">
            <a:xfrm>
              <a:off x="2632075" y="1354138"/>
              <a:ext cx="3881438" cy="1939925"/>
            </a:xfrm>
            <a:custGeom>
              <a:avLst/>
              <a:gdLst>
                <a:gd name="T0" fmla="*/ 1035 w 1035"/>
                <a:gd name="T1" fmla="*/ 517 h 517"/>
                <a:gd name="T2" fmla="*/ 945 w 1035"/>
                <a:gd name="T3" fmla="*/ 517 h 517"/>
                <a:gd name="T4" fmla="*/ 517 w 1035"/>
                <a:gd name="T5" fmla="*/ 90 h 517"/>
                <a:gd name="T6" fmla="*/ 89 w 1035"/>
                <a:gd name="T7" fmla="*/ 517 h 517"/>
                <a:gd name="T8" fmla="*/ 0 w 1035"/>
                <a:gd name="T9" fmla="*/ 517 h 517"/>
                <a:gd name="T10" fmla="*/ 517 w 1035"/>
                <a:gd name="T11" fmla="*/ 0 h 517"/>
                <a:gd name="T12" fmla="*/ 1035 w 1035"/>
                <a:gd name="T13" fmla="*/ 517 h 517"/>
              </a:gdLst>
              <a:ahLst/>
              <a:cxnLst>
                <a:cxn ang="0">
                  <a:pos x="T0" y="T1"/>
                </a:cxn>
                <a:cxn ang="0">
                  <a:pos x="T2" y="T3"/>
                </a:cxn>
                <a:cxn ang="0">
                  <a:pos x="T4" y="T5"/>
                </a:cxn>
                <a:cxn ang="0">
                  <a:pos x="T6" y="T7"/>
                </a:cxn>
                <a:cxn ang="0">
                  <a:pos x="T8" y="T9"/>
                </a:cxn>
                <a:cxn ang="0">
                  <a:pos x="T10" y="T11"/>
                </a:cxn>
                <a:cxn ang="0">
                  <a:pos x="T12" y="T13"/>
                </a:cxn>
              </a:cxnLst>
              <a:rect l="0" t="0" r="r" b="b"/>
              <a:pathLst>
                <a:path w="1035" h="517">
                  <a:moveTo>
                    <a:pt x="1035" y="517"/>
                  </a:moveTo>
                  <a:cubicBezTo>
                    <a:pt x="945" y="517"/>
                    <a:pt x="945" y="517"/>
                    <a:pt x="945" y="517"/>
                  </a:cubicBezTo>
                  <a:cubicBezTo>
                    <a:pt x="945" y="282"/>
                    <a:pt x="753" y="90"/>
                    <a:pt x="517" y="90"/>
                  </a:cubicBezTo>
                  <a:cubicBezTo>
                    <a:pt x="281" y="90"/>
                    <a:pt x="89" y="282"/>
                    <a:pt x="89" y="517"/>
                  </a:cubicBezTo>
                  <a:cubicBezTo>
                    <a:pt x="0" y="517"/>
                    <a:pt x="0" y="517"/>
                    <a:pt x="0" y="517"/>
                  </a:cubicBezTo>
                  <a:cubicBezTo>
                    <a:pt x="0" y="232"/>
                    <a:pt x="232" y="0"/>
                    <a:pt x="517" y="0"/>
                  </a:cubicBezTo>
                  <a:cubicBezTo>
                    <a:pt x="803" y="0"/>
                    <a:pt x="1035" y="232"/>
                    <a:pt x="1035" y="517"/>
                  </a:cubicBezTo>
                  <a:close/>
                </a:path>
              </a:pathLst>
            </a:custGeom>
            <a:solidFill>
              <a:schemeClr val="bg2"/>
            </a:solidFill>
            <a:ln>
              <a:noFill/>
            </a:ln>
            <a:extLst/>
          </p:spPr>
          <p:txBody>
            <a:bodyPr/>
            <a:lstStyle/>
            <a:p>
              <a:endParaRPr lang="zh-CN" altLang="en-US" sz="1600">
                <a:solidFill>
                  <a:schemeClr val="accent2"/>
                </a:solidFill>
              </a:endParaRPr>
            </a:p>
          </p:txBody>
        </p:sp>
        <p:sp>
          <p:nvSpPr>
            <p:cNvPr id="7" name="Freeform 152"/>
            <p:cNvSpPr>
              <a:spLocks/>
            </p:cNvSpPr>
            <p:nvPr/>
          </p:nvSpPr>
          <p:spPr bwMode="auto">
            <a:xfrm>
              <a:off x="2197100" y="919163"/>
              <a:ext cx="4751388" cy="2374900"/>
            </a:xfrm>
            <a:custGeom>
              <a:avLst/>
              <a:gdLst>
                <a:gd name="T0" fmla="*/ 1267 w 1267"/>
                <a:gd name="T1" fmla="*/ 633 h 633"/>
                <a:gd name="T2" fmla="*/ 1178 w 1267"/>
                <a:gd name="T3" fmla="*/ 633 h 633"/>
                <a:gd name="T4" fmla="*/ 633 w 1267"/>
                <a:gd name="T5" fmla="*/ 89 h 633"/>
                <a:gd name="T6" fmla="*/ 89 w 1267"/>
                <a:gd name="T7" fmla="*/ 633 h 633"/>
                <a:gd name="T8" fmla="*/ 0 w 1267"/>
                <a:gd name="T9" fmla="*/ 633 h 633"/>
                <a:gd name="T10" fmla="*/ 633 w 1267"/>
                <a:gd name="T11" fmla="*/ 0 h 633"/>
                <a:gd name="T12" fmla="*/ 1267 w 1267"/>
                <a:gd name="T13" fmla="*/ 633 h 633"/>
              </a:gdLst>
              <a:ahLst/>
              <a:cxnLst>
                <a:cxn ang="0">
                  <a:pos x="T0" y="T1"/>
                </a:cxn>
                <a:cxn ang="0">
                  <a:pos x="T2" y="T3"/>
                </a:cxn>
                <a:cxn ang="0">
                  <a:pos x="T4" y="T5"/>
                </a:cxn>
                <a:cxn ang="0">
                  <a:pos x="T6" y="T7"/>
                </a:cxn>
                <a:cxn ang="0">
                  <a:pos x="T8" y="T9"/>
                </a:cxn>
                <a:cxn ang="0">
                  <a:pos x="T10" y="T11"/>
                </a:cxn>
                <a:cxn ang="0">
                  <a:pos x="T12" y="T13"/>
                </a:cxn>
              </a:cxnLst>
              <a:rect l="0" t="0" r="r" b="b"/>
              <a:pathLst>
                <a:path w="1267" h="633">
                  <a:moveTo>
                    <a:pt x="1267" y="633"/>
                  </a:moveTo>
                  <a:cubicBezTo>
                    <a:pt x="1178" y="633"/>
                    <a:pt x="1178" y="633"/>
                    <a:pt x="1178" y="633"/>
                  </a:cubicBezTo>
                  <a:cubicBezTo>
                    <a:pt x="1178" y="333"/>
                    <a:pt x="934" y="89"/>
                    <a:pt x="633" y="89"/>
                  </a:cubicBezTo>
                  <a:cubicBezTo>
                    <a:pt x="333" y="89"/>
                    <a:pt x="89" y="333"/>
                    <a:pt x="89" y="633"/>
                  </a:cubicBezTo>
                  <a:cubicBezTo>
                    <a:pt x="0" y="633"/>
                    <a:pt x="0" y="633"/>
                    <a:pt x="0" y="633"/>
                  </a:cubicBezTo>
                  <a:cubicBezTo>
                    <a:pt x="0" y="284"/>
                    <a:pt x="284" y="0"/>
                    <a:pt x="633" y="0"/>
                  </a:cubicBezTo>
                  <a:cubicBezTo>
                    <a:pt x="983" y="0"/>
                    <a:pt x="1267" y="284"/>
                    <a:pt x="1267" y="633"/>
                  </a:cubicBezTo>
                  <a:close/>
                </a:path>
              </a:pathLst>
            </a:custGeom>
            <a:solidFill>
              <a:schemeClr val="tx2"/>
            </a:solidFill>
            <a:ln>
              <a:noFill/>
            </a:ln>
            <a:extLst/>
          </p:spPr>
          <p:txBody>
            <a:bodyPr/>
            <a:lstStyle/>
            <a:p>
              <a:endParaRPr lang="zh-CN" altLang="en-US" sz="1600">
                <a:solidFill>
                  <a:schemeClr val="accent2"/>
                </a:solidFill>
              </a:endParaRPr>
            </a:p>
          </p:txBody>
        </p:sp>
        <p:sp>
          <p:nvSpPr>
            <p:cNvPr id="8" name="Freeform 153"/>
            <p:cNvSpPr>
              <a:spLocks/>
            </p:cNvSpPr>
            <p:nvPr/>
          </p:nvSpPr>
          <p:spPr bwMode="auto">
            <a:xfrm>
              <a:off x="3468688" y="2190751"/>
              <a:ext cx="2208213" cy="1103313"/>
            </a:xfrm>
            <a:custGeom>
              <a:avLst/>
              <a:gdLst>
                <a:gd name="T0" fmla="*/ 589 w 589"/>
                <a:gd name="T1" fmla="*/ 294 h 294"/>
                <a:gd name="T2" fmla="*/ 500 w 589"/>
                <a:gd name="T3" fmla="*/ 294 h 294"/>
                <a:gd name="T4" fmla="*/ 294 w 589"/>
                <a:gd name="T5" fmla="*/ 89 h 294"/>
                <a:gd name="T6" fmla="*/ 89 w 589"/>
                <a:gd name="T7" fmla="*/ 294 h 294"/>
                <a:gd name="T8" fmla="*/ 0 w 589"/>
                <a:gd name="T9" fmla="*/ 294 h 294"/>
                <a:gd name="T10" fmla="*/ 294 w 589"/>
                <a:gd name="T11" fmla="*/ 0 h 294"/>
                <a:gd name="T12" fmla="*/ 589 w 589"/>
                <a:gd name="T13" fmla="*/ 294 h 294"/>
              </a:gdLst>
              <a:ahLst/>
              <a:cxnLst>
                <a:cxn ang="0">
                  <a:pos x="T0" y="T1"/>
                </a:cxn>
                <a:cxn ang="0">
                  <a:pos x="T2" y="T3"/>
                </a:cxn>
                <a:cxn ang="0">
                  <a:pos x="T4" y="T5"/>
                </a:cxn>
                <a:cxn ang="0">
                  <a:pos x="T6" y="T7"/>
                </a:cxn>
                <a:cxn ang="0">
                  <a:pos x="T8" y="T9"/>
                </a:cxn>
                <a:cxn ang="0">
                  <a:pos x="T10" y="T11"/>
                </a:cxn>
                <a:cxn ang="0">
                  <a:pos x="T12" y="T13"/>
                </a:cxn>
              </a:cxnLst>
              <a:rect l="0" t="0" r="r" b="b"/>
              <a:pathLst>
                <a:path w="589" h="294">
                  <a:moveTo>
                    <a:pt x="589" y="294"/>
                  </a:moveTo>
                  <a:cubicBezTo>
                    <a:pt x="500" y="294"/>
                    <a:pt x="500" y="294"/>
                    <a:pt x="500" y="294"/>
                  </a:cubicBezTo>
                  <a:cubicBezTo>
                    <a:pt x="500" y="181"/>
                    <a:pt x="408" y="89"/>
                    <a:pt x="294" y="89"/>
                  </a:cubicBezTo>
                  <a:cubicBezTo>
                    <a:pt x="181" y="89"/>
                    <a:pt x="89" y="181"/>
                    <a:pt x="89" y="294"/>
                  </a:cubicBezTo>
                  <a:cubicBezTo>
                    <a:pt x="0" y="294"/>
                    <a:pt x="0" y="294"/>
                    <a:pt x="0" y="294"/>
                  </a:cubicBezTo>
                  <a:cubicBezTo>
                    <a:pt x="0" y="132"/>
                    <a:pt x="132" y="0"/>
                    <a:pt x="294" y="0"/>
                  </a:cubicBezTo>
                  <a:cubicBezTo>
                    <a:pt x="457" y="0"/>
                    <a:pt x="589" y="132"/>
                    <a:pt x="589" y="294"/>
                  </a:cubicBezTo>
                  <a:close/>
                </a:path>
              </a:pathLst>
            </a:custGeom>
            <a:solidFill>
              <a:schemeClr val="bg1"/>
            </a:solidFill>
            <a:ln>
              <a:noFill/>
            </a:ln>
            <a:extLst/>
          </p:spPr>
          <p:txBody>
            <a:bodyPr/>
            <a:lstStyle/>
            <a:p>
              <a:endParaRPr lang="zh-CN" altLang="en-US" sz="1600">
                <a:solidFill>
                  <a:schemeClr val="accent2"/>
                </a:solidFill>
              </a:endParaRPr>
            </a:p>
          </p:txBody>
        </p:sp>
        <p:sp>
          <p:nvSpPr>
            <p:cNvPr id="9" name="TextBox 8"/>
            <p:cNvSpPr txBox="1"/>
            <p:nvPr/>
          </p:nvSpPr>
          <p:spPr bwMode="auto">
            <a:xfrm>
              <a:off x="2195736" y="3338102"/>
              <a:ext cx="1620957" cy="477054"/>
            </a:xfrm>
            <a:prstGeom prst="rect">
              <a:avLst/>
            </a:prstGeom>
            <a:noFill/>
          </p:spPr>
          <p:txBody>
            <a:bodyPr wrap="none">
              <a:spAutoFit/>
            </a:bodyPr>
            <a:lstStyle>
              <a:defPPr>
                <a:defRPr lang="zh-CN"/>
              </a:defPPr>
              <a:lvl1pPr fontAlgn="auto">
                <a:spcBef>
                  <a:spcPts val="0"/>
                </a:spcBef>
                <a:spcAft>
                  <a:spcPts val="0"/>
                </a:spcAft>
                <a:defRPr sz="1600" spc="300">
                  <a:latin typeface="微软雅黑" pitchFamily="34" charset="-122"/>
                  <a:ea typeface="微软雅黑" pitchFamily="34" charset="-122"/>
                  <a:cs typeface="Arial" pitchFamily="34" charset="0"/>
                </a:defRPr>
              </a:lvl1pPr>
            </a:lstStyle>
            <a:p>
              <a:r>
                <a:rPr lang="zh-CN" altLang="en-US" sz="2500" dirty="0"/>
                <a:t>添加标题</a:t>
              </a:r>
            </a:p>
          </p:txBody>
        </p:sp>
        <p:sp>
          <p:nvSpPr>
            <p:cNvPr id="10" name="TextBox 9"/>
            <p:cNvSpPr txBox="1"/>
            <p:nvPr/>
          </p:nvSpPr>
          <p:spPr bwMode="auto">
            <a:xfrm>
              <a:off x="5771734" y="3303081"/>
              <a:ext cx="324266" cy="584775"/>
            </a:xfrm>
            <a:prstGeom prst="rect">
              <a:avLst/>
            </a:prstGeom>
            <a:noFill/>
          </p:spPr>
          <p:txBody>
            <a:bodyPr wrap="square">
              <a:spAutoFit/>
            </a:bodyPr>
            <a:lstStyle>
              <a:defPPr>
                <a:defRPr lang="zh-CN"/>
              </a:defPPr>
              <a:lvl1pPr algn="ctr" fontAlgn="auto">
                <a:spcBef>
                  <a:spcPts val="0"/>
                </a:spcBef>
                <a:spcAft>
                  <a:spcPts val="0"/>
                </a:spcAft>
                <a:defRPr sz="1600" spc="300">
                  <a:solidFill>
                    <a:srgbClr val="8BC925"/>
                  </a:solidFill>
                  <a:latin typeface="微软雅黑" pitchFamily="34" charset="-122"/>
                  <a:ea typeface="微软雅黑" pitchFamily="34" charset="-122"/>
                  <a:cs typeface="Arial" pitchFamily="34" charset="0"/>
                </a:defRPr>
              </a:lvl1pPr>
            </a:lstStyle>
            <a:p>
              <a:r>
                <a:rPr lang="zh-CN" altLang="en-US" dirty="0" smtClean="0">
                  <a:solidFill>
                    <a:schemeClr val="tx1"/>
                  </a:solidFill>
                </a:rPr>
                <a:t>标题</a:t>
              </a:r>
              <a:endParaRPr lang="zh-CN" altLang="en-US" dirty="0">
                <a:solidFill>
                  <a:schemeClr val="tx1"/>
                </a:solidFill>
              </a:endParaRPr>
            </a:p>
          </p:txBody>
        </p:sp>
        <p:sp>
          <p:nvSpPr>
            <p:cNvPr id="11" name="TextBox 10"/>
            <p:cNvSpPr txBox="1"/>
            <p:nvPr/>
          </p:nvSpPr>
          <p:spPr bwMode="auto">
            <a:xfrm>
              <a:off x="6667172" y="3303081"/>
              <a:ext cx="281316" cy="584775"/>
            </a:xfrm>
            <a:prstGeom prst="rect">
              <a:avLst/>
            </a:prstGeom>
            <a:noFill/>
          </p:spPr>
          <p:txBody>
            <a:bodyPr wrap="square">
              <a:spAutoFit/>
            </a:bodyPr>
            <a:lstStyle>
              <a:defPPr>
                <a:defRPr lang="zh-CN"/>
              </a:defPPr>
              <a:lvl1pPr algn="ctr" fontAlgn="auto">
                <a:spcBef>
                  <a:spcPts val="0"/>
                </a:spcBef>
                <a:spcAft>
                  <a:spcPts val="0"/>
                </a:spcAft>
                <a:defRPr sz="1600" spc="300">
                  <a:solidFill>
                    <a:srgbClr val="F83003"/>
                  </a:solidFill>
                  <a:latin typeface="微软雅黑" pitchFamily="34" charset="-122"/>
                  <a:ea typeface="微软雅黑" pitchFamily="34" charset="-122"/>
                  <a:cs typeface="Arial" pitchFamily="34" charset="0"/>
                </a:defRPr>
              </a:lvl1pPr>
            </a:lstStyle>
            <a:p>
              <a:r>
                <a:rPr lang="zh-CN" altLang="en-US" dirty="0" smtClean="0">
                  <a:solidFill>
                    <a:schemeClr val="tx2"/>
                  </a:solidFill>
                </a:rPr>
                <a:t>标题</a:t>
              </a:r>
              <a:endParaRPr lang="zh-CN" altLang="en-US" dirty="0">
                <a:solidFill>
                  <a:schemeClr val="tx2"/>
                </a:solidFill>
              </a:endParaRPr>
            </a:p>
          </p:txBody>
        </p:sp>
        <p:sp>
          <p:nvSpPr>
            <p:cNvPr id="12" name="TextBox 11"/>
            <p:cNvSpPr txBox="1"/>
            <p:nvPr/>
          </p:nvSpPr>
          <p:spPr bwMode="auto">
            <a:xfrm>
              <a:off x="6224170" y="3303081"/>
              <a:ext cx="289344" cy="584775"/>
            </a:xfrm>
            <a:prstGeom prst="rect">
              <a:avLst/>
            </a:prstGeom>
            <a:noFill/>
          </p:spPr>
          <p:txBody>
            <a:bodyPr wrap="square">
              <a:spAutoFit/>
            </a:bodyPr>
            <a:lstStyle>
              <a:defPPr>
                <a:defRPr lang="zh-CN"/>
              </a:defPPr>
              <a:lvl1pPr algn="ctr" fontAlgn="auto">
                <a:spcBef>
                  <a:spcPts val="0"/>
                </a:spcBef>
                <a:spcAft>
                  <a:spcPts val="0"/>
                </a:spcAft>
                <a:defRPr sz="1600" spc="300">
                  <a:solidFill>
                    <a:srgbClr val="EBAC07"/>
                  </a:solidFill>
                  <a:latin typeface="微软雅黑" pitchFamily="34" charset="-122"/>
                  <a:ea typeface="微软雅黑" pitchFamily="34" charset="-122"/>
                  <a:cs typeface="Arial" pitchFamily="34" charset="0"/>
                </a:defRPr>
              </a:lvl1pPr>
            </a:lstStyle>
            <a:p>
              <a:r>
                <a:rPr lang="zh-CN" altLang="en-US" dirty="0" smtClean="0">
                  <a:solidFill>
                    <a:schemeClr val="bg2"/>
                  </a:solidFill>
                </a:rPr>
                <a:t>标题</a:t>
              </a:r>
              <a:endParaRPr lang="zh-CN" altLang="en-US" dirty="0">
                <a:solidFill>
                  <a:schemeClr val="bg2"/>
                </a:solidFill>
              </a:endParaRPr>
            </a:p>
          </p:txBody>
        </p:sp>
        <p:sp>
          <p:nvSpPr>
            <p:cNvPr id="13" name="TextBox 12"/>
            <p:cNvSpPr txBox="1"/>
            <p:nvPr/>
          </p:nvSpPr>
          <p:spPr bwMode="auto">
            <a:xfrm>
              <a:off x="5338514" y="3303081"/>
              <a:ext cx="288814" cy="584775"/>
            </a:xfrm>
            <a:prstGeom prst="rect">
              <a:avLst/>
            </a:prstGeom>
            <a:noFill/>
          </p:spPr>
          <p:txBody>
            <a:bodyPr wrap="square">
              <a:spAutoFit/>
            </a:bodyPr>
            <a:lstStyle>
              <a:defPPr>
                <a:defRPr lang="zh-CN"/>
              </a:defPPr>
              <a:lvl1pPr algn="ctr" fontAlgn="auto">
                <a:spcBef>
                  <a:spcPts val="0"/>
                </a:spcBef>
                <a:spcAft>
                  <a:spcPts val="0"/>
                </a:spcAft>
                <a:defRPr sz="1600" spc="300">
                  <a:solidFill>
                    <a:srgbClr val="284848"/>
                  </a:solidFill>
                  <a:latin typeface="微软雅黑" pitchFamily="34" charset="-122"/>
                  <a:ea typeface="微软雅黑" pitchFamily="34" charset="-122"/>
                  <a:cs typeface="Arial" pitchFamily="34" charset="0"/>
                </a:defRPr>
              </a:lvl1pPr>
            </a:lstStyle>
            <a:p>
              <a:r>
                <a:rPr lang="zh-CN" altLang="en-US" dirty="0" smtClean="0">
                  <a:solidFill>
                    <a:schemeClr val="bg1"/>
                  </a:solidFill>
                </a:rPr>
                <a:t>标题</a:t>
              </a:r>
              <a:endParaRPr lang="zh-CN" altLang="en-US" dirty="0">
                <a:solidFill>
                  <a:schemeClr val="bg1"/>
                </a:solidFill>
              </a:endParaRPr>
            </a:p>
          </p:txBody>
        </p:sp>
        <p:sp>
          <p:nvSpPr>
            <p:cNvPr id="14" name="TextBox 682"/>
            <p:cNvSpPr txBox="1"/>
            <p:nvPr/>
          </p:nvSpPr>
          <p:spPr>
            <a:xfrm>
              <a:off x="4271135" y="2146862"/>
              <a:ext cx="606256" cy="400110"/>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000" dirty="0" smtClean="0">
                  <a:solidFill>
                    <a:schemeClr val="accent2"/>
                  </a:solidFill>
                </a:rPr>
                <a:t>20</a:t>
              </a:r>
              <a:r>
                <a:rPr lang="en-US" altLang="zh-CN" sz="1200" dirty="0" smtClean="0">
                  <a:solidFill>
                    <a:schemeClr val="accent2"/>
                  </a:solidFill>
                </a:rPr>
                <a:t>%</a:t>
              </a:r>
              <a:endParaRPr lang="zh-CN" altLang="en-US" sz="2000" dirty="0">
                <a:solidFill>
                  <a:schemeClr val="accent2"/>
                </a:solidFill>
              </a:endParaRPr>
            </a:p>
          </p:txBody>
        </p:sp>
        <p:sp>
          <p:nvSpPr>
            <p:cNvPr id="15" name="TextBox 682"/>
            <p:cNvSpPr txBox="1"/>
            <p:nvPr/>
          </p:nvSpPr>
          <p:spPr>
            <a:xfrm>
              <a:off x="4271135" y="1742050"/>
              <a:ext cx="606256" cy="400110"/>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000" dirty="0" smtClean="0">
                  <a:solidFill>
                    <a:schemeClr val="accent2"/>
                  </a:solidFill>
                </a:rPr>
                <a:t>40</a:t>
              </a:r>
              <a:r>
                <a:rPr lang="en-US" altLang="zh-CN" sz="1200" dirty="0" smtClean="0">
                  <a:solidFill>
                    <a:schemeClr val="accent2"/>
                  </a:solidFill>
                </a:rPr>
                <a:t>%</a:t>
              </a:r>
              <a:endParaRPr lang="zh-CN" altLang="en-US" sz="2000" dirty="0">
                <a:solidFill>
                  <a:schemeClr val="accent2"/>
                </a:solidFill>
              </a:endParaRPr>
            </a:p>
          </p:txBody>
        </p:sp>
        <p:sp>
          <p:nvSpPr>
            <p:cNvPr id="16" name="TextBox 682"/>
            <p:cNvSpPr txBox="1"/>
            <p:nvPr/>
          </p:nvSpPr>
          <p:spPr>
            <a:xfrm>
              <a:off x="4271135" y="1322950"/>
              <a:ext cx="606256" cy="400110"/>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000" dirty="0" smtClean="0">
                  <a:solidFill>
                    <a:schemeClr val="accent2"/>
                  </a:solidFill>
                </a:rPr>
                <a:t>60</a:t>
              </a:r>
              <a:r>
                <a:rPr lang="en-US" altLang="zh-CN" sz="1200" dirty="0" smtClean="0">
                  <a:solidFill>
                    <a:schemeClr val="accent2"/>
                  </a:solidFill>
                </a:rPr>
                <a:t>%</a:t>
              </a:r>
              <a:endParaRPr lang="zh-CN" altLang="en-US" sz="2000" dirty="0">
                <a:solidFill>
                  <a:schemeClr val="accent2"/>
                </a:solidFill>
              </a:endParaRPr>
            </a:p>
          </p:txBody>
        </p:sp>
        <p:sp>
          <p:nvSpPr>
            <p:cNvPr id="17" name="TextBox 682"/>
            <p:cNvSpPr txBox="1"/>
            <p:nvPr/>
          </p:nvSpPr>
          <p:spPr>
            <a:xfrm>
              <a:off x="4271135" y="894325"/>
              <a:ext cx="606256" cy="400110"/>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000" dirty="0" smtClean="0">
                  <a:solidFill>
                    <a:schemeClr val="accent2"/>
                  </a:solidFill>
                </a:rPr>
                <a:t>80</a:t>
              </a:r>
              <a:r>
                <a:rPr lang="en-US" altLang="zh-CN" sz="1200" dirty="0" smtClean="0">
                  <a:solidFill>
                    <a:schemeClr val="accent2"/>
                  </a:solidFill>
                </a:rPr>
                <a:t>%</a:t>
              </a:r>
              <a:endParaRPr lang="zh-CN" altLang="en-US" sz="2000" dirty="0">
                <a:solidFill>
                  <a:schemeClr val="accent2"/>
                </a:solidFill>
              </a:endParaRPr>
            </a:p>
          </p:txBody>
        </p:sp>
      </p:grpSp>
      <p:sp>
        <p:nvSpPr>
          <p:cNvPr id="18" name="文本框 96"/>
          <p:cNvSpPr txBox="1"/>
          <p:nvPr/>
        </p:nvSpPr>
        <p:spPr>
          <a:xfrm>
            <a:off x="413245" y="267494"/>
            <a:ext cx="3870723" cy="338554"/>
          </a:xfrm>
          <a:prstGeom prst="rect">
            <a:avLst/>
          </a:prstGeom>
          <a:noFill/>
        </p:spPr>
        <p:txBody>
          <a:bodyPr wrap="squar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请在这输入</a:t>
            </a:r>
            <a:r>
              <a:rPr lang="zh-CN" altLang="en-US" sz="1600" dirty="0">
                <a:solidFill>
                  <a:schemeClr val="accent1"/>
                </a:solidFill>
                <a:latin typeface="微软雅黑" panose="020B0503020204020204" pitchFamily="34" charset="-122"/>
                <a:ea typeface="微软雅黑" panose="020B0503020204020204" pitchFamily="34" charset="-122"/>
              </a:rPr>
              <a:t>标题</a:t>
            </a:r>
            <a:r>
              <a:rPr lang="zh-CN" altLang="en-US" sz="1600" dirty="0" smtClean="0">
                <a:solidFill>
                  <a:schemeClr val="accent1"/>
                </a:solidFill>
                <a:latin typeface="微软雅黑" panose="020B0503020204020204" pitchFamily="34" charset="-122"/>
                <a:ea typeface="微软雅黑" panose="020B0503020204020204" pitchFamily="34" charset="-122"/>
              </a:rPr>
              <a:t>内容文字</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593388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4903454" y="1547201"/>
            <a:ext cx="3820812"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100" dirty="0">
                <a:solidFill>
                  <a:schemeClr val="accent1"/>
                </a:solidFill>
                <a:latin typeface="微软雅黑" pitchFamily="34" charset="-122"/>
                <a:ea typeface="微软雅黑" pitchFamily="34" charset="-122"/>
                <a:sym typeface="微软雅黑" pitchFamily="34" charset="-122"/>
              </a:rPr>
              <a:t>单击添加文本单击添加文本单击添加文本单击添加文本单击添加文本单击添加文本单击添加文本单击添加文本单击添加文本单击添加文本单击添加文本单击添加文本单击添加文本单击添加</a:t>
            </a:r>
            <a:r>
              <a:rPr lang="zh-CN" altLang="en-US" sz="1100" dirty="0" smtClean="0">
                <a:solidFill>
                  <a:schemeClr val="accent1"/>
                </a:solidFill>
                <a:latin typeface="微软雅黑" pitchFamily="34" charset="-122"/>
                <a:ea typeface="微软雅黑" pitchFamily="34" charset="-122"/>
                <a:sym typeface="微软雅黑" pitchFamily="34" charset="-122"/>
              </a:rPr>
              <a:t>文本</a:t>
            </a:r>
            <a:endParaRPr lang="en-US" altLang="zh-CN" sz="1100" dirty="0" smtClean="0">
              <a:solidFill>
                <a:schemeClr val="accent1"/>
              </a:solidFill>
              <a:latin typeface="微软雅黑" pitchFamily="34" charset="-122"/>
              <a:ea typeface="微软雅黑" pitchFamily="34" charset="-122"/>
              <a:sym typeface="微软雅黑" pitchFamily="34" charset="-122"/>
            </a:endParaRPr>
          </a:p>
          <a:p>
            <a:pPr>
              <a:lnSpc>
                <a:spcPct val="150000"/>
              </a:lnSpc>
            </a:pPr>
            <a:r>
              <a:rPr lang="zh-CN" altLang="en-US" sz="1100" dirty="0">
                <a:solidFill>
                  <a:schemeClr val="accent1"/>
                </a:solidFill>
                <a:latin typeface="微软雅黑" pitchFamily="34" charset="-122"/>
                <a:ea typeface="微软雅黑" pitchFamily="34" charset="-122"/>
                <a:sym typeface="微软雅黑" pitchFamily="34" charset="-122"/>
              </a:rPr>
              <a:t>单击添加文本单击添加文本单击添加文本单击添加文本单击添加文本单击添加文本单击添加文本单击添加文本单击添加文本单击添加文本单击添加文本单击添加文本单击添加文本单击添加文本</a:t>
            </a:r>
          </a:p>
          <a:p>
            <a:pPr>
              <a:lnSpc>
                <a:spcPct val="150000"/>
              </a:lnSpc>
            </a:pPr>
            <a:endParaRPr lang="en-US" altLang="zh-CN" sz="1100" dirty="0" smtClean="0">
              <a:solidFill>
                <a:schemeClr val="accent1"/>
              </a:solidFill>
              <a:latin typeface="微软雅黑" pitchFamily="34" charset="-122"/>
              <a:ea typeface="微软雅黑" pitchFamily="34" charset="-122"/>
              <a:sym typeface="微软雅黑" pitchFamily="34" charset="-122"/>
            </a:endParaRPr>
          </a:p>
          <a:p>
            <a:pPr>
              <a:lnSpc>
                <a:spcPct val="150000"/>
              </a:lnSpc>
            </a:pPr>
            <a:endParaRPr lang="zh-CN" altLang="en-US" sz="1100" dirty="0">
              <a:solidFill>
                <a:schemeClr val="accent1"/>
              </a:solidFill>
              <a:latin typeface="微软雅黑" pitchFamily="34" charset="-122"/>
              <a:ea typeface="微软雅黑" pitchFamily="34" charset="-122"/>
              <a:sym typeface="微软雅黑" pitchFamily="34" charset="-122"/>
            </a:endParaRPr>
          </a:p>
        </p:txBody>
      </p:sp>
      <p:grpSp>
        <p:nvGrpSpPr>
          <p:cNvPr id="3" name="组合 2"/>
          <p:cNvGrpSpPr/>
          <p:nvPr/>
        </p:nvGrpSpPr>
        <p:grpSpPr>
          <a:xfrm>
            <a:off x="840869" y="1098191"/>
            <a:ext cx="7907595" cy="338554"/>
            <a:chOff x="840869" y="985422"/>
            <a:chExt cx="7907595" cy="338554"/>
          </a:xfrm>
        </p:grpSpPr>
        <p:cxnSp>
          <p:nvCxnSpPr>
            <p:cNvPr id="4" name="直接连接符 3"/>
            <p:cNvCxnSpPr/>
            <p:nvPr/>
          </p:nvCxnSpPr>
          <p:spPr>
            <a:xfrm>
              <a:off x="840869" y="1323976"/>
              <a:ext cx="3830895" cy="0"/>
            </a:xfrm>
            <a:prstGeom prst="line">
              <a:avLst/>
            </a:prstGeom>
            <a:solidFill>
              <a:srgbClr val="070606"/>
            </a:solidFill>
            <a:ln w="15875">
              <a:solidFill>
                <a:schemeClr val="tx1"/>
              </a:solidFill>
              <a:round/>
              <a:headEnd/>
              <a:tailEnd/>
            </a:ln>
          </p:spPr>
        </p:cxnSp>
        <p:sp>
          <p:nvSpPr>
            <p:cNvPr id="5" name="TextBox 4"/>
            <p:cNvSpPr txBox="1"/>
            <p:nvPr/>
          </p:nvSpPr>
          <p:spPr bwMode="auto">
            <a:xfrm>
              <a:off x="884560" y="985422"/>
              <a:ext cx="1159292" cy="338554"/>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r>
                <a:rPr lang="zh-CN" altLang="en-US" sz="1600" dirty="0">
                  <a:solidFill>
                    <a:schemeClr val="accent1"/>
                  </a:solidFill>
                </a:rPr>
                <a:t>添加标题</a:t>
              </a:r>
            </a:p>
          </p:txBody>
        </p:sp>
        <p:cxnSp>
          <p:nvCxnSpPr>
            <p:cNvPr id="6" name="直接连接符 5"/>
            <p:cNvCxnSpPr/>
            <p:nvPr/>
          </p:nvCxnSpPr>
          <p:spPr>
            <a:xfrm>
              <a:off x="4917569" y="1323976"/>
              <a:ext cx="3830895" cy="0"/>
            </a:xfrm>
            <a:prstGeom prst="line">
              <a:avLst/>
            </a:prstGeom>
            <a:solidFill>
              <a:srgbClr val="070606"/>
            </a:solidFill>
            <a:ln w="15875">
              <a:solidFill>
                <a:schemeClr val="tx1"/>
              </a:solidFill>
              <a:round/>
              <a:headEnd/>
              <a:tailEnd/>
            </a:ln>
          </p:spPr>
        </p:cxnSp>
        <p:sp>
          <p:nvSpPr>
            <p:cNvPr id="7" name="TextBox 6"/>
            <p:cNvSpPr txBox="1"/>
            <p:nvPr/>
          </p:nvSpPr>
          <p:spPr bwMode="auto">
            <a:xfrm>
              <a:off x="4961260" y="985422"/>
              <a:ext cx="1159292" cy="338554"/>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r>
                <a:rPr lang="zh-CN" altLang="en-US" sz="1600" dirty="0">
                  <a:solidFill>
                    <a:schemeClr val="accent1"/>
                  </a:solidFill>
                </a:rPr>
                <a:t>添加标题</a:t>
              </a:r>
            </a:p>
          </p:txBody>
        </p:sp>
      </p:grpSp>
      <p:grpSp>
        <p:nvGrpSpPr>
          <p:cNvPr id="8" name="组合 7"/>
          <p:cNvGrpSpPr/>
          <p:nvPr/>
        </p:nvGrpSpPr>
        <p:grpSpPr>
          <a:xfrm>
            <a:off x="606370" y="1716144"/>
            <a:ext cx="3881609" cy="2583798"/>
            <a:chOff x="606370" y="1603375"/>
            <a:chExt cx="3881609" cy="2583798"/>
          </a:xfrm>
        </p:grpSpPr>
        <p:sp>
          <p:nvSpPr>
            <p:cNvPr id="9" name="Freeform 8"/>
            <p:cNvSpPr>
              <a:spLocks/>
            </p:cNvSpPr>
            <p:nvPr/>
          </p:nvSpPr>
          <p:spPr bwMode="auto">
            <a:xfrm>
              <a:off x="3084264" y="2257425"/>
              <a:ext cx="531812" cy="1387475"/>
            </a:xfrm>
            <a:custGeom>
              <a:avLst/>
              <a:gdLst>
                <a:gd name="T0" fmla="*/ 2147483647 w 65"/>
                <a:gd name="T1" fmla="*/ 2147483647 h 170"/>
                <a:gd name="T2" fmla="*/ 2147483647 w 65"/>
                <a:gd name="T3" fmla="*/ 0 h 170"/>
                <a:gd name="T4" fmla="*/ 2147483647 w 65"/>
                <a:gd name="T5" fmla="*/ 2147483647 h 170"/>
                <a:gd name="T6" fmla="*/ 2147483647 w 65"/>
                <a:gd name="T7" fmla="*/ 2147483647 h 170"/>
                <a:gd name="T8" fmla="*/ 0 w 65"/>
                <a:gd name="T9" fmla="*/ 2147483647 h 170"/>
                <a:gd name="T10" fmla="*/ 2147483647 w 65"/>
                <a:gd name="T11" fmla="*/ 2147483647 h 170"/>
                <a:gd name="T12" fmla="*/ 2147483647 w 65"/>
                <a:gd name="T13" fmla="*/ 2147483647 h 1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170">
                  <a:moveTo>
                    <a:pt x="65" y="70"/>
                  </a:moveTo>
                  <a:cubicBezTo>
                    <a:pt x="65" y="44"/>
                    <a:pt x="56" y="20"/>
                    <a:pt x="42" y="0"/>
                  </a:cubicBezTo>
                  <a:cubicBezTo>
                    <a:pt x="26" y="12"/>
                    <a:pt x="26" y="12"/>
                    <a:pt x="26" y="12"/>
                  </a:cubicBezTo>
                  <a:cubicBezTo>
                    <a:pt x="38" y="28"/>
                    <a:pt x="45" y="48"/>
                    <a:pt x="45" y="70"/>
                  </a:cubicBezTo>
                  <a:cubicBezTo>
                    <a:pt x="45" y="105"/>
                    <a:pt x="27" y="136"/>
                    <a:pt x="0" y="153"/>
                  </a:cubicBezTo>
                  <a:cubicBezTo>
                    <a:pt x="10" y="170"/>
                    <a:pt x="10" y="170"/>
                    <a:pt x="10" y="170"/>
                  </a:cubicBezTo>
                  <a:cubicBezTo>
                    <a:pt x="43" y="149"/>
                    <a:pt x="65" y="112"/>
                    <a:pt x="65" y="70"/>
                  </a:cubicBezTo>
                  <a:close/>
                </a:path>
              </a:pathLst>
            </a:custGeom>
            <a:solidFill>
              <a:schemeClr val="bg2"/>
            </a:solidFill>
            <a:ln>
              <a:noFill/>
            </a:ln>
            <a:extLst/>
          </p:spPr>
          <p:txBody>
            <a:bodyPr/>
            <a:lstStyle/>
            <a:p>
              <a:endParaRPr lang="zh-CN" altLang="en-US" sz="1600">
                <a:solidFill>
                  <a:schemeClr val="accent1"/>
                </a:solidFill>
              </a:endParaRPr>
            </a:p>
          </p:txBody>
        </p:sp>
        <p:sp>
          <p:nvSpPr>
            <p:cNvPr id="10" name="Freeform 9"/>
            <p:cNvSpPr>
              <a:spLocks/>
            </p:cNvSpPr>
            <p:nvPr/>
          </p:nvSpPr>
          <p:spPr bwMode="auto">
            <a:xfrm>
              <a:off x="2609601" y="1866900"/>
              <a:ext cx="820738" cy="487363"/>
            </a:xfrm>
            <a:custGeom>
              <a:avLst/>
              <a:gdLst>
                <a:gd name="T0" fmla="*/ 2147483647 w 100"/>
                <a:gd name="T1" fmla="*/ 2147483647 h 60"/>
                <a:gd name="T2" fmla="*/ 2147483647 w 100"/>
                <a:gd name="T3" fmla="*/ 2147483647 h 60"/>
                <a:gd name="T4" fmla="*/ 2147483647 w 100"/>
                <a:gd name="T5" fmla="*/ 2147483647 h 60"/>
                <a:gd name="T6" fmla="*/ 2147483647 w 100"/>
                <a:gd name="T7" fmla="*/ 0 h 60"/>
                <a:gd name="T8" fmla="*/ 0 w 100"/>
                <a:gd name="T9" fmla="*/ 0 h 60"/>
                <a:gd name="T10" fmla="*/ 2147483647 w 100"/>
                <a:gd name="T11" fmla="*/ 2147483647 h 60"/>
                <a:gd name="T12" fmla="*/ 2147483647 w 100"/>
                <a:gd name="T13" fmla="*/ 2147483647 h 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 h="60">
                  <a:moveTo>
                    <a:pt x="4" y="19"/>
                  </a:moveTo>
                  <a:cubicBezTo>
                    <a:pt x="37" y="19"/>
                    <a:pt x="66" y="35"/>
                    <a:pt x="84" y="60"/>
                  </a:cubicBezTo>
                  <a:cubicBezTo>
                    <a:pt x="100" y="48"/>
                    <a:pt x="100" y="48"/>
                    <a:pt x="100" y="48"/>
                  </a:cubicBezTo>
                  <a:cubicBezTo>
                    <a:pt x="78" y="19"/>
                    <a:pt x="43" y="0"/>
                    <a:pt x="4" y="0"/>
                  </a:cubicBezTo>
                  <a:cubicBezTo>
                    <a:pt x="3" y="0"/>
                    <a:pt x="1" y="0"/>
                    <a:pt x="0" y="0"/>
                  </a:cubicBezTo>
                  <a:cubicBezTo>
                    <a:pt x="1" y="19"/>
                    <a:pt x="1" y="19"/>
                    <a:pt x="1" y="19"/>
                  </a:cubicBezTo>
                  <a:cubicBezTo>
                    <a:pt x="2" y="19"/>
                    <a:pt x="3" y="19"/>
                    <a:pt x="4" y="19"/>
                  </a:cubicBezTo>
                  <a:close/>
                </a:path>
              </a:pathLst>
            </a:custGeom>
            <a:solidFill>
              <a:schemeClr val="tx1"/>
            </a:solidFill>
            <a:ln>
              <a:noFill/>
            </a:ln>
            <a:extLst/>
          </p:spPr>
          <p:txBody>
            <a:bodyPr/>
            <a:lstStyle/>
            <a:p>
              <a:endParaRPr lang="zh-CN" altLang="en-US" sz="1600">
                <a:solidFill>
                  <a:schemeClr val="accent1"/>
                </a:solidFill>
              </a:endParaRPr>
            </a:p>
          </p:txBody>
        </p:sp>
        <p:sp>
          <p:nvSpPr>
            <p:cNvPr id="11" name="Freeform 10"/>
            <p:cNvSpPr>
              <a:spLocks/>
            </p:cNvSpPr>
            <p:nvPr/>
          </p:nvSpPr>
          <p:spPr bwMode="auto">
            <a:xfrm>
              <a:off x="1630114" y="1814513"/>
              <a:ext cx="1709737" cy="2033587"/>
            </a:xfrm>
            <a:custGeom>
              <a:avLst/>
              <a:gdLst>
                <a:gd name="T0" fmla="*/ 2147483647 w 209"/>
                <a:gd name="T1" fmla="*/ 2147483647 h 249"/>
                <a:gd name="T2" fmla="*/ 2147483647 w 209"/>
                <a:gd name="T3" fmla="*/ 2147483647 h 249"/>
                <a:gd name="T4" fmla="*/ 2147483647 w 209"/>
                <a:gd name="T5" fmla="*/ 2147483647 h 249"/>
                <a:gd name="T6" fmla="*/ 2147483647 w 209"/>
                <a:gd name="T7" fmla="*/ 2147483647 h 249"/>
                <a:gd name="T8" fmla="*/ 2147483647 w 209"/>
                <a:gd name="T9" fmla="*/ 2147483647 h 249"/>
                <a:gd name="T10" fmla="*/ 2147483647 w 209"/>
                <a:gd name="T11" fmla="*/ 0 h 249"/>
                <a:gd name="T12" fmla="*/ 0 w 209"/>
                <a:gd name="T13" fmla="*/ 2147483647 h 249"/>
                <a:gd name="T14" fmla="*/ 2147483647 w 209"/>
                <a:gd name="T15" fmla="*/ 2147483647 h 249"/>
                <a:gd name="T16" fmla="*/ 2147483647 w 209"/>
                <a:gd name="T17" fmla="*/ 2147483647 h 249"/>
                <a:gd name="T18" fmla="*/ 2147483647 w 209"/>
                <a:gd name="T19" fmla="*/ 2147483647 h 249"/>
                <a:gd name="T20" fmla="*/ 2147483647 w 209"/>
                <a:gd name="T21" fmla="*/ 2147483647 h 2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9" h="249">
                  <a:moveTo>
                    <a:pt x="188" y="192"/>
                  </a:moveTo>
                  <a:cubicBezTo>
                    <a:pt x="171" y="208"/>
                    <a:pt x="149" y="217"/>
                    <a:pt x="124" y="217"/>
                  </a:cubicBezTo>
                  <a:cubicBezTo>
                    <a:pt x="95" y="217"/>
                    <a:pt x="70" y="204"/>
                    <a:pt x="52" y="183"/>
                  </a:cubicBezTo>
                  <a:cubicBezTo>
                    <a:pt x="39" y="167"/>
                    <a:pt x="31" y="147"/>
                    <a:pt x="31" y="124"/>
                  </a:cubicBezTo>
                  <a:cubicBezTo>
                    <a:pt x="31" y="73"/>
                    <a:pt x="73" y="31"/>
                    <a:pt x="124" y="31"/>
                  </a:cubicBezTo>
                  <a:cubicBezTo>
                    <a:pt x="124" y="0"/>
                    <a:pt x="124" y="0"/>
                    <a:pt x="124" y="0"/>
                  </a:cubicBezTo>
                  <a:cubicBezTo>
                    <a:pt x="55" y="0"/>
                    <a:pt x="0" y="56"/>
                    <a:pt x="0" y="124"/>
                  </a:cubicBezTo>
                  <a:cubicBezTo>
                    <a:pt x="0" y="154"/>
                    <a:pt x="10" y="182"/>
                    <a:pt x="28" y="203"/>
                  </a:cubicBezTo>
                  <a:cubicBezTo>
                    <a:pt x="51" y="231"/>
                    <a:pt x="86" y="249"/>
                    <a:pt x="124" y="249"/>
                  </a:cubicBezTo>
                  <a:cubicBezTo>
                    <a:pt x="157" y="249"/>
                    <a:pt x="187" y="236"/>
                    <a:pt x="209" y="215"/>
                  </a:cubicBezTo>
                  <a:lnTo>
                    <a:pt x="188" y="192"/>
                  </a:lnTo>
                  <a:close/>
                </a:path>
              </a:pathLst>
            </a:custGeom>
            <a:solidFill>
              <a:schemeClr val="bg1"/>
            </a:solidFill>
            <a:ln>
              <a:noFill/>
            </a:ln>
            <a:extLst/>
          </p:spPr>
          <p:txBody>
            <a:bodyPr/>
            <a:lstStyle/>
            <a:p>
              <a:endParaRPr lang="zh-CN" altLang="en-US" sz="1600">
                <a:solidFill>
                  <a:schemeClr val="accent1"/>
                </a:solidFill>
              </a:endParaRPr>
            </a:p>
          </p:txBody>
        </p:sp>
        <p:sp>
          <p:nvSpPr>
            <p:cNvPr id="12" name="Oval 11"/>
            <p:cNvSpPr>
              <a:spLocks noChangeArrowheads="1"/>
            </p:cNvSpPr>
            <p:nvPr/>
          </p:nvSpPr>
          <p:spPr bwMode="auto">
            <a:xfrm>
              <a:off x="1409451" y="1603375"/>
              <a:ext cx="2459038" cy="2459038"/>
            </a:xfrm>
            <a:prstGeom prst="ellipse">
              <a:avLst/>
            </a:prstGeom>
            <a:noFill/>
            <a:ln w="4">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accent1"/>
                </a:solidFill>
              </a:endParaRPr>
            </a:p>
          </p:txBody>
        </p:sp>
        <p:sp>
          <p:nvSpPr>
            <p:cNvPr id="13" name="Freeform 22"/>
            <p:cNvSpPr>
              <a:spLocks/>
            </p:cNvSpPr>
            <p:nvPr/>
          </p:nvSpPr>
          <p:spPr bwMode="auto">
            <a:xfrm>
              <a:off x="3058864" y="1658938"/>
              <a:ext cx="1079500" cy="384175"/>
            </a:xfrm>
            <a:custGeom>
              <a:avLst/>
              <a:gdLst>
                <a:gd name="T0" fmla="*/ 0 w 312"/>
                <a:gd name="T1" fmla="*/ 2147483647 h 111"/>
                <a:gd name="T2" fmla="*/ 0 w 312"/>
                <a:gd name="T3" fmla="*/ 2147483647 h 111"/>
                <a:gd name="T4" fmla="*/ 2147483647 w 312"/>
                <a:gd name="T5" fmla="*/ 0 h 111"/>
                <a:gd name="T6" fmla="*/ 2147483647 w 312"/>
                <a:gd name="T7" fmla="*/ 0 h 111"/>
                <a:gd name="T8" fmla="*/ 2147483647 w 312"/>
                <a:gd name="T9" fmla="*/ 2147483647 h 111"/>
                <a:gd name="T10" fmla="*/ 2147483647 w 312"/>
                <a:gd name="T11" fmla="*/ 2147483647 h 111"/>
                <a:gd name="T12" fmla="*/ 0 w 312"/>
                <a:gd name="T13" fmla="*/ 2147483647 h 1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111">
                  <a:moveTo>
                    <a:pt x="0" y="111"/>
                  </a:moveTo>
                  <a:lnTo>
                    <a:pt x="0" y="109"/>
                  </a:lnTo>
                  <a:lnTo>
                    <a:pt x="234" y="0"/>
                  </a:lnTo>
                  <a:lnTo>
                    <a:pt x="312" y="0"/>
                  </a:lnTo>
                  <a:lnTo>
                    <a:pt x="312" y="5"/>
                  </a:lnTo>
                  <a:lnTo>
                    <a:pt x="236" y="5"/>
                  </a:lnTo>
                  <a:lnTo>
                    <a:pt x="0" y="111"/>
                  </a:lnTo>
                  <a:close/>
                </a:path>
              </a:pathLst>
            </a:custGeom>
            <a:solidFill>
              <a:schemeClr val="tx1"/>
            </a:solidFill>
            <a:ln>
              <a:noFill/>
            </a:ln>
            <a:extLst/>
          </p:spPr>
          <p:txBody>
            <a:bodyPr/>
            <a:lstStyle/>
            <a:p>
              <a:endParaRPr lang="zh-CN" altLang="en-US">
                <a:solidFill>
                  <a:schemeClr val="accent1"/>
                </a:solidFill>
              </a:endParaRPr>
            </a:p>
          </p:txBody>
        </p:sp>
        <p:sp>
          <p:nvSpPr>
            <p:cNvPr id="14" name="Freeform 23"/>
            <p:cNvSpPr>
              <a:spLocks/>
            </p:cNvSpPr>
            <p:nvPr/>
          </p:nvSpPr>
          <p:spPr bwMode="auto">
            <a:xfrm>
              <a:off x="3395414" y="3222625"/>
              <a:ext cx="977900" cy="498475"/>
            </a:xfrm>
            <a:custGeom>
              <a:avLst/>
              <a:gdLst>
                <a:gd name="T0" fmla="*/ 2147483647 w 283"/>
                <a:gd name="T1" fmla="*/ 2147483647 h 144"/>
                <a:gd name="T2" fmla="*/ 2147483647 w 283"/>
                <a:gd name="T3" fmla="*/ 2147483647 h 144"/>
                <a:gd name="T4" fmla="*/ 2147483647 w 283"/>
                <a:gd name="T5" fmla="*/ 2147483647 h 144"/>
                <a:gd name="T6" fmla="*/ 0 w 283"/>
                <a:gd name="T7" fmla="*/ 2147483647 h 144"/>
                <a:gd name="T8" fmla="*/ 2147483647 w 283"/>
                <a:gd name="T9" fmla="*/ 0 h 144"/>
                <a:gd name="T10" fmla="*/ 2147483647 w 283"/>
                <a:gd name="T11" fmla="*/ 2147483647 h 144"/>
                <a:gd name="T12" fmla="*/ 2147483647 w 283"/>
                <a:gd name="T13" fmla="*/ 2147483647 h 144"/>
                <a:gd name="T14" fmla="*/ 2147483647 w 283"/>
                <a:gd name="T15" fmla="*/ 2147483647 h 1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3" h="144">
                  <a:moveTo>
                    <a:pt x="283" y="144"/>
                  </a:moveTo>
                  <a:lnTo>
                    <a:pt x="217" y="144"/>
                  </a:lnTo>
                  <a:lnTo>
                    <a:pt x="0" y="4"/>
                  </a:lnTo>
                  <a:lnTo>
                    <a:pt x="2" y="0"/>
                  </a:lnTo>
                  <a:lnTo>
                    <a:pt x="217" y="139"/>
                  </a:lnTo>
                  <a:lnTo>
                    <a:pt x="283" y="139"/>
                  </a:lnTo>
                  <a:lnTo>
                    <a:pt x="283" y="144"/>
                  </a:lnTo>
                  <a:close/>
                </a:path>
              </a:pathLst>
            </a:custGeom>
            <a:solidFill>
              <a:schemeClr val="tx1"/>
            </a:solidFill>
            <a:ln>
              <a:noFill/>
            </a:ln>
            <a:extLst/>
          </p:spPr>
          <p:txBody>
            <a:bodyPr/>
            <a:lstStyle/>
            <a:p>
              <a:endParaRPr lang="zh-CN" altLang="en-US">
                <a:solidFill>
                  <a:schemeClr val="accent1"/>
                </a:solidFill>
              </a:endParaRPr>
            </a:p>
          </p:txBody>
        </p:sp>
        <p:sp>
          <p:nvSpPr>
            <p:cNvPr id="15" name="Freeform 24"/>
            <p:cNvSpPr>
              <a:spLocks/>
            </p:cNvSpPr>
            <p:nvPr/>
          </p:nvSpPr>
          <p:spPr bwMode="auto">
            <a:xfrm>
              <a:off x="918914" y="1905000"/>
              <a:ext cx="939800" cy="496888"/>
            </a:xfrm>
            <a:custGeom>
              <a:avLst/>
              <a:gdLst>
                <a:gd name="T0" fmla="*/ 2147483647 w 272"/>
                <a:gd name="T1" fmla="*/ 2147483647 h 144"/>
                <a:gd name="T2" fmla="*/ 2147483647 w 272"/>
                <a:gd name="T3" fmla="*/ 2147483647 h 144"/>
                <a:gd name="T4" fmla="*/ 0 w 272"/>
                <a:gd name="T5" fmla="*/ 2147483647 h 144"/>
                <a:gd name="T6" fmla="*/ 0 w 272"/>
                <a:gd name="T7" fmla="*/ 0 h 144"/>
                <a:gd name="T8" fmla="*/ 2147483647 w 272"/>
                <a:gd name="T9" fmla="*/ 0 h 144"/>
                <a:gd name="T10" fmla="*/ 2147483647 w 272"/>
                <a:gd name="T11" fmla="*/ 0 h 144"/>
                <a:gd name="T12" fmla="*/ 2147483647 w 272"/>
                <a:gd name="T13" fmla="*/ 2147483647 h 144"/>
                <a:gd name="T14" fmla="*/ 2147483647 w 272"/>
                <a:gd name="T15" fmla="*/ 2147483647 h 1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144">
                  <a:moveTo>
                    <a:pt x="270" y="144"/>
                  </a:moveTo>
                  <a:lnTo>
                    <a:pt x="55" y="5"/>
                  </a:lnTo>
                  <a:lnTo>
                    <a:pt x="0" y="5"/>
                  </a:lnTo>
                  <a:lnTo>
                    <a:pt x="0" y="0"/>
                  </a:lnTo>
                  <a:lnTo>
                    <a:pt x="55" y="0"/>
                  </a:lnTo>
                  <a:lnTo>
                    <a:pt x="57" y="0"/>
                  </a:lnTo>
                  <a:lnTo>
                    <a:pt x="272" y="142"/>
                  </a:lnTo>
                  <a:lnTo>
                    <a:pt x="270" y="144"/>
                  </a:lnTo>
                  <a:close/>
                </a:path>
              </a:pathLst>
            </a:custGeom>
            <a:solidFill>
              <a:schemeClr val="tx1"/>
            </a:solidFill>
            <a:ln>
              <a:noFill/>
            </a:ln>
            <a:extLst/>
          </p:spPr>
          <p:txBody>
            <a:bodyPr/>
            <a:lstStyle/>
            <a:p>
              <a:endParaRPr lang="zh-CN" altLang="en-US">
                <a:solidFill>
                  <a:schemeClr val="accent1"/>
                </a:solidFill>
              </a:endParaRPr>
            </a:p>
          </p:txBody>
        </p:sp>
        <p:sp>
          <p:nvSpPr>
            <p:cNvPr id="16" name="TextBox 682"/>
            <p:cNvSpPr txBox="1"/>
            <p:nvPr/>
          </p:nvSpPr>
          <p:spPr>
            <a:xfrm>
              <a:off x="606370" y="1949157"/>
              <a:ext cx="699230" cy="400110"/>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000" dirty="0" smtClean="0">
                  <a:solidFill>
                    <a:schemeClr val="accent1"/>
                  </a:solidFill>
                </a:rPr>
                <a:t>58%</a:t>
              </a:r>
              <a:endParaRPr lang="zh-CN" altLang="en-US" sz="2000" dirty="0">
                <a:solidFill>
                  <a:schemeClr val="accent1"/>
                </a:solidFill>
              </a:endParaRPr>
            </a:p>
          </p:txBody>
        </p:sp>
        <p:sp>
          <p:nvSpPr>
            <p:cNvPr id="17" name="TextBox 682"/>
            <p:cNvSpPr txBox="1"/>
            <p:nvPr/>
          </p:nvSpPr>
          <p:spPr>
            <a:xfrm>
              <a:off x="3788749" y="1712569"/>
              <a:ext cx="699230" cy="400110"/>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000" dirty="0" smtClean="0">
                  <a:solidFill>
                    <a:schemeClr val="accent1"/>
                  </a:solidFill>
                </a:rPr>
                <a:t>19%</a:t>
              </a:r>
              <a:endParaRPr lang="zh-CN" altLang="en-US" sz="2000" dirty="0">
                <a:solidFill>
                  <a:schemeClr val="accent1"/>
                </a:solidFill>
              </a:endParaRPr>
            </a:p>
          </p:txBody>
        </p:sp>
        <p:sp>
          <p:nvSpPr>
            <p:cNvPr id="18" name="TextBox 682"/>
            <p:cNvSpPr txBox="1"/>
            <p:nvPr/>
          </p:nvSpPr>
          <p:spPr>
            <a:xfrm>
              <a:off x="3788749" y="3787063"/>
              <a:ext cx="699230" cy="400110"/>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000" dirty="0" smtClean="0">
                  <a:solidFill>
                    <a:schemeClr val="accent1"/>
                  </a:solidFill>
                </a:rPr>
                <a:t>23%</a:t>
              </a:r>
              <a:endParaRPr lang="zh-CN" altLang="en-US" sz="2000" dirty="0">
                <a:solidFill>
                  <a:schemeClr val="accent1"/>
                </a:solidFill>
              </a:endParaRPr>
            </a:p>
          </p:txBody>
        </p:sp>
        <p:sp>
          <p:nvSpPr>
            <p:cNvPr id="19" name="TextBox 18"/>
            <p:cNvSpPr txBox="1"/>
            <p:nvPr/>
          </p:nvSpPr>
          <p:spPr bwMode="auto">
            <a:xfrm>
              <a:off x="2051720" y="2643758"/>
              <a:ext cx="1159292" cy="338554"/>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r>
                <a:rPr lang="zh-CN" altLang="en-US" sz="1600" dirty="0">
                  <a:solidFill>
                    <a:schemeClr val="accent1"/>
                  </a:solidFill>
                </a:rPr>
                <a:t>添加标题</a:t>
              </a:r>
            </a:p>
          </p:txBody>
        </p:sp>
      </p:grpSp>
      <p:sp>
        <p:nvSpPr>
          <p:cNvPr id="20" name="文本框 96"/>
          <p:cNvSpPr txBox="1"/>
          <p:nvPr/>
        </p:nvSpPr>
        <p:spPr>
          <a:xfrm>
            <a:off x="413245" y="267494"/>
            <a:ext cx="3870723" cy="338554"/>
          </a:xfrm>
          <a:prstGeom prst="rect">
            <a:avLst/>
          </a:prstGeom>
          <a:noFill/>
        </p:spPr>
        <p:txBody>
          <a:bodyPr wrap="square" rtlCol="0">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请在这输入</a:t>
            </a:r>
            <a:r>
              <a:rPr lang="zh-CN" altLang="en-US" sz="1600" dirty="0">
                <a:solidFill>
                  <a:schemeClr val="accent1"/>
                </a:solidFill>
                <a:latin typeface="微软雅黑" panose="020B0503020204020204" pitchFamily="34" charset="-122"/>
                <a:ea typeface="微软雅黑" panose="020B0503020204020204" pitchFamily="34" charset="-122"/>
              </a:rPr>
              <a:t>标题</a:t>
            </a:r>
            <a:r>
              <a:rPr lang="zh-CN" altLang="en-US" sz="1600" dirty="0" smtClean="0">
                <a:solidFill>
                  <a:schemeClr val="accent1"/>
                </a:solidFill>
                <a:latin typeface="微软雅黑" panose="020B0503020204020204" pitchFamily="34" charset="-122"/>
                <a:ea typeface="微软雅黑" panose="020B0503020204020204" pitchFamily="34" charset="-122"/>
              </a:rPr>
              <a:t>内容文字</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928574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第一PPT，www.1ppt.com">
  <a:themeElements>
    <a:clrScheme name="自定义 1779">
      <a:dk1>
        <a:srgbClr val="3A2A21"/>
      </a:dk1>
      <a:lt1>
        <a:srgbClr val="3A2A21"/>
      </a:lt1>
      <a:dk2>
        <a:srgbClr val="3A2A21"/>
      </a:dk2>
      <a:lt2>
        <a:srgbClr val="3A2A21"/>
      </a:lt2>
      <a:accent1>
        <a:srgbClr val="3A2A21"/>
      </a:accent1>
      <a:accent2>
        <a:srgbClr val="FDFAEF"/>
      </a:accent2>
      <a:accent3>
        <a:srgbClr val="C6AA9A"/>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104</TotalTime>
  <Words>3450</Words>
  <Application>Microsoft Office PowerPoint</Application>
  <PresentationFormat>全屏显示(16:9)</PresentationFormat>
  <Paragraphs>433</Paragraphs>
  <Slides>33</Slides>
  <Notes>32</Notes>
  <HiddenSlides>0</HiddenSlides>
  <MMClips>0</MMClips>
  <ScaleCrop>false</ScaleCrop>
  <HeadingPairs>
    <vt:vector size="4" baseType="variant">
      <vt:variant>
        <vt:lpstr>主题</vt:lpstr>
      </vt:variant>
      <vt:variant>
        <vt:i4>2</vt:i4>
      </vt:variant>
      <vt:variant>
        <vt:lpstr>幻灯片标题</vt:lpstr>
      </vt:variant>
      <vt:variant>
        <vt:i4>33</vt:i4>
      </vt:variant>
    </vt:vector>
  </HeadingPairs>
  <TitlesOfParts>
    <vt:vector size="35"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餐饮</dc:title>
  <dc:creator>第一PPT</dc:creator>
  <cp:keywords>www.1ppt.com</cp:keywords>
  <dc:description>www.1ppt.com</dc:description>
  <cp:lastModifiedBy>Windows User</cp:lastModifiedBy>
  <cp:revision>34</cp:revision>
  <dcterms:created xsi:type="dcterms:W3CDTF">2015-04-12T13:19:40Z</dcterms:created>
  <dcterms:modified xsi:type="dcterms:W3CDTF">2018-08-28T08:51:08Z</dcterms:modified>
</cp:coreProperties>
</file>