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8" r:id="rId5"/>
  </p:sldMasterIdLst>
  <p:notesMasterIdLst>
    <p:notesMasterId r:id="rId21"/>
  </p:notesMasterIdLst>
  <p:sldIdLst>
    <p:sldId id="277" r:id="rId6"/>
    <p:sldId id="256" r:id="rId7"/>
    <p:sldId id="278" r:id="rId8"/>
    <p:sldId id="257" r:id="rId9"/>
    <p:sldId id="258" r:id="rId10"/>
    <p:sldId id="259" r:id="rId11"/>
    <p:sldId id="260" r:id="rId12"/>
    <p:sldId id="266" r:id="rId13"/>
    <p:sldId id="267" r:id="rId14"/>
    <p:sldId id="268" r:id="rId15"/>
    <p:sldId id="269" r:id="rId16"/>
    <p:sldId id="270" r:id="rId17"/>
    <p:sldId id="272" r:id="rId18"/>
    <p:sldId id="274" r:id="rId19"/>
    <p:sldId id="27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8" autoAdjust="0"/>
    <p:restoredTop sz="94660"/>
  </p:normalViewPr>
  <p:slideViewPr>
    <p:cSldViewPr snapToGrid="0">
      <p:cViewPr>
        <p:scale>
          <a:sx n="75" d="100"/>
          <a:sy n="75" d="100"/>
        </p:scale>
        <p:origin x="-1788" y="-8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C5D1C-36AC-4319-BB0C-8FBD1472758F}" type="datetimeFigureOut">
              <a:rPr lang="zh-CN" altLang="en-US" smtClean="0"/>
              <a:t>2016/6/10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7633A-6E09-4F61-A715-537F0C1FF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803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C4DDB-F316-4707-863E-64F2BB39E6F0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96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056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8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544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986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6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309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895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438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53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5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36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10700109" y="6105029"/>
            <a:ext cx="1938790" cy="460951"/>
            <a:chOff x="10700109" y="6105029"/>
            <a:chExt cx="1938790" cy="460951"/>
          </a:xfrm>
        </p:grpSpPr>
        <p:sp>
          <p:nvSpPr>
            <p:cNvPr id="7" name="任意多边形 6"/>
            <p:cNvSpPr/>
            <p:nvPr/>
          </p:nvSpPr>
          <p:spPr>
            <a:xfrm rot="18900000">
              <a:off x="10700109" y="6105029"/>
              <a:ext cx="1938790" cy="460951"/>
            </a:xfrm>
            <a:custGeom>
              <a:avLst/>
              <a:gdLst>
                <a:gd name="connsiteX0" fmla="*/ 1938790 w 1938790"/>
                <a:gd name="connsiteY0" fmla="*/ 0 h 460951"/>
                <a:gd name="connsiteX1" fmla="*/ 1477839 w 1938790"/>
                <a:gd name="connsiteY1" fmla="*/ 460951 h 460951"/>
                <a:gd name="connsiteX2" fmla="*/ 460950 w 1938790"/>
                <a:gd name="connsiteY2" fmla="*/ 460951 h 460951"/>
                <a:gd name="connsiteX3" fmla="*/ 0 w 1938790"/>
                <a:gd name="connsiteY3" fmla="*/ 0 h 460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8790" h="460951">
                  <a:moveTo>
                    <a:pt x="1938790" y="0"/>
                  </a:moveTo>
                  <a:lnTo>
                    <a:pt x="1477839" y="460951"/>
                  </a:lnTo>
                  <a:lnTo>
                    <a:pt x="460950" y="4609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 rot="18900000">
              <a:off x="10935989" y="6135448"/>
              <a:ext cx="14670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3F3126"/>
                  </a:solidFill>
                </a:rPr>
                <a:t>PPT</a:t>
              </a:r>
              <a:r>
                <a:rPr lang="zh-CN" altLang="en-US" sz="2000" b="1" dirty="0" smtClean="0">
                  <a:solidFill>
                    <a:srgbClr val="3F3126"/>
                  </a:solidFill>
                </a:rPr>
                <a:t>动画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4614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700109" y="6105029"/>
            <a:ext cx="1938790" cy="460951"/>
            <a:chOff x="10700109" y="6105029"/>
            <a:chExt cx="1938790" cy="460951"/>
          </a:xfrm>
        </p:grpSpPr>
        <p:sp>
          <p:nvSpPr>
            <p:cNvPr id="3" name="任意多边形 2"/>
            <p:cNvSpPr/>
            <p:nvPr/>
          </p:nvSpPr>
          <p:spPr>
            <a:xfrm rot="18900000">
              <a:off x="10700109" y="6105029"/>
              <a:ext cx="1938790" cy="460951"/>
            </a:xfrm>
            <a:custGeom>
              <a:avLst/>
              <a:gdLst>
                <a:gd name="connsiteX0" fmla="*/ 1938790 w 1938790"/>
                <a:gd name="connsiteY0" fmla="*/ 0 h 460951"/>
                <a:gd name="connsiteX1" fmla="*/ 1477839 w 1938790"/>
                <a:gd name="connsiteY1" fmla="*/ 460951 h 460951"/>
                <a:gd name="connsiteX2" fmla="*/ 460950 w 1938790"/>
                <a:gd name="connsiteY2" fmla="*/ 460951 h 460951"/>
                <a:gd name="connsiteX3" fmla="*/ 0 w 1938790"/>
                <a:gd name="connsiteY3" fmla="*/ 0 h 460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8790" h="460951">
                  <a:moveTo>
                    <a:pt x="1938790" y="0"/>
                  </a:moveTo>
                  <a:lnTo>
                    <a:pt x="1477839" y="460951"/>
                  </a:lnTo>
                  <a:lnTo>
                    <a:pt x="460950" y="4609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 rot="18900000">
              <a:off x="10935989" y="6135448"/>
              <a:ext cx="14670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3F3126"/>
                  </a:solidFill>
                </a:rPr>
                <a:t>PPT</a:t>
              </a:r>
              <a:r>
                <a:rPr lang="zh-CN" altLang="en-US" sz="2000" b="1" dirty="0" smtClean="0">
                  <a:solidFill>
                    <a:srgbClr val="3F3126"/>
                  </a:solidFill>
                </a:rPr>
                <a:t>动画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638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10700109" y="6105029"/>
            <a:ext cx="1938790" cy="460951"/>
            <a:chOff x="10700109" y="6105029"/>
            <a:chExt cx="1938790" cy="460951"/>
          </a:xfrm>
        </p:grpSpPr>
        <p:sp>
          <p:nvSpPr>
            <p:cNvPr id="7" name="任意多边形 6"/>
            <p:cNvSpPr/>
            <p:nvPr/>
          </p:nvSpPr>
          <p:spPr>
            <a:xfrm rot="18900000">
              <a:off x="10700109" y="6105029"/>
              <a:ext cx="1938790" cy="460951"/>
            </a:xfrm>
            <a:custGeom>
              <a:avLst/>
              <a:gdLst>
                <a:gd name="connsiteX0" fmla="*/ 1938790 w 1938790"/>
                <a:gd name="connsiteY0" fmla="*/ 0 h 460951"/>
                <a:gd name="connsiteX1" fmla="*/ 1477839 w 1938790"/>
                <a:gd name="connsiteY1" fmla="*/ 460951 h 460951"/>
                <a:gd name="connsiteX2" fmla="*/ 460950 w 1938790"/>
                <a:gd name="connsiteY2" fmla="*/ 460951 h 460951"/>
                <a:gd name="connsiteX3" fmla="*/ 0 w 1938790"/>
                <a:gd name="connsiteY3" fmla="*/ 0 h 460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8790" h="460951">
                  <a:moveTo>
                    <a:pt x="1938790" y="0"/>
                  </a:moveTo>
                  <a:lnTo>
                    <a:pt x="1477839" y="460951"/>
                  </a:lnTo>
                  <a:lnTo>
                    <a:pt x="460950" y="4609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 rot="18900000">
              <a:off x="10935989" y="6135448"/>
              <a:ext cx="14670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3F3126"/>
                  </a:solidFill>
                </a:rPr>
                <a:t>PPT</a:t>
              </a:r>
              <a:r>
                <a:rPr lang="zh-CN" altLang="en-US" sz="2000" b="1" dirty="0" smtClean="0">
                  <a:solidFill>
                    <a:srgbClr val="3F3126"/>
                  </a:solidFill>
                </a:rPr>
                <a:t>动画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8109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700109" y="6105029"/>
            <a:ext cx="1938790" cy="460951"/>
            <a:chOff x="10700109" y="6105029"/>
            <a:chExt cx="1938790" cy="460951"/>
          </a:xfrm>
        </p:grpSpPr>
        <p:sp>
          <p:nvSpPr>
            <p:cNvPr id="3" name="任意多边形 2"/>
            <p:cNvSpPr/>
            <p:nvPr/>
          </p:nvSpPr>
          <p:spPr>
            <a:xfrm rot="18900000">
              <a:off x="10700109" y="6105029"/>
              <a:ext cx="1938790" cy="460951"/>
            </a:xfrm>
            <a:custGeom>
              <a:avLst/>
              <a:gdLst>
                <a:gd name="connsiteX0" fmla="*/ 1938790 w 1938790"/>
                <a:gd name="connsiteY0" fmla="*/ 0 h 460951"/>
                <a:gd name="connsiteX1" fmla="*/ 1477839 w 1938790"/>
                <a:gd name="connsiteY1" fmla="*/ 460951 h 460951"/>
                <a:gd name="connsiteX2" fmla="*/ 460950 w 1938790"/>
                <a:gd name="connsiteY2" fmla="*/ 460951 h 460951"/>
                <a:gd name="connsiteX3" fmla="*/ 0 w 1938790"/>
                <a:gd name="connsiteY3" fmla="*/ 0 h 460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8790" h="460951">
                  <a:moveTo>
                    <a:pt x="1938790" y="0"/>
                  </a:moveTo>
                  <a:lnTo>
                    <a:pt x="1477839" y="460951"/>
                  </a:lnTo>
                  <a:lnTo>
                    <a:pt x="460950" y="4609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 rot="18900000">
              <a:off x="10935989" y="6135448"/>
              <a:ext cx="14670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3F3126"/>
                  </a:solidFill>
                </a:rPr>
                <a:t>PPT</a:t>
              </a:r>
              <a:r>
                <a:rPr lang="zh-CN" altLang="en-US" sz="2000" b="1" dirty="0" smtClean="0">
                  <a:solidFill>
                    <a:srgbClr val="3F3126"/>
                  </a:solidFill>
                </a:rPr>
                <a:t>动画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29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40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2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01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1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8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2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113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5" r:id="rId4"/>
    <p:sldLayoutId id="214748365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6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6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6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82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ptstore.net/author/%E5%A5%87%E6%80%AA%E7%9A%84%E9%B1%BCzzZ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tubiao/" TargetMode="External"/><Relationship Id="rId13" Type="http://schemas.openxmlformats.org/officeDocument/2006/relationships/hyperlink" Target="http://www.1ppt.com/ziliao/" TargetMode="External"/><Relationship Id="rId18" Type="http://schemas.openxmlformats.org/officeDocument/2006/relationships/hyperlink" Target="http://www.1ppt.cn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image" Target="../media/image5.png"/><Relationship Id="rId7" Type="http://schemas.openxmlformats.org/officeDocument/2006/relationships/hyperlink" Target="http://www.1ppt.com/beijing/" TargetMode="External"/><Relationship Id="rId12" Type="http://schemas.openxmlformats.org/officeDocument/2006/relationships/hyperlink" Target="http://www.1ppt.com/excel/" TargetMode="External"/><Relationship Id="rId17" Type="http://schemas.openxmlformats.org/officeDocument/2006/relationships/hyperlink" Target="http://www.1ppt.com/jiaoan/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://www.1ppt.com/shiti/" TargetMode="Externa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1ppt.com/sucai/" TargetMode="External"/><Relationship Id="rId11" Type="http://schemas.openxmlformats.org/officeDocument/2006/relationships/hyperlink" Target="http://www.1ppt.com/word/" TargetMode="External"/><Relationship Id="rId5" Type="http://schemas.openxmlformats.org/officeDocument/2006/relationships/hyperlink" Target="http://www.1ppt.com/jieri/" TargetMode="External"/><Relationship Id="rId15" Type="http://schemas.openxmlformats.org/officeDocument/2006/relationships/hyperlink" Target="http://www.1ppt.com/fanwen/" TargetMode="External"/><Relationship Id="rId10" Type="http://schemas.openxmlformats.org/officeDocument/2006/relationships/hyperlink" Target="http://www.1ppt.com/powerpoint/" TargetMode="External"/><Relationship Id="rId19" Type="http://schemas.openxmlformats.org/officeDocument/2006/relationships/image" Target="../media/image3.png"/><Relationship Id="rId4" Type="http://schemas.openxmlformats.org/officeDocument/2006/relationships/hyperlink" Target="http://www.1ppt.com/hangye/" TargetMode="External"/><Relationship Id="rId9" Type="http://schemas.openxmlformats.org/officeDocument/2006/relationships/hyperlink" Target="http://www.1ppt.com/xiazai/" TargetMode="External"/><Relationship Id="rId14" Type="http://schemas.openxmlformats.org/officeDocument/2006/relationships/hyperlink" Target="http://www.1ppt.com/kejia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447800" y="0"/>
            <a:ext cx="9925050" cy="19331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1112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18125" y="1062762"/>
            <a:ext cx="6955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prstClr val="white"/>
                </a:solidFill>
              </a:rPr>
              <a:t>PPT</a:t>
            </a:r>
            <a:r>
              <a:rPr lang="zh-CN" altLang="en-US" sz="7200" b="1" dirty="0" smtClean="0">
                <a:solidFill>
                  <a:prstClr val="white"/>
                </a:solidFill>
              </a:rPr>
              <a:t>动画分享 </a:t>
            </a:r>
            <a:r>
              <a:rPr lang="en-US" altLang="zh-CN" sz="7200" b="1" dirty="0" smtClean="0">
                <a:solidFill>
                  <a:prstClr val="white"/>
                </a:solidFill>
              </a:rPr>
              <a:t>08</a:t>
            </a:r>
            <a:endParaRPr lang="zh-CN" altLang="en-US" sz="7200" b="1" dirty="0">
              <a:solidFill>
                <a:prstClr val="white"/>
              </a:solidFill>
            </a:endParaRPr>
          </a:p>
        </p:txBody>
      </p:sp>
      <p:grpSp>
        <p:nvGrpSpPr>
          <p:cNvPr id="80" name="组合 79"/>
          <p:cNvGrpSpPr/>
          <p:nvPr/>
        </p:nvGrpSpPr>
        <p:grpSpPr>
          <a:xfrm rot="-240000">
            <a:off x="11681598" y="6986834"/>
            <a:ext cx="1855468" cy="855066"/>
            <a:chOff x="2316226" y="3368552"/>
            <a:chExt cx="1855468" cy="855066"/>
          </a:xfrm>
        </p:grpSpPr>
        <p:grpSp>
          <p:nvGrpSpPr>
            <p:cNvPr id="81" name="组合 80"/>
            <p:cNvGrpSpPr/>
            <p:nvPr/>
          </p:nvGrpSpPr>
          <p:grpSpPr>
            <a:xfrm>
              <a:off x="2316226" y="3368552"/>
              <a:ext cx="1855468" cy="855066"/>
              <a:chOff x="3180083" y="3704446"/>
              <a:chExt cx="1855468" cy="855066"/>
            </a:xfrm>
          </p:grpSpPr>
          <p:sp>
            <p:nvSpPr>
              <p:cNvPr id="87" name="任意多边形 86"/>
              <p:cNvSpPr/>
              <p:nvPr/>
            </p:nvSpPr>
            <p:spPr>
              <a:xfrm>
                <a:off x="3275807" y="3704446"/>
                <a:ext cx="1759744" cy="855066"/>
              </a:xfrm>
              <a:custGeom>
                <a:avLst/>
                <a:gdLst>
                  <a:gd name="connsiteX0" fmla="*/ 0 w 1743075"/>
                  <a:gd name="connsiteY0" fmla="*/ 50800 h 774700"/>
                  <a:gd name="connsiteX1" fmla="*/ 222250 w 1743075"/>
                  <a:gd name="connsiteY1" fmla="*/ 0 h 774700"/>
                  <a:gd name="connsiteX2" fmla="*/ 323850 w 1743075"/>
                  <a:gd name="connsiteY2" fmla="*/ 3175 h 774700"/>
                  <a:gd name="connsiteX3" fmla="*/ 739775 w 1743075"/>
                  <a:gd name="connsiteY3" fmla="*/ 193675 h 774700"/>
                  <a:gd name="connsiteX4" fmla="*/ 869950 w 1743075"/>
                  <a:gd name="connsiteY4" fmla="*/ 333375 h 774700"/>
                  <a:gd name="connsiteX5" fmla="*/ 1044575 w 1743075"/>
                  <a:gd name="connsiteY5" fmla="*/ 273050 h 774700"/>
                  <a:gd name="connsiteX6" fmla="*/ 1003300 w 1743075"/>
                  <a:gd name="connsiteY6" fmla="*/ 511175 h 774700"/>
                  <a:gd name="connsiteX7" fmla="*/ 1323975 w 1743075"/>
                  <a:gd name="connsiteY7" fmla="*/ 450850 h 774700"/>
                  <a:gd name="connsiteX8" fmla="*/ 1349375 w 1743075"/>
                  <a:gd name="connsiteY8" fmla="*/ 171450 h 774700"/>
                  <a:gd name="connsiteX9" fmla="*/ 1501775 w 1743075"/>
                  <a:gd name="connsiteY9" fmla="*/ 425450 h 774700"/>
                  <a:gd name="connsiteX10" fmla="*/ 1743075 w 1743075"/>
                  <a:gd name="connsiteY10" fmla="*/ 460375 h 774700"/>
                  <a:gd name="connsiteX11" fmla="*/ 1444625 w 1743075"/>
                  <a:gd name="connsiteY11" fmla="*/ 593725 h 774700"/>
                  <a:gd name="connsiteX12" fmla="*/ 517525 w 1743075"/>
                  <a:gd name="connsiteY12" fmla="*/ 723900 h 774700"/>
                  <a:gd name="connsiteX13" fmla="*/ 330200 w 1743075"/>
                  <a:gd name="connsiteY13" fmla="*/ 774700 h 774700"/>
                  <a:gd name="connsiteX14" fmla="*/ 327025 w 1743075"/>
                  <a:gd name="connsiteY14" fmla="*/ 603250 h 774700"/>
                  <a:gd name="connsiteX15" fmla="*/ 0 w 1743075"/>
                  <a:gd name="connsiteY15" fmla="*/ 50800 h 774700"/>
                  <a:gd name="connsiteX0" fmla="*/ 0 w 1790700"/>
                  <a:gd name="connsiteY0" fmla="*/ 74613 h 774700"/>
                  <a:gd name="connsiteX1" fmla="*/ 269875 w 1790700"/>
                  <a:gd name="connsiteY1" fmla="*/ 0 h 774700"/>
                  <a:gd name="connsiteX2" fmla="*/ 371475 w 1790700"/>
                  <a:gd name="connsiteY2" fmla="*/ 3175 h 774700"/>
                  <a:gd name="connsiteX3" fmla="*/ 787400 w 1790700"/>
                  <a:gd name="connsiteY3" fmla="*/ 193675 h 774700"/>
                  <a:gd name="connsiteX4" fmla="*/ 917575 w 1790700"/>
                  <a:gd name="connsiteY4" fmla="*/ 333375 h 774700"/>
                  <a:gd name="connsiteX5" fmla="*/ 1092200 w 1790700"/>
                  <a:gd name="connsiteY5" fmla="*/ 273050 h 774700"/>
                  <a:gd name="connsiteX6" fmla="*/ 1050925 w 1790700"/>
                  <a:gd name="connsiteY6" fmla="*/ 511175 h 774700"/>
                  <a:gd name="connsiteX7" fmla="*/ 1371600 w 1790700"/>
                  <a:gd name="connsiteY7" fmla="*/ 450850 h 774700"/>
                  <a:gd name="connsiteX8" fmla="*/ 1397000 w 1790700"/>
                  <a:gd name="connsiteY8" fmla="*/ 171450 h 774700"/>
                  <a:gd name="connsiteX9" fmla="*/ 1549400 w 1790700"/>
                  <a:gd name="connsiteY9" fmla="*/ 425450 h 774700"/>
                  <a:gd name="connsiteX10" fmla="*/ 1790700 w 1790700"/>
                  <a:gd name="connsiteY10" fmla="*/ 460375 h 774700"/>
                  <a:gd name="connsiteX11" fmla="*/ 1492250 w 1790700"/>
                  <a:gd name="connsiteY11" fmla="*/ 593725 h 774700"/>
                  <a:gd name="connsiteX12" fmla="*/ 565150 w 1790700"/>
                  <a:gd name="connsiteY12" fmla="*/ 723900 h 774700"/>
                  <a:gd name="connsiteX13" fmla="*/ 377825 w 1790700"/>
                  <a:gd name="connsiteY13" fmla="*/ 774700 h 774700"/>
                  <a:gd name="connsiteX14" fmla="*/ 374650 w 1790700"/>
                  <a:gd name="connsiteY14" fmla="*/ 603250 h 774700"/>
                  <a:gd name="connsiteX15" fmla="*/ 0 w 1790700"/>
                  <a:gd name="connsiteY15" fmla="*/ 74613 h 774700"/>
                  <a:gd name="connsiteX0" fmla="*/ 0 w 1790700"/>
                  <a:gd name="connsiteY0" fmla="*/ 76839 h 776926"/>
                  <a:gd name="connsiteX1" fmla="*/ 269875 w 1790700"/>
                  <a:gd name="connsiteY1" fmla="*/ 2226 h 776926"/>
                  <a:gd name="connsiteX2" fmla="*/ 371475 w 1790700"/>
                  <a:gd name="connsiteY2" fmla="*/ 5401 h 776926"/>
                  <a:gd name="connsiteX3" fmla="*/ 787400 w 1790700"/>
                  <a:gd name="connsiteY3" fmla="*/ 195901 h 776926"/>
                  <a:gd name="connsiteX4" fmla="*/ 917575 w 1790700"/>
                  <a:gd name="connsiteY4" fmla="*/ 335601 h 776926"/>
                  <a:gd name="connsiteX5" fmla="*/ 1092200 w 1790700"/>
                  <a:gd name="connsiteY5" fmla="*/ 275276 h 776926"/>
                  <a:gd name="connsiteX6" fmla="*/ 1050925 w 1790700"/>
                  <a:gd name="connsiteY6" fmla="*/ 513401 h 776926"/>
                  <a:gd name="connsiteX7" fmla="*/ 1371600 w 1790700"/>
                  <a:gd name="connsiteY7" fmla="*/ 453076 h 776926"/>
                  <a:gd name="connsiteX8" fmla="*/ 1397000 w 1790700"/>
                  <a:gd name="connsiteY8" fmla="*/ 173676 h 776926"/>
                  <a:gd name="connsiteX9" fmla="*/ 1549400 w 1790700"/>
                  <a:gd name="connsiteY9" fmla="*/ 427676 h 776926"/>
                  <a:gd name="connsiteX10" fmla="*/ 1790700 w 1790700"/>
                  <a:gd name="connsiteY10" fmla="*/ 462601 h 776926"/>
                  <a:gd name="connsiteX11" fmla="*/ 1492250 w 1790700"/>
                  <a:gd name="connsiteY11" fmla="*/ 595951 h 776926"/>
                  <a:gd name="connsiteX12" fmla="*/ 565150 w 1790700"/>
                  <a:gd name="connsiteY12" fmla="*/ 726126 h 776926"/>
                  <a:gd name="connsiteX13" fmla="*/ 377825 w 1790700"/>
                  <a:gd name="connsiteY13" fmla="*/ 776926 h 776926"/>
                  <a:gd name="connsiteX14" fmla="*/ 374650 w 1790700"/>
                  <a:gd name="connsiteY14" fmla="*/ 605476 h 776926"/>
                  <a:gd name="connsiteX15" fmla="*/ 0 w 1790700"/>
                  <a:gd name="connsiteY15" fmla="*/ 76839 h 776926"/>
                  <a:gd name="connsiteX0" fmla="*/ 0 w 1790700"/>
                  <a:gd name="connsiteY0" fmla="*/ 78126 h 778213"/>
                  <a:gd name="connsiteX1" fmla="*/ 269875 w 1790700"/>
                  <a:gd name="connsiteY1" fmla="*/ 3513 h 778213"/>
                  <a:gd name="connsiteX2" fmla="*/ 787400 w 1790700"/>
                  <a:gd name="connsiteY2" fmla="*/ 197188 h 778213"/>
                  <a:gd name="connsiteX3" fmla="*/ 917575 w 1790700"/>
                  <a:gd name="connsiteY3" fmla="*/ 336888 h 778213"/>
                  <a:gd name="connsiteX4" fmla="*/ 1092200 w 1790700"/>
                  <a:gd name="connsiteY4" fmla="*/ 276563 h 778213"/>
                  <a:gd name="connsiteX5" fmla="*/ 1050925 w 1790700"/>
                  <a:gd name="connsiteY5" fmla="*/ 514688 h 778213"/>
                  <a:gd name="connsiteX6" fmla="*/ 1371600 w 1790700"/>
                  <a:gd name="connsiteY6" fmla="*/ 454363 h 778213"/>
                  <a:gd name="connsiteX7" fmla="*/ 1397000 w 1790700"/>
                  <a:gd name="connsiteY7" fmla="*/ 174963 h 778213"/>
                  <a:gd name="connsiteX8" fmla="*/ 1549400 w 1790700"/>
                  <a:gd name="connsiteY8" fmla="*/ 428963 h 778213"/>
                  <a:gd name="connsiteX9" fmla="*/ 1790700 w 1790700"/>
                  <a:gd name="connsiteY9" fmla="*/ 463888 h 778213"/>
                  <a:gd name="connsiteX10" fmla="*/ 1492250 w 1790700"/>
                  <a:gd name="connsiteY10" fmla="*/ 597238 h 778213"/>
                  <a:gd name="connsiteX11" fmla="*/ 565150 w 1790700"/>
                  <a:gd name="connsiteY11" fmla="*/ 727413 h 778213"/>
                  <a:gd name="connsiteX12" fmla="*/ 377825 w 1790700"/>
                  <a:gd name="connsiteY12" fmla="*/ 778213 h 778213"/>
                  <a:gd name="connsiteX13" fmla="*/ 374650 w 1790700"/>
                  <a:gd name="connsiteY13" fmla="*/ 606763 h 778213"/>
                  <a:gd name="connsiteX14" fmla="*/ 0 w 1790700"/>
                  <a:gd name="connsiteY14" fmla="*/ 78126 h 778213"/>
                  <a:gd name="connsiteX0" fmla="*/ 0 w 1790700"/>
                  <a:gd name="connsiteY0" fmla="*/ 78126 h 778213"/>
                  <a:gd name="connsiteX1" fmla="*/ 269875 w 1790700"/>
                  <a:gd name="connsiteY1" fmla="*/ 3513 h 778213"/>
                  <a:gd name="connsiteX2" fmla="*/ 787400 w 1790700"/>
                  <a:gd name="connsiteY2" fmla="*/ 197188 h 778213"/>
                  <a:gd name="connsiteX3" fmla="*/ 917575 w 1790700"/>
                  <a:gd name="connsiteY3" fmla="*/ 336888 h 778213"/>
                  <a:gd name="connsiteX4" fmla="*/ 1092200 w 1790700"/>
                  <a:gd name="connsiteY4" fmla="*/ 276563 h 778213"/>
                  <a:gd name="connsiteX5" fmla="*/ 1050925 w 1790700"/>
                  <a:gd name="connsiteY5" fmla="*/ 514688 h 778213"/>
                  <a:gd name="connsiteX6" fmla="*/ 1371600 w 1790700"/>
                  <a:gd name="connsiteY6" fmla="*/ 454363 h 778213"/>
                  <a:gd name="connsiteX7" fmla="*/ 1397000 w 1790700"/>
                  <a:gd name="connsiteY7" fmla="*/ 174963 h 778213"/>
                  <a:gd name="connsiteX8" fmla="*/ 1549400 w 1790700"/>
                  <a:gd name="connsiteY8" fmla="*/ 428963 h 778213"/>
                  <a:gd name="connsiteX9" fmla="*/ 1790700 w 1790700"/>
                  <a:gd name="connsiteY9" fmla="*/ 463888 h 778213"/>
                  <a:gd name="connsiteX10" fmla="*/ 1492250 w 1790700"/>
                  <a:gd name="connsiteY10" fmla="*/ 597238 h 778213"/>
                  <a:gd name="connsiteX11" fmla="*/ 565150 w 1790700"/>
                  <a:gd name="connsiteY11" fmla="*/ 727413 h 778213"/>
                  <a:gd name="connsiteX12" fmla="*/ 377825 w 1790700"/>
                  <a:gd name="connsiteY12" fmla="*/ 778213 h 778213"/>
                  <a:gd name="connsiteX13" fmla="*/ 374650 w 1790700"/>
                  <a:gd name="connsiteY13" fmla="*/ 606763 h 778213"/>
                  <a:gd name="connsiteX14" fmla="*/ 0 w 1790700"/>
                  <a:gd name="connsiteY14" fmla="*/ 78126 h 778213"/>
                  <a:gd name="connsiteX0" fmla="*/ 0 w 1790700"/>
                  <a:gd name="connsiteY0" fmla="*/ 91466 h 791553"/>
                  <a:gd name="connsiteX1" fmla="*/ 269875 w 1790700"/>
                  <a:gd name="connsiteY1" fmla="*/ 16853 h 791553"/>
                  <a:gd name="connsiteX2" fmla="*/ 787400 w 1790700"/>
                  <a:gd name="connsiteY2" fmla="*/ 210528 h 791553"/>
                  <a:gd name="connsiteX3" fmla="*/ 917575 w 1790700"/>
                  <a:gd name="connsiteY3" fmla="*/ 350228 h 791553"/>
                  <a:gd name="connsiteX4" fmla="*/ 1092200 w 1790700"/>
                  <a:gd name="connsiteY4" fmla="*/ 289903 h 791553"/>
                  <a:gd name="connsiteX5" fmla="*/ 1050925 w 1790700"/>
                  <a:gd name="connsiteY5" fmla="*/ 528028 h 791553"/>
                  <a:gd name="connsiteX6" fmla="*/ 1371600 w 1790700"/>
                  <a:gd name="connsiteY6" fmla="*/ 467703 h 791553"/>
                  <a:gd name="connsiteX7" fmla="*/ 1397000 w 1790700"/>
                  <a:gd name="connsiteY7" fmla="*/ 188303 h 791553"/>
                  <a:gd name="connsiteX8" fmla="*/ 1549400 w 1790700"/>
                  <a:gd name="connsiteY8" fmla="*/ 442303 h 791553"/>
                  <a:gd name="connsiteX9" fmla="*/ 1790700 w 1790700"/>
                  <a:gd name="connsiteY9" fmla="*/ 477228 h 791553"/>
                  <a:gd name="connsiteX10" fmla="*/ 1492250 w 1790700"/>
                  <a:gd name="connsiteY10" fmla="*/ 610578 h 791553"/>
                  <a:gd name="connsiteX11" fmla="*/ 565150 w 1790700"/>
                  <a:gd name="connsiteY11" fmla="*/ 740753 h 791553"/>
                  <a:gd name="connsiteX12" fmla="*/ 377825 w 1790700"/>
                  <a:gd name="connsiteY12" fmla="*/ 791553 h 791553"/>
                  <a:gd name="connsiteX13" fmla="*/ 374650 w 1790700"/>
                  <a:gd name="connsiteY13" fmla="*/ 620103 h 791553"/>
                  <a:gd name="connsiteX14" fmla="*/ 0 w 1790700"/>
                  <a:gd name="connsiteY14" fmla="*/ 91466 h 791553"/>
                  <a:gd name="connsiteX0" fmla="*/ 0 w 1790700"/>
                  <a:gd name="connsiteY0" fmla="*/ 80286 h 780373"/>
                  <a:gd name="connsiteX1" fmla="*/ 269875 w 1790700"/>
                  <a:gd name="connsiteY1" fmla="*/ 5673 h 780373"/>
                  <a:gd name="connsiteX2" fmla="*/ 787400 w 1790700"/>
                  <a:gd name="connsiteY2" fmla="*/ 199348 h 780373"/>
                  <a:gd name="connsiteX3" fmla="*/ 917575 w 1790700"/>
                  <a:gd name="connsiteY3" fmla="*/ 339048 h 780373"/>
                  <a:gd name="connsiteX4" fmla="*/ 1092200 w 1790700"/>
                  <a:gd name="connsiteY4" fmla="*/ 278723 h 780373"/>
                  <a:gd name="connsiteX5" fmla="*/ 1050925 w 1790700"/>
                  <a:gd name="connsiteY5" fmla="*/ 516848 h 780373"/>
                  <a:gd name="connsiteX6" fmla="*/ 1371600 w 1790700"/>
                  <a:gd name="connsiteY6" fmla="*/ 456523 h 780373"/>
                  <a:gd name="connsiteX7" fmla="*/ 1397000 w 1790700"/>
                  <a:gd name="connsiteY7" fmla="*/ 177123 h 780373"/>
                  <a:gd name="connsiteX8" fmla="*/ 1549400 w 1790700"/>
                  <a:gd name="connsiteY8" fmla="*/ 431123 h 780373"/>
                  <a:gd name="connsiteX9" fmla="*/ 1790700 w 1790700"/>
                  <a:gd name="connsiteY9" fmla="*/ 466048 h 780373"/>
                  <a:gd name="connsiteX10" fmla="*/ 1492250 w 1790700"/>
                  <a:gd name="connsiteY10" fmla="*/ 599398 h 780373"/>
                  <a:gd name="connsiteX11" fmla="*/ 565150 w 1790700"/>
                  <a:gd name="connsiteY11" fmla="*/ 729573 h 780373"/>
                  <a:gd name="connsiteX12" fmla="*/ 377825 w 1790700"/>
                  <a:gd name="connsiteY12" fmla="*/ 780373 h 780373"/>
                  <a:gd name="connsiteX13" fmla="*/ 374650 w 1790700"/>
                  <a:gd name="connsiteY13" fmla="*/ 608923 h 780373"/>
                  <a:gd name="connsiteX14" fmla="*/ 0 w 1790700"/>
                  <a:gd name="connsiteY14" fmla="*/ 80286 h 780373"/>
                  <a:gd name="connsiteX0" fmla="*/ 1423 w 1792123"/>
                  <a:gd name="connsiteY0" fmla="*/ 78962 h 779049"/>
                  <a:gd name="connsiteX1" fmla="*/ 271298 w 1792123"/>
                  <a:gd name="connsiteY1" fmla="*/ 4349 h 779049"/>
                  <a:gd name="connsiteX2" fmla="*/ 788823 w 1792123"/>
                  <a:gd name="connsiteY2" fmla="*/ 198024 h 779049"/>
                  <a:gd name="connsiteX3" fmla="*/ 918998 w 1792123"/>
                  <a:gd name="connsiteY3" fmla="*/ 337724 h 779049"/>
                  <a:gd name="connsiteX4" fmla="*/ 1093623 w 1792123"/>
                  <a:gd name="connsiteY4" fmla="*/ 277399 h 779049"/>
                  <a:gd name="connsiteX5" fmla="*/ 1052348 w 1792123"/>
                  <a:gd name="connsiteY5" fmla="*/ 515524 h 779049"/>
                  <a:gd name="connsiteX6" fmla="*/ 1373023 w 1792123"/>
                  <a:gd name="connsiteY6" fmla="*/ 455199 h 779049"/>
                  <a:gd name="connsiteX7" fmla="*/ 1398423 w 1792123"/>
                  <a:gd name="connsiteY7" fmla="*/ 175799 h 779049"/>
                  <a:gd name="connsiteX8" fmla="*/ 1550823 w 1792123"/>
                  <a:gd name="connsiteY8" fmla="*/ 429799 h 779049"/>
                  <a:gd name="connsiteX9" fmla="*/ 1792123 w 1792123"/>
                  <a:gd name="connsiteY9" fmla="*/ 464724 h 779049"/>
                  <a:gd name="connsiteX10" fmla="*/ 1493673 w 1792123"/>
                  <a:gd name="connsiteY10" fmla="*/ 598074 h 779049"/>
                  <a:gd name="connsiteX11" fmla="*/ 566573 w 1792123"/>
                  <a:gd name="connsiteY11" fmla="*/ 728249 h 779049"/>
                  <a:gd name="connsiteX12" fmla="*/ 379248 w 1792123"/>
                  <a:gd name="connsiteY12" fmla="*/ 779049 h 779049"/>
                  <a:gd name="connsiteX13" fmla="*/ 376073 w 1792123"/>
                  <a:gd name="connsiteY13" fmla="*/ 607599 h 779049"/>
                  <a:gd name="connsiteX14" fmla="*/ 1423 w 1792123"/>
                  <a:gd name="connsiteY14" fmla="*/ 78962 h 779049"/>
                  <a:gd name="connsiteX0" fmla="*/ 1423 w 1792123"/>
                  <a:gd name="connsiteY0" fmla="*/ 78962 h 779049"/>
                  <a:gd name="connsiteX1" fmla="*/ 271298 w 1792123"/>
                  <a:gd name="connsiteY1" fmla="*/ 4349 h 779049"/>
                  <a:gd name="connsiteX2" fmla="*/ 788823 w 1792123"/>
                  <a:gd name="connsiteY2" fmla="*/ 198024 h 779049"/>
                  <a:gd name="connsiteX3" fmla="*/ 918998 w 1792123"/>
                  <a:gd name="connsiteY3" fmla="*/ 337724 h 779049"/>
                  <a:gd name="connsiteX4" fmla="*/ 1110292 w 1792123"/>
                  <a:gd name="connsiteY4" fmla="*/ 263112 h 779049"/>
                  <a:gd name="connsiteX5" fmla="*/ 1052348 w 1792123"/>
                  <a:gd name="connsiteY5" fmla="*/ 515524 h 779049"/>
                  <a:gd name="connsiteX6" fmla="*/ 1373023 w 1792123"/>
                  <a:gd name="connsiteY6" fmla="*/ 455199 h 779049"/>
                  <a:gd name="connsiteX7" fmla="*/ 1398423 w 1792123"/>
                  <a:gd name="connsiteY7" fmla="*/ 175799 h 779049"/>
                  <a:gd name="connsiteX8" fmla="*/ 1550823 w 1792123"/>
                  <a:gd name="connsiteY8" fmla="*/ 429799 h 779049"/>
                  <a:gd name="connsiteX9" fmla="*/ 1792123 w 1792123"/>
                  <a:gd name="connsiteY9" fmla="*/ 464724 h 779049"/>
                  <a:gd name="connsiteX10" fmla="*/ 1493673 w 1792123"/>
                  <a:gd name="connsiteY10" fmla="*/ 598074 h 779049"/>
                  <a:gd name="connsiteX11" fmla="*/ 566573 w 1792123"/>
                  <a:gd name="connsiteY11" fmla="*/ 728249 h 779049"/>
                  <a:gd name="connsiteX12" fmla="*/ 379248 w 1792123"/>
                  <a:gd name="connsiteY12" fmla="*/ 779049 h 779049"/>
                  <a:gd name="connsiteX13" fmla="*/ 376073 w 1792123"/>
                  <a:gd name="connsiteY13" fmla="*/ 607599 h 779049"/>
                  <a:gd name="connsiteX14" fmla="*/ 1423 w 1792123"/>
                  <a:gd name="connsiteY14" fmla="*/ 78962 h 779049"/>
                  <a:gd name="connsiteX0" fmla="*/ 1423 w 1792123"/>
                  <a:gd name="connsiteY0" fmla="*/ 78962 h 779049"/>
                  <a:gd name="connsiteX1" fmla="*/ 271298 w 1792123"/>
                  <a:gd name="connsiteY1" fmla="*/ 4349 h 779049"/>
                  <a:gd name="connsiteX2" fmla="*/ 788823 w 1792123"/>
                  <a:gd name="connsiteY2" fmla="*/ 198024 h 779049"/>
                  <a:gd name="connsiteX3" fmla="*/ 918998 w 1792123"/>
                  <a:gd name="connsiteY3" fmla="*/ 337724 h 779049"/>
                  <a:gd name="connsiteX4" fmla="*/ 1110292 w 1792123"/>
                  <a:gd name="connsiteY4" fmla="*/ 263112 h 779049"/>
                  <a:gd name="connsiteX5" fmla="*/ 1052348 w 1792123"/>
                  <a:gd name="connsiteY5" fmla="*/ 515524 h 779049"/>
                  <a:gd name="connsiteX6" fmla="*/ 1373023 w 1792123"/>
                  <a:gd name="connsiteY6" fmla="*/ 455199 h 779049"/>
                  <a:gd name="connsiteX7" fmla="*/ 1398423 w 1792123"/>
                  <a:gd name="connsiteY7" fmla="*/ 175799 h 779049"/>
                  <a:gd name="connsiteX8" fmla="*/ 1550823 w 1792123"/>
                  <a:gd name="connsiteY8" fmla="*/ 429799 h 779049"/>
                  <a:gd name="connsiteX9" fmla="*/ 1792123 w 1792123"/>
                  <a:gd name="connsiteY9" fmla="*/ 464724 h 779049"/>
                  <a:gd name="connsiteX10" fmla="*/ 1493673 w 1792123"/>
                  <a:gd name="connsiteY10" fmla="*/ 598074 h 779049"/>
                  <a:gd name="connsiteX11" fmla="*/ 566573 w 1792123"/>
                  <a:gd name="connsiteY11" fmla="*/ 728249 h 779049"/>
                  <a:gd name="connsiteX12" fmla="*/ 379248 w 1792123"/>
                  <a:gd name="connsiteY12" fmla="*/ 779049 h 779049"/>
                  <a:gd name="connsiteX13" fmla="*/ 376073 w 1792123"/>
                  <a:gd name="connsiteY13" fmla="*/ 607599 h 779049"/>
                  <a:gd name="connsiteX14" fmla="*/ 1423 w 1792123"/>
                  <a:gd name="connsiteY14" fmla="*/ 78962 h 779049"/>
                  <a:gd name="connsiteX0" fmla="*/ 1423 w 1792123"/>
                  <a:gd name="connsiteY0" fmla="*/ 78962 h 779049"/>
                  <a:gd name="connsiteX1" fmla="*/ 271298 w 1792123"/>
                  <a:gd name="connsiteY1" fmla="*/ 4349 h 779049"/>
                  <a:gd name="connsiteX2" fmla="*/ 788823 w 1792123"/>
                  <a:gd name="connsiteY2" fmla="*/ 198024 h 779049"/>
                  <a:gd name="connsiteX3" fmla="*/ 918998 w 1792123"/>
                  <a:gd name="connsiteY3" fmla="*/ 337724 h 779049"/>
                  <a:gd name="connsiteX4" fmla="*/ 1110292 w 1792123"/>
                  <a:gd name="connsiteY4" fmla="*/ 263112 h 779049"/>
                  <a:gd name="connsiteX5" fmla="*/ 1045204 w 1792123"/>
                  <a:gd name="connsiteY5" fmla="*/ 498855 h 779049"/>
                  <a:gd name="connsiteX6" fmla="*/ 1373023 w 1792123"/>
                  <a:gd name="connsiteY6" fmla="*/ 455199 h 779049"/>
                  <a:gd name="connsiteX7" fmla="*/ 1398423 w 1792123"/>
                  <a:gd name="connsiteY7" fmla="*/ 175799 h 779049"/>
                  <a:gd name="connsiteX8" fmla="*/ 1550823 w 1792123"/>
                  <a:gd name="connsiteY8" fmla="*/ 429799 h 779049"/>
                  <a:gd name="connsiteX9" fmla="*/ 1792123 w 1792123"/>
                  <a:gd name="connsiteY9" fmla="*/ 464724 h 779049"/>
                  <a:gd name="connsiteX10" fmla="*/ 1493673 w 1792123"/>
                  <a:gd name="connsiteY10" fmla="*/ 598074 h 779049"/>
                  <a:gd name="connsiteX11" fmla="*/ 566573 w 1792123"/>
                  <a:gd name="connsiteY11" fmla="*/ 728249 h 779049"/>
                  <a:gd name="connsiteX12" fmla="*/ 379248 w 1792123"/>
                  <a:gd name="connsiteY12" fmla="*/ 779049 h 779049"/>
                  <a:gd name="connsiteX13" fmla="*/ 376073 w 1792123"/>
                  <a:gd name="connsiteY13" fmla="*/ 607599 h 779049"/>
                  <a:gd name="connsiteX14" fmla="*/ 1423 w 1792123"/>
                  <a:gd name="connsiteY14" fmla="*/ 78962 h 779049"/>
                  <a:gd name="connsiteX0" fmla="*/ 1423 w 1792123"/>
                  <a:gd name="connsiteY0" fmla="*/ 78962 h 779049"/>
                  <a:gd name="connsiteX1" fmla="*/ 271298 w 1792123"/>
                  <a:gd name="connsiteY1" fmla="*/ 4349 h 779049"/>
                  <a:gd name="connsiteX2" fmla="*/ 788823 w 1792123"/>
                  <a:gd name="connsiteY2" fmla="*/ 198024 h 779049"/>
                  <a:gd name="connsiteX3" fmla="*/ 918998 w 1792123"/>
                  <a:gd name="connsiteY3" fmla="*/ 337724 h 779049"/>
                  <a:gd name="connsiteX4" fmla="*/ 1110292 w 1792123"/>
                  <a:gd name="connsiteY4" fmla="*/ 263112 h 779049"/>
                  <a:gd name="connsiteX5" fmla="*/ 1045204 w 1792123"/>
                  <a:gd name="connsiteY5" fmla="*/ 498855 h 779049"/>
                  <a:gd name="connsiteX6" fmla="*/ 1373023 w 1792123"/>
                  <a:gd name="connsiteY6" fmla="*/ 455199 h 779049"/>
                  <a:gd name="connsiteX7" fmla="*/ 1398423 w 1792123"/>
                  <a:gd name="connsiteY7" fmla="*/ 175799 h 779049"/>
                  <a:gd name="connsiteX8" fmla="*/ 1550823 w 1792123"/>
                  <a:gd name="connsiteY8" fmla="*/ 429799 h 779049"/>
                  <a:gd name="connsiteX9" fmla="*/ 1792123 w 1792123"/>
                  <a:gd name="connsiteY9" fmla="*/ 464724 h 779049"/>
                  <a:gd name="connsiteX10" fmla="*/ 1493673 w 1792123"/>
                  <a:gd name="connsiteY10" fmla="*/ 598074 h 779049"/>
                  <a:gd name="connsiteX11" fmla="*/ 566573 w 1792123"/>
                  <a:gd name="connsiteY11" fmla="*/ 728249 h 779049"/>
                  <a:gd name="connsiteX12" fmla="*/ 379248 w 1792123"/>
                  <a:gd name="connsiteY12" fmla="*/ 779049 h 779049"/>
                  <a:gd name="connsiteX13" fmla="*/ 376073 w 1792123"/>
                  <a:gd name="connsiteY13" fmla="*/ 607599 h 779049"/>
                  <a:gd name="connsiteX14" fmla="*/ 1423 w 1792123"/>
                  <a:gd name="connsiteY14" fmla="*/ 78962 h 779049"/>
                  <a:gd name="connsiteX0" fmla="*/ 1423 w 1792123"/>
                  <a:gd name="connsiteY0" fmla="*/ 78962 h 779049"/>
                  <a:gd name="connsiteX1" fmla="*/ 271298 w 1792123"/>
                  <a:gd name="connsiteY1" fmla="*/ 4349 h 779049"/>
                  <a:gd name="connsiteX2" fmla="*/ 788823 w 1792123"/>
                  <a:gd name="connsiteY2" fmla="*/ 198024 h 779049"/>
                  <a:gd name="connsiteX3" fmla="*/ 918998 w 1792123"/>
                  <a:gd name="connsiteY3" fmla="*/ 337724 h 779049"/>
                  <a:gd name="connsiteX4" fmla="*/ 1110292 w 1792123"/>
                  <a:gd name="connsiteY4" fmla="*/ 263112 h 779049"/>
                  <a:gd name="connsiteX5" fmla="*/ 1045204 w 1792123"/>
                  <a:gd name="connsiteY5" fmla="*/ 498855 h 779049"/>
                  <a:gd name="connsiteX6" fmla="*/ 1373023 w 1792123"/>
                  <a:gd name="connsiteY6" fmla="*/ 455199 h 779049"/>
                  <a:gd name="connsiteX7" fmla="*/ 1398423 w 1792123"/>
                  <a:gd name="connsiteY7" fmla="*/ 175799 h 779049"/>
                  <a:gd name="connsiteX8" fmla="*/ 1550823 w 1792123"/>
                  <a:gd name="connsiteY8" fmla="*/ 429799 h 779049"/>
                  <a:gd name="connsiteX9" fmla="*/ 1792123 w 1792123"/>
                  <a:gd name="connsiteY9" fmla="*/ 464724 h 779049"/>
                  <a:gd name="connsiteX10" fmla="*/ 1493673 w 1792123"/>
                  <a:gd name="connsiteY10" fmla="*/ 598074 h 779049"/>
                  <a:gd name="connsiteX11" fmla="*/ 566573 w 1792123"/>
                  <a:gd name="connsiteY11" fmla="*/ 728249 h 779049"/>
                  <a:gd name="connsiteX12" fmla="*/ 379248 w 1792123"/>
                  <a:gd name="connsiteY12" fmla="*/ 779049 h 779049"/>
                  <a:gd name="connsiteX13" fmla="*/ 376073 w 1792123"/>
                  <a:gd name="connsiteY13" fmla="*/ 607599 h 779049"/>
                  <a:gd name="connsiteX14" fmla="*/ 1423 w 1792123"/>
                  <a:gd name="connsiteY14" fmla="*/ 78962 h 779049"/>
                  <a:gd name="connsiteX0" fmla="*/ 1423 w 1792123"/>
                  <a:gd name="connsiteY0" fmla="*/ 78962 h 779049"/>
                  <a:gd name="connsiteX1" fmla="*/ 271298 w 1792123"/>
                  <a:gd name="connsiteY1" fmla="*/ 4349 h 779049"/>
                  <a:gd name="connsiteX2" fmla="*/ 788823 w 1792123"/>
                  <a:gd name="connsiteY2" fmla="*/ 198024 h 779049"/>
                  <a:gd name="connsiteX3" fmla="*/ 918998 w 1792123"/>
                  <a:gd name="connsiteY3" fmla="*/ 337724 h 779049"/>
                  <a:gd name="connsiteX4" fmla="*/ 1110292 w 1792123"/>
                  <a:gd name="connsiteY4" fmla="*/ 263112 h 779049"/>
                  <a:gd name="connsiteX5" fmla="*/ 1045204 w 1792123"/>
                  <a:gd name="connsiteY5" fmla="*/ 498855 h 779049"/>
                  <a:gd name="connsiteX6" fmla="*/ 1373023 w 1792123"/>
                  <a:gd name="connsiteY6" fmla="*/ 455199 h 779049"/>
                  <a:gd name="connsiteX7" fmla="*/ 1398423 w 1792123"/>
                  <a:gd name="connsiteY7" fmla="*/ 175799 h 779049"/>
                  <a:gd name="connsiteX8" fmla="*/ 1550823 w 1792123"/>
                  <a:gd name="connsiteY8" fmla="*/ 429799 h 779049"/>
                  <a:gd name="connsiteX9" fmla="*/ 1792123 w 1792123"/>
                  <a:gd name="connsiteY9" fmla="*/ 464724 h 779049"/>
                  <a:gd name="connsiteX10" fmla="*/ 1493673 w 1792123"/>
                  <a:gd name="connsiteY10" fmla="*/ 598074 h 779049"/>
                  <a:gd name="connsiteX11" fmla="*/ 566573 w 1792123"/>
                  <a:gd name="connsiteY11" fmla="*/ 728249 h 779049"/>
                  <a:gd name="connsiteX12" fmla="*/ 379248 w 1792123"/>
                  <a:gd name="connsiteY12" fmla="*/ 779049 h 779049"/>
                  <a:gd name="connsiteX13" fmla="*/ 376073 w 1792123"/>
                  <a:gd name="connsiteY13" fmla="*/ 607599 h 779049"/>
                  <a:gd name="connsiteX14" fmla="*/ 1423 w 1792123"/>
                  <a:gd name="connsiteY14" fmla="*/ 78962 h 779049"/>
                  <a:gd name="connsiteX0" fmla="*/ 1423 w 1792123"/>
                  <a:gd name="connsiteY0" fmla="*/ 78962 h 779049"/>
                  <a:gd name="connsiteX1" fmla="*/ 271298 w 1792123"/>
                  <a:gd name="connsiteY1" fmla="*/ 4349 h 779049"/>
                  <a:gd name="connsiteX2" fmla="*/ 788823 w 1792123"/>
                  <a:gd name="connsiteY2" fmla="*/ 198024 h 779049"/>
                  <a:gd name="connsiteX3" fmla="*/ 918998 w 1792123"/>
                  <a:gd name="connsiteY3" fmla="*/ 337724 h 779049"/>
                  <a:gd name="connsiteX4" fmla="*/ 1110292 w 1792123"/>
                  <a:gd name="connsiteY4" fmla="*/ 263112 h 779049"/>
                  <a:gd name="connsiteX5" fmla="*/ 1045204 w 1792123"/>
                  <a:gd name="connsiteY5" fmla="*/ 498855 h 779049"/>
                  <a:gd name="connsiteX6" fmla="*/ 1373023 w 1792123"/>
                  <a:gd name="connsiteY6" fmla="*/ 455199 h 779049"/>
                  <a:gd name="connsiteX7" fmla="*/ 1398423 w 1792123"/>
                  <a:gd name="connsiteY7" fmla="*/ 175799 h 779049"/>
                  <a:gd name="connsiteX8" fmla="*/ 1550823 w 1792123"/>
                  <a:gd name="connsiteY8" fmla="*/ 429799 h 779049"/>
                  <a:gd name="connsiteX9" fmla="*/ 1792123 w 1792123"/>
                  <a:gd name="connsiteY9" fmla="*/ 464724 h 779049"/>
                  <a:gd name="connsiteX10" fmla="*/ 1493673 w 1792123"/>
                  <a:gd name="connsiteY10" fmla="*/ 598074 h 779049"/>
                  <a:gd name="connsiteX11" fmla="*/ 566573 w 1792123"/>
                  <a:gd name="connsiteY11" fmla="*/ 728249 h 779049"/>
                  <a:gd name="connsiteX12" fmla="*/ 379248 w 1792123"/>
                  <a:gd name="connsiteY12" fmla="*/ 779049 h 779049"/>
                  <a:gd name="connsiteX13" fmla="*/ 376073 w 1792123"/>
                  <a:gd name="connsiteY13" fmla="*/ 607599 h 779049"/>
                  <a:gd name="connsiteX14" fmla="*/ 1423 w 1792123"/>
                  <a:gd name="connsiteY14" fmla="*/ 78962 h 779049"/>
                  <a:gd name="connsiteX0" fmla="*/ 1423 w 1792123"/>
                  <a:gd name="connsiteY0" fmla="*/ 78962 h 779049"/>
                  <a:gd name="connsiteX1" fmla="*/ 271298 w 1792123"/>
                  <a:gd name="connsiteY1" fmla="*/ 4349 h 779049"/>
                  <a:gd name="connsiteX2" fmla="*/ 788823 w 1792123"/>
                  <a:gd name="connsiteY2" fmla="*/ 198024 h 779049"/>
                  <a:gd name="connsiteX3" fmla="*/ 918998 w 1792123"/>
                  <a:gd name="connsiteY3" fmla="*/ 337724 h 779049"/>
                  <a:gd name="connsiteX4" fmla="*/ 1110292 w 1792123"/>
                  <a:gd name="connsiteY4" fmla="*/ 263112 h 779049"/>
                  <a:gd name="connsiteX5" fmla="*/ 1045204 w 1792123"/>
                  <a:gd name="connsiteY5" fmla="*/ 498855 h 779049"/>
                  <a:gd name="connsiteX6" fmla="*/ 1373023 w 1792123"/>
                  <a:gd name="connsiteY6" fmla="*/ 455199 h 779049"/>
                  <a:gd name="connsiteX7" fmla="*/ 1398423 w 1792123"/>
                  <a:gd name="connsiteY7" fmla="*/ 175799 h 779049"/>
                  <a:gd name="connsiteX8" fmla="*/ 1550823 w 1792123"/>
                  <a:gd name="connsiteY8" fmla="*/ 429799 h 779049"/>
                  <a:gd name="connsiteX9" fmla="*/ 1792123 w 1792123"/>
                  <a:gd name="connsiteY9" fmla="*/ 464724 h 779049"/>
                  <a:gd name="connsiteX10" fmla="*/ 1493673 w 1792123"/>
                  <a:gd name="connsiteY10" fmla="*/ 598074 h 779049"/>
                  <a:gd name="connsiteX11" fmla="*/ 566573 w 1792123"/>
                  <a:gd name="connsiteY11" fmla="*/ 728249 h 779049"/>
                  <a:gd name="connsiteX12" fmla="*/ 379248 w 1792123"/>
                  <a:gd name="connsiteY12" fmla="*/ 779049 h 779049"/>
                  <a:gd name="connsiteX13" fmla="*/ 376073 w 1792123"/>
                  <a:gd name="connsiteY13" fmla="*/ 607599 h 779049"/>
                  <a:gd name="connsiteX14" fmla="*/ 1423 w 1792123"/>
                  <a:gd name="connsiteY14" fmla="*/ 78962 h 779049"/>
                  <a:gd name="connsiteX0" fmla="*/ 1423 w 1792123"/>
                  <a:gd name="connsiteY0" fmla="*/ 78962 h 779049"/>
                  <a:gd name="connsiteX1" fmla="*/ 271298 w 1792123"/>
                  <a:gd name="connsiteY1" fmla="*/ 4349 h 779049"/>
                  <a:gd name="connsiteX2" fmla="*/ 788823 w 1792123"/>
                  <a:gd name="connsiteY2" fmla="*/ 198024 h 779049"/>
                  <a:gd name="connsiteX3" fmla="*/ 918998 w 1792123"/>
                  <a:gd name="connsiteY3" fmla="*/ 337724 h 779049"/>
                  <a:gd name="connsiteX4" fmla="*/ 1110292 w 1792123"/>
                  <a:gd name="connsiteY4" fmla="*/ 263112 h 779049"/>
                  <a:gd name="connsiteX5" fmla="*/ 1045204 w 1792123"/>
                  <a:gd name="connsiteY5" fmla="*/ 498855 h 779049"/>
                  <a:gd name="connsiteX6" fmla="*/ 1373023 w 1792123"/>
                  <a:gd name="connsiteY6" fmla="*/ 455199 h 779049"/>
                  <a:gd name="connsiteX7" fmla="*/ 1398423 w 1792123"/>
                  <a:gd name="connsiteY7" fmla="*/ 175799 h 779049"/>
                  <a:gd name="connsiteX8" fmla="*/ 1550823 w 1792123"/>
                  <a:gd name="connsiteY8" fmla="*/ 429799 h 779049"/>
                  <a:gd name="connsiteX9" fmla="*/ 1792123 w 1792123"/>
                  <a:gd name="connsiteY9" fmla="*/ 464724 h 779049"/>
                  <a:gd name="connsiteX10" fmla="*/ 1493673 w 1792123"/>
                  <a:gd name="connsiteY10" fmla="*/ 598074 h 779049"/>
                  <a:gd name="connsiteX11" fmla="*/ 566573 w 1792123"/>
                  <a:gd name="connsiteY11" fmla="*/ 728249 h 779049"/>
                  <a:gd name="connsiteX12" fmla="*/ 379248 w 1792123"/>
                  <a:gd name="connsiteY12" fmla="*/ 779049 h 779049"/>
                  <a:gd name="connsiteX13" fmla="*/ 376073 w 1792123"/>
                  <a:gd name="connsiteY13" fmla="*/ 607599 h 779049"/>
                  <a:gd name="connsiteX14" fmla="*/ 1423 w 1792123"/>
                  <a:gd name="connsiteY14" fmla="*/ 78962 h 779049"/>
                  <a:gd name="connsiteX0" fmla="*/ 1423 w 1792123"/>
                  <a:gd name="connsiteY0" fmla="*/ 78962 h 779049"/>
                  <a:gd name="connsiteX1" fmla="*/ 271298 w 1792123"/>
                  <a:gd name="connsiteY1" fmla="*/ 4349 h 779049"/>
                  <a:gd name="connsiteX2" fmla="*/ 788823 w 1792123"/>
                  <a:gd name="connsiteY2" fmla="*/ 198024 h 779049"/>
                  <a:gd name="connsiteX3" fmla="*/ 918998 w 1792123"/>
                  <a:gd name="connsiteY3" fmla="*/ 337724 h 779049"/>
                  <a:gd name="connsiteX4" fmla="*/ 1110292 w 1792123"/>
                  <a:gd name="connsiteY4" fmla="*/ 263112 h 779049"/>
                  <a:gd name="connsiteX5" fmla="*/ 1045204 w 1792123"/>
                  <a:gd name="connsiteY5" fmla="*/ 498855 h 779049"/>
                  <a:gd name="connsiteX6" fmla="*/ 1373023 w 1792123"/>
                  <a:gd name="connsiteY6" fmla="*/ 455199 h 779049"/>
                  <a:gd name="connsiteX7" fmla="*/ 1403185 w 1792123"/>
                  <a:gd name="connsiteY7" fmla="*/ 159131 h 779049"/>
                  <a:gd name="connsiteX8" fmla="*/ 1550823 w 1792123"/>
                  <a:gd name="connsiteY8" fmla="*/ 429799 h 779049"/>
                  <a:gd name="connsiteX9" fmla="*/ 1792123 w 1792123"/>
                  <a:gd name="connsiteY9" fmla="*/ 464724 h 779049"/>
                  <a:gd name="connsiteX10" fmla="*/ 1493673 w 1792123"/>
                  <a:gd name="connsiteY10" fmla="*/ 598074 h 779049"/>
                  <a:gd name="connsiteX11" fmla="*/ 566573 w 1792123"/>
                  <a:gd name="connsiteY11" fmla="*/ 728249 h 779049"/>
                  <a:gd name="connsiteX12" fmla="*/ 379248 w 1792123"/>
                  <a:gd name="connsiteY12" fmla="*/ 779049 h 779049"/>
                  <a:gd name="connsiteX13" fmla="*/ 376073 w 1792123"/>
                  <a:gd name="connsiteY13" fmla="*/ 607599 h 779049"/>
                  <a:gd name="connsiteX14" fmla="*/ 1423 w 1792123"/>
                  <a:gd name="connsiteY14" fmla="*/ 78962 h 779049"/>
                  <a:gd name="connsiteX0" fmla="*/ 1423 w 1792123"/>
                  <a:gd name="connsiteY0" fmla="*/ 78962 h 779049"/>
                  <a:gd name="connsiteX1" fmla="*/ 271298 w 1792123"/>
                  <a:gd name="connsiteY1" fmla="*/ 4349 h 779049"/>
                  <a:gd name="connsiteX2" fmla="*/ 788823 w 1792123"/>
                  <a:gd name="connsiteY2" fmla="*/ 198024 h 779049"/>
                  <a:gd name="connsiteX3" fmla="*/ 918998 w 1792123"/>
                  <a:gd name="connsiteY3" fmla="*/ 337724 h 779049"/>
                  <a:gd name="connsiteX4" fmla="*/ 1110292 w 1792123"/>
                  <a:gd name="connsiteY4" fmla="*/ 263112 h 779049"/>
                  <a:gd name="connsiteX5" fmla="*/ 1045204 w 1792123"/>
                  <a:gd name="connsiteY5" fmla="*/ 498855 h 779049"/>
                  <a:gd name="connsiteX6" fmla="*/ 1373023 w 1792123"/>
                  <a:gd name="connsiteY6" fmla="*/ 455199 h 779049"/>
                  <a:gd name="connsiteX7" fmla="*/ 1403185 w 1792123"/>
                  <a:gd name="connsiteY7" fmla="*/ 159131 h 779049"/>
                  <a:gd name="connsiteX8" fmla="*/ 1550823 w 1792123"/>
                  <a:gd name="connsiteY8" fmla="*/ 429799 h 779049"/>
                  <a:gd name="connsiteX9" fmla="*/ 1792123 w 1792123"/>
                  <a:gd name="connsiteY9" fmla="*/ 464724 h 779049"/>
                  <a:gd name="connsiteX10" fmla="*/ 1493673 w 1792123"/>
                  <a:gd name="connsiteY10" fmla="*/ 598074 h 779049"/>
                  <a:gd name="connsiteX11" fmla="*/ 566573 w 1792123"/>
                  <a:gd name="connsiteY11" fmla="*/ 728249 h 779049"/>
                  <a:gd name="connsiteX12" fmla="*/ 379248 w 1792123"/>
                  <a:gd name="connsiteY12" fmla="*/ 779049 h 779049"/>
                  <a:gd name="connsiteX13" fmla="*/ 376073 w 1792123"/>
                  <a:gd name="connsiteY13" fmla="*/ 607599 h 779049"/>
                  <a:gd name="connsiteX14" fmla="*/ 1423 w 1792123"/>
                  <a:gd name="connsiteY14" fmla="*/ 78962 h 779049"/>
                  <a:gd name="connsiteX0" fmla="*/ 1423 w 1792123"/>
                  <a:gd name="connsiteY0" fmla="*/ 78962 h 779049"/>
                  <a:gd name="connsiteX1" fmla="*/ 271298 w 1792123"/>
                  <a:gd name="connsiteY1" fmla="*/ 4349 h 779049"/>
                  <a:gd name="connsiteX2" fmla="*/ 788823 w 1792123"/>
                  <a:gd name="connsiteY2" fmla="*/ 198024 h 779049"/>
                  <a:gd name="connsiteX3" fmla="*/ 918998 w 1792123"/>
                  <a:gd name="connsiteY3" fmla="*/ 337724 h 779049"/>
                  <a:gd name="connsiteX4" fmla="*/ 1110292 w 1792123"/>
                  <a:gd name="connsiteY4" fmla="*/ 263112 h 779049"/>
                  <a:gd name="connsiteX5" fmla="*/ 1045204 w 1792123"/>
                  <a:gd name="connsiteY5" fmla="*/ 498855 h 779049"/>
                  <a:gd name="connsiteX6" fmla="*/ 1373023 w 1792123"/>
                  <a:gd name="connsiteY6" fmla="*/ 455199 h 779049"/>
                  <a:gd name="connsiteX7" fmla="*/ 1403185 w 1792123"/>
                  <a:gd name="connsiteY7" fmla="*/ 159131 h 779049"/>
                  <a:gd name="connsiteX8" fmla="*/ 1550823 w 1792123"/>
                  <a:gd name="connsiteY8" fmla="*/ 429799 h 779049"/>
                  <a:gd name="connsiteX9" fmla="*/ 1792123 w 1792123"/>
                  <a:gd name="connsiteY9" fmla="*/ 464724 h 779049"/>
                  <a:gd name="connsiteX10" fmla="*/ 1493673 w 1792123"/>
                  <a:gd name="connsiteY10" fmla="*/ 598074 h 779049"/>
                  <a:gd name="connsiteX11" fmla="*/ 566573 w 1792123"/>
                  <a:gd name="connsiteY11" fmla="*/ 728249 h 779049"/>
                  <a:gd name="connsiteX12" fmla="*/ 379248 w 1792123"/>
                  <a:gd name="connsiteY12" fmla="*/ 779049 h 779049"/>
                  <a:gd name="connsiteX13" fmla="*/ 376073 w 1792123"/>
                  <a:gd name="connsiteY13" fmla="*/ 607599 h 779049"/>
                  <a:gd name="connsiteX14" fmla="*/ 1423 w 1792123"/>
                  <a:gd name="connsiteY14" fmla="*/ 78962 h 779049"/>
                  <a:gd name="connsiteX0" fmla="*/ 1423 w 1792123"/>
                  <a:gd name="connsiteY0" fmla="*/ 78962 h 779049"/>
                  <a:gd name="connsiteX1" fmla="*/ 271298 w 1792123"/>
                  <a:gd name="connsiteY1" fmla="*/ 4349 h 779049"/>
                  <a:gd name="connsiteX2" fmla="*/ 788823 w 1792123"/>
                  <a:gd name="connsiteY2" fmla="*/ 198024 h 779049"/>
                  <a:gd name="connsiteX3" fmla="*/ 918998 w 1792123"/>
                  <a:gd name="connsiteY3" fmla="*/ 337724 h 779049"/>
                  <a:gd name="connsiteX4" fmla="*/ 1110292 w 1792123"/>
                  <a:gd name="connsiteY4" fmla="*/ 263112 h 779049"/>
                  <a:gd name="connsiteX5" fmla="*/ 1045204 w 1792123"/>
                  <a:gd name="connsiteY5" fmla="*/ 498855 h 779049"/>
                  <a:gd name="connsiteX6" fmla="*/ 1373023 w 1792123"/>
                  <a:gd name="connsiteY6" fmla="*/ 455199 h 779049"/>
                  <a:gd name="connsiteX7" fmla="*/ 1436522 w 1792123"/>
                  <a:gd name="connsiteY7" fmla="*/ 149606 h 779049"/>
                  <a:gd name="connsiteX8" fmla="*/ 1550823 w 1792123"/>
                  <a:gd name="connsiteY8" fmla="*/ 429799 h 779049"/>
                  <a:gd name="connsiteX9" fmla="*/ 1792123 w 1792123"/>
                  <a:gd name="connsiteY9" fmla="*/ 464724 h 779049"/>
                  <a:gd name="connsiteX10" fmla="*/ 1493673 w 1792123"/>
                  <a:gd name="connsiteY10" fmla="*/ 598074 h 779049"/>
                  <a:gd name="connsiteX11" fmla="*/ 566573 w 1792123"/>
                  <a:gd name="connsiteY11" fmla="*/ 728249 h 779049"/>
                  <a:gd name="connsiteX12" fmla="*/ 379248 w 1792123"/>
                  <a:gd name="connsiteY12" fmla="*/ 779049 h 779049"/>
                  <a:gd name="connsiteX13" fmla="*/ 376073 w 1792123"/>
                  <a:gd name="connsiteY13" fmla="*/ 607599 h 779049"/>
                  <a:gd name="connsiteX14" fmla="*/ 1423 w 1792123"/>
                  <a:gd name="connsiteY14" fmla="*/ 78962 h 779049"/>
                  <a:gd name="connsiteX0" fmla="*/ 1423 w 1792123"/>
                  <a:gd name="connsiteY0" fmla="*/ 78962 h 779049"/>
                  <a:gd name="connsiteX1" fmla="*/ 271298 w 1792123"/>
                  <a:gd name="connsiteY1" fmla="*/ 4349 h 779049"/>
                  <a:gd name="connsiteX2" fmla="*/ 788823 w 1792123"/>
                  <a:gd name="connsiteY2" fmla="*/ 198024 h 779049"/>
                  <a:gd name="connsiteX3" fmla="*/ 918998 w 1792123"/>
                  <a:gd name="connsiteY3" fmla="*/ 337724 h 779049"/>
                  <a:gd name="connsiteX4" fmla="*/ 1110292 w 1792123"/>
                  <a:gd name="connsiteY4" fmla="*/ 263112 h 779049"/>
                  <a:gd name="connsiteX5" fmla="*/ 1045204 w 1792123"/>
                  <a:gd name="connsiteY5" fmla="*/ 498855 h 779049"/>
                  <a:gd name="connsiteX6" fmla="*/ 1373023 w 1792123"/>
                  <a:gd name="connsiteY6" fmla="*/ 455199 h 779049"/>
                  <a:gd name="connsiteX7" fmla="*/ 1436522 w 1792123"/>
                  <a:gd name="connsiteY7" fmla="*/ 149606 h 779049"/>
                  <a:gd name="connsiteX8" fmla="*/ 1550823 w 1792123"/>
                  <a:gd name="connsiteY8" fmla="*/ 429799 h 779049"/>
                  <a:gd name="connsiteX9" fmla="*/ 1792123 w 1792123"/>
                  <a:gd name="connsiteY9" fmla="*/ 464724 h 779049"/>
                  <a:gd name="connsiteX10" fmla="*/ 1493673 w 1792123"/>
                  <a:gd name="connsiteY10" fmla="*/ 598074 h 779049"/>
                  <a:gd name="connsiteX11" fmla="*/ 566573 w 1792123"/>
                  <a:gd name="connsiteY11" fmla="*/ 728249 h 779049"/>
                  <a:gd name="connsiteX12" fmla="*/ 379248 w 1792123"/>
                  <a:gd name="connsiteY12" fmla="*/ 779049 h 779049"/>
                  <a:gd name="connsiteX13" fmla="*/ 376073 w 1792123"/>
                  <a:gd name="connsiteY13" fmla="*/ 607599 h 779049"/>
                  <a:gd name="connsiteX14" fmla="*/ 1423 w 1792123"/>
                  <a:gd name="connsiteY14" fmla="*/ 78962 h 779049"/>
                  <a:gd name="connsiteX0" fmla="*/ 1423 w 1792123"/>
                  <a:gd name="connsiteY0" fmla="*/ 78962 h 779049"/>
                  <a:gd name="connsiteX1" fmla="*/ 271298 w 1792123"/>
                  <a:gd name="connsiteY1" fmla="*/ 4349 h 779049"/>
                  <a:gd name="connsiteX2" fmla="*/ 788823 w 1792123"/>
                  <a:gd name="connsiteY2" fmla="*/ 198024 h 779049"/>
                  <a:gd name="connsiteX3" fmla="*/ 918998 w 1792123"/>
                  <a:gd name="connsiteY3" fmla="*/ 337724 h 779049"/>
                  <a:gd name="connsiteX4" fmla="*/ 1110292 w 1792123"/>
                  <a:gd name="connsiteY4" fmla="*/ 263112 h 779049"/>
                  <a:gd name="connsiteX5" fmla="*/ 1045204 w 1792123"/>
                  <a:gd name="connsiteY5" fmla="*/ 498855 h 779049"/>
                  <a:gd name="connsiteX6" fmla="*/ 1373023 w 1792123"/>
                  <a:gd name="connsiteY6" fmla="*/ 455199 h 779049"/>
                  <a:gd name="connsiteX7" fmla="*/ 1436522 w 1792123"/>
                  <a:gd name="connsiteY7" fmla="*/ 149606 h 779049"/>
                  <a:gd name="connsiteX8" fmla="*/ 1550823 w 1792123"/>
                  <a:gd name="connsiteY8" fmla="*/ 429799 h 779049"/>
                  <a:gd name="connsiteX9" fmla="*/ 1792123 w 1792123"/>
                  <a:gd name="connsiteY9" fmla="*/ 464724 h 779049"/>
                  <a:gd name="connsiteX10" fmla="*/ 1493673 w 1792123"/>
                  <a:gd name="connsiteY10" fmla="*/ 598074 h 779049"/>
                  <a:gd name="connsiteX11" fmla="*/ 566573 w 1792123"/>
                  <a:gd name="connsiteY11" fmla="*/ 728249 h 779049"/>
                  <a:gd name="connsiteX12" fmla="*/ 379248 w 1792123"/>
                  <a:gd name="connsiteY12" fmla="*/ 779049 h 779049"/>
                  <a:gd name="connsiteX13" fmla="*/ 376073 w 1792123"/>
                  <a:gd name="connsiteY13" fmla="*/ 607599 h 779049"/>
                  <a:gd name="connsiteX14" fmla="*/ 1423 w 1792123"/>
                  <a:gd name="connsiteY14" fmla="*/ 78962 h 779049"/>
                  <a:gd name="connsiteX0" fmla="*/ 1423 w 1792123"/>
                  <a:gd name="connsiteY0" fmla="*/ 78962 h 779049"/>
                  <a:gd name="connsiteX1" fmla="*/ 271298 w 1792123"/>
                  <a:gd name="connsiteY1" fmla="*/ 4349 h 779049"/>
                  <a:gd name="connsiteX2" fmla="*/ 788823 w 1792123"/>
                  <a:gd name="connsiteY2" fmla="*/ 198024 h 779049"/>
                  <a:gd name="connsiteX3" fmla="*/ 918998 w 1792123"/>
                  <a:gd name="connsiteY3" fmla="*/ 337724 h 779049"/>
                  <a:gd name="connsiteX4" fmla="*/ 1110292 w 1792123"/>
                  <a:gd name="connsiteY4" fmla="*/ 263112 h 779049"/>
                  <a:gd name="connsiteX5" fmla="*/ 1045204 w 1792123"/>
                  <a:gd name="connsiteY5" fmla="*/ 498855 h 779049"/>
                  <a:gd name="connsiteX6" fmla="*/ 1373023 w 1792123"/>
                  <a:gd name="connsiteY6" fmla="*/ 455199 h 779049"/>
                  <a:gd name="connsiteX7" fmla="*/ 1436522 w 1792123"/>
                  <a:gd name="connsiteY7" fmla="*/ 149606 h 779049"/>
                  <a:gd name="connsiteX8" fmla="*/ 1550823 w 1792123"/>
                  <a:gd name="connsiteY8" fmla="*/ 429799 h 779049"/>
                  <a:gd name="connsiteX9" fmla="*/ 1792123 w 1792123"/>
                  <a:gd name="connsiteY9" fmla="*/ 464724 h 779049"/>
                  <a:gd name="connsiteX10" fmla="*/ 1493673 w 1792123"/>
                  <a:gd name="connsiteY10" fmla="*/ 598074 h 779049"/>
                  <a:gd name="connsiteX11" fmla="*/ 566573 w 1792123"/>
                  <a:gd name="connsiteY11" fmla="*/ 728249 h 779049"/>
                  <a:gd name="connsiteX12" fmla="*/ 379248 w 1792123"/>
                  <a:gd name="connsiteY12" fmla="*/ 779049 h 779049"/>
                  <a:gd name="connsiteX13" fmla="*/ 376073 w 1792123"/>
                  <a:gd name="connsiteY13" fmla="*/ 607599 h 779049"/>
                  <a:gd name="connsiteX14" fmla="*/ 1423 w 1792123"/>
                  <a:gd name="connsiteY14" fmla="*/ 78962 h 779049"/>
                  <a:gd name="connsiteX0" fmla="*/ 1423 w 1792123"/>
                  <a:gd name="connsiteY0" fmla="*/ 78962 h 779049"/>
                  <a:gd name="connsiteX1" fmla="*/ 271298 w 1792123"/>
                  <a:gd name="connsiteY1" fmla="*/ 4349 h 779049"/>
                  <a:gd name="connsiteX2" fmla="*/ 788823 w 1792123"/>
                  <a:gd name="connsiteY2" fmla="*/ 198024 h 779049"/>
                  <a:gd name="connsiteX3" fmla="*/ 918998 w 1792123"/>
                  <a:gd name="connsiteY3" fmla="*/ 337724 h 779049"/>
                  <a:gd name="connsiteX4" fmla="*/ 1110292 w 1792123"/>
                  <a:gd name="connsiteY4" fmla="*/ 263112 h 779049"/>
                  <a:gd name="connsiteX5" fmla="*/ 1045204 w 1792123"/>
                  <a:gd name="connsiteY5" fmla="*/ 498855 h 779049"/>
                  <a:gd name="connsiteX6" fmla="*/ 1373023 w 1792123"/>
                  <a:gd name="connsiteY6" fmla="*/ 455199 h 779049"/>
                  <a:gd name="connsiteX7" fmla="*/ 1436522 w 1792123"/>
                  <a:gd name="connsiteY7" fmla="*/ 149606 h 779049"/>
                  <a:gd name="connsiteX8" fmla="*/ 1550823 w 1792123"/>
                  <a:gd name="connsiteY8" fmla="*/ 429799 h 779049"/>
                  <a:gd name="connsiteX9" fmla="*/ 1792123 w 1792123"/>
                  <a:gd name="connsiteY9" fmla="*/ 464724 h 779049"/>
                  <a:gd name="connsiteX10" fmla="*/ 1493673 w 1792123"/>
                  <a:gd name="connsiteY10" fmla="*/ 598074 h 779049"/>
                  <a:gd name="connsiteX11" fmla="*/ 566573 w 1792123"/>
                  <a:gd name="connsiteY11" fmla="*/ 728249 h 779049"/>
                  <a:gd name="connsiteX12" fmla="*/ 379248 w 1792123"/>
                  <a:gd name="connsiteY12" fmla="*/ 779049 h 779049"/>
                  <a:gd name="connsiteX13" fmla="*/ 376073 w 1792123"/>
                  <a:gd name="connsiteY13" fmla="*/ 607599 h 779049"/>
                  <a:gd name="connsiteX14" fmla="*/ 1423 w 1792123"/>
                  <a:gd name="connsiteY14" fmla="*/ 78962 h 779049"/>
                  <a:gd name="connsiteX0" fmla="*/ 1423 w 1792123"/>
                  <a:gd name="connsiteY0" fmla="*/ 78962 h 779049"/>
                  <a:gd name="connsiteX1" fmla="*/ 271298 w 1792123"/>
                  <a:gd name="connsiteY1" fmla="*/ 4349 h 779049"/>
                  <a:gd name="connsiteX2" fmla="*/ 788823 w 1792123"/>
                  <a:gd name="connsiteY2" fmla="*/ 198024 h 779049"/>
                  <a:gd name="connsiteX3" fmla="*/ 918998 w 1792123"/>
                  <a:gd name="connsiteY3" fmla="*/ 337724 h 779049"/>
                  <a:gd name="connsiteX4" fmla="*/ 1110292 w 1792123"/>
                  <a:gd name="connsiteY4" fmla="*/ 263112 h 779049"/>
                  <a:gd name="connsiteX5" fmla="*/ 1045204 w 1792123"/>
                  <a:gd name="connsiteY5" fmla="*/ 498855 h 779049"/>
                  <a:gd name="connsiteX6" fmla="*/ 1373023 w 1792123"/>
                  <a:gd name="connsiteY6" fmla="*/ 455199 h 779049"/>
                  <a:gd name="connsiteX7" fmla="*/ 1436522 w 1792123"/>
                  <a:gd name="connsiteY7" fmla="*/ 149606 h 779049"/>
                  <a:gd name="connsiteX8" fmla="*/ 1550823 w 1792123"/>
                  <a:gd name="connsiteY8" fmla="*/ 429799 h 779049"/>
                  <a:gd name="connsiteX9" fmla="*/ 1792123 w 1792123"/>
                  <a:gd name="connsiteY9" fmla="*/ 464724 h 779049"/>
                  <a:gd name="connsiteX10" fmla="*/ 1493673 w 1792123"/>
                  <a:gd name="connsiteY10" fmla="*/ 598074 h 779049"/>
                  <a:gd name="connsiteX11" fmla="*/ 566573 w 1792123"/>
                  <a:gd name="connsiteY11" fmla="*/ 728249 h 779049"/>
                  <a:gd name="connsiteX12" fmla="*/ 379248 w 1792123"/>
                  <a:gd name="connsiteY12" fmla="*/ 779049 h 779049"/>
                  <a:gd name="connsiteX13" fmla="*/ 376073 w 1792123"/>
                  <a:gd name="connsiteY13" fmla="*/ 607599 h 779049"/>
                  <a:gd name="connsiteX14" fmla="*/ 1423 w 1792123"/>
                  <a:gd name="connsiteY14" fmla="*/ 78962 h 779049"/>
                  <a:gd name="connsiteX0" fmla="*/ 1423 w 1792123"/>
                  <a:gd name="connsiteY0" fmla="*/ 78962 h 779049"/>
                  <a:gd name="connsiteX1" fmla="*/ 271298 w 1792123"/>
                  <a:gd name="connsiteY1" fmla="*/ 4349 h 779049"/>
                  <a:gd name="connsiteX2" fmla="*/ 788823 w 1792123"/>
                  <a:gd name="connsiteY2" fmla="*/ 198024 h 779049"/>
                  <a:gd name="connsiteX3" fmla="*/ 918998 w 1792123"/>
                  <a:gd name="connsiteY3" fmla="*/ 337724 h 779049"/>
                  <a:gd name="connsiteX4" fmla="*/ 1110292 w 1792123"/>
                  <a:gd name="connsiteY4" fmla="*/ 263112 h 779049"/>
                  <a:gd name="connsiteX5" fmla="*/ 1045204 w 1792123"/>
                  <a:gd name="connsiteY5" fmla="*/ 498855 h 779049"/>
                  <a:gd name="connsiteX6" fmla="*/ 1373023 w 1792123"/>
                  <a:gd name="connsiteY6" fmla="*/ 455199 h 779049"/>
                  <a:gd name="connsiteX7" fmla="*/ 1436522 w 1792123"/>
                  <a:gd name="connsiteY7" fmla="*/ 149606 h 779049"/>
                  <a:gd name="connsiteX8" fmla="*/ 1550823 w 1792123"/>
                  <a:gd name="connsiteY8" fmla="*/ 429799 h 779049"/>
                  <a:gd name="connsiteX9" fmla="*/ 1792123 w 1792123"/>
                  <a:gd name="connsiteY9" fmla="*/ 464724 h 779049"/>
                  <a:gd name="connsiteX10" fmla="*/ 1493673 w 1792123"/>
                  <a:gd name="connsiteY10" fmla="*/ 598074 h 779049"/>
                  <a:gd name="connsiteX11" fmla="*/ 566573 w 1792123"/>
                  <a:gd name="connsiteY11" fmla="*/ 728249 h 779049"/>
                  <a:gd name="connsiteX12" fmla="*/ 379248 w 1792123"/>
                  <a:gd name="connsiteY12" fmla="*/ 779049 h 779049"/>
                  <a:gd name="connsiteX13" fmla="*/ 376073 w 1792123"/>
                  <a:gd name="connsiteY13" fmla="*/ 607599 h 779049"/>
                  <a:gd name="connsiteX14" fmla="*/ 1423 w 1792123"/>
                  <a:gd name="connsiteY14" fmla="*/ 78962 h 779049"/>
                  <a:gd name="connsiteX0" fmla="*/ 1423 w 1792123"/>
                  <a:gd name="connsiteY0" fmla="*/ 78962 h 779049"/>
                  <a:gd name="connsiteX1" fmla="*/ 271298 w 1792123"/>
                  <a:gd name="connsiteY1" fmla="*/ 4349 h 779049"/>
                  <a:gd name="connsiteX2" fmla="*/ 788823 w 1792123"/>
                  <a:gd name="connsiteY2" fmla="*/ 198024 h 779049"/>
                  <a:gd name="connsiteX3" fmla="*/ 918998 w 1792123"/>
                  <a:gd name="connsiteY3" fmla="*/ 337724 h 779049"/>
                  <a:gd name="connsiteX4" fmla="*/ 1110292 w 1792123"/>
                  <a:gd name="connsiteY4" fmla="*/ 263112 h 779049"/>
                  <a:gd name="connsiteX5" fmla="*/ 1045204 w 1792123"/>
                  <a:gd name="connsiteY5" fmla="*/ 498855 h 779049"/>
                  <a:gd name="connsiteX6" fmla="*/ 1373023 w 1792123"/>
                  <a:gd name="connsiteY6" fmla="*/ 455199 h 779049"/>
                  <a:gd name="connsiteX7" fmla="*/ 1436522 w 1792123"/>
                  <a:gd name="connsiteY7" fmla="*/ 149606 h 779049"/>
                  <a:gd name="connsiteX8" fmla="*/ 1550823 w 1792123"/>
                  <a:gd name="connsiteY8" fmla="*/ 429799 h 779049"/>
                  <a:gd name="connsiteX9" fmla="*/ 1792123 w 1792123"/>
                  <a:gd name="connsiteY9" fmla="*/ 464724 h 779049"/>
                  <a:gd name="connsiteX10" fmla="*/ 1493673 w 1792123"/>
                  <a:gd name="connsiteY10" fmla="*/ 598074 h 779049"/>
                  <a:gd name="connsiteX11" fmla="*/ 566573 w 1792123"/>
                  <a:gd name="connsiteY11" fmla="*/ 728249 h 779049"/>
                  <a:gd name="connsiteX12" fmla="*/ 379248 w 1792123"/>
                  <a:gd name="connsiteY12" fmla="*/ 779049 h 779049"/>
                  <a:gd name="connsiteX13" fmla="*/ 376073 w 1792123"/>
                  <a:gd name="connsiteY13" fmla="*/ 607599 h 779049"/>
                  <a:gd name="connsiteX14" fmla="*/ 1423 w 1792123"/>
                  <a:gd name="connsiteY14" fmla="*/ 78962 h 779049"/>
                  <a:gd name="connsiteX0" fmla="*/ 1423 w 1792123"/>
                  <a:gd name="connsiteY0" fmla="*/ 78962 h 860417"/>
                  <a:gd name="connsiteX1" fmla="*/ 271298 w 1792123"/>
                  <a:gd name="connsiteY1" fmla="*/ 4349 h 860417"/>
                  <a:gd name="connsiteX2" fmla="*/ 788823 w 1792123"/>
                  <a:gd name="connsiteY2" fmla="*/ 198024 h 860417"/>
                  <a:gd name="connsiteX3" fmla="*/ 918998 w 1792123"/>
                  <a:gd name="connsiteY3" fmla="*/ 337724 h 860417"/>
                  <a:gd name="connsiteX4" fmla="*/ 1110292 w 1792123"/>
                  <a:gd name="connsiteY4" fmla="*/ 263112 h 860417"/>
                  <a:gd name="connsiteX5" fmla="*/ 1045204 w 1792123"/>
                  <a:gd name="connsiteY5" fmla="*/ 498855 h 860417"/>
                  <a:gd name="connsiteX6" fmla="*/ 1373023 w 1792123"/>
                  <a:gd name="connsiteY6" fmla="*/ 455199 h 860417"/>
                  <a:gd name="connsiteX7" fmla="*/ 1436522 w 1792123"/>
                  <a:gd name="connsiteY7" fmla="*/ 149606 h 860417"/>
                  <a:gd name="connsiteX8" fmla="*/ 1550823 w 1792123"/>
                  <a:gd name="connsiteY8" fmla="*/ 429799 h 860417"/>
                  <a:gd name="connsiteX9" fmla="*/ 1792123 w 1792123"/>
                  <a:gd name="connsiteY9" fmla="*/ 464724 h 860417"/>
                  <a:gd name="connsiteX10" fmla="*/ 1493673 w 1792123"/>
                  <a:gd name="connsiteY10" fmla="*/ 598074 h 860417"/>
                  <a:gd name="connsiteX11" fmla="*/ 566573 w 1792123"/>
                  <a:gd name="connsiteY11" fmla="*/ 728249 h 860417"/>
                  <a:gd name="connsiteX12" fmla="*/ 379248 w 1792123"/>
                  <a:gd name="connsiteY12" fmla="*/ 779049 h 860417"/>
                  <a:gd name="connsiteX13" fmla="*/ 376073 w 1792123"/>
                  <a:gd name="connsiteY13" fmla="*/ 607599 h 860417"/>
                  <a:gd name="connsiteX14" fmla="*/ 1423 w 1792123"/>
                  <a:gd name="connsiteY14" fmla="*/ 78962 h 860417"/>
                  <a:gd name="connsiteX0" fmla="*/ 1423 w 1792123"/>
                  <a:gd name="connsiteY0" fmla="*/ 78962 h 868961"/>
                  <a:gd name="connsiteX1" fmla="*/ 271298 w 1792123"/>
                  <a:gd name="connsiteY1" fmla="*/ 4349 h 868961"/>
                  <a:gd name="connsiteX2" fmla="*/ 788823 w 1792123"/>
                  <a:gd name="connsiteY2" fmla="*/ 198024 h 868961"/>
                  <a:gd name="connsiteX3" fmla="*/ 918998 w 1792123"/>
                  <a:gd name="connsiteY3" fmla="*/ 337724 h 868961"/>
                  <a:gd name="connsiteX4" fmla="*/ 1110292 w 1792123"/>
                  <a:gd name="connsiteY4" fmla="*/ 263112 h 868961"/>
                  <a:gd name="connsiteX5" fmla="*/ 1045204 w 1792123"/>
                  <a:gd name="connsiteY5" fmla="*/ 498855 h 868961"/>
                  <a:gd name="connsiteX6" fmla="*/ 1373023 w 1792123"/>
                  <a:gd name="connsiteY6" fmla="*/ 455199 h 868961"/>
                  <a:gd name="connsiteX7" fmla="*/ 1436522 w 1792123"/>
                  <a:gd name="connsiteY7" fmla="*/ 149606 h 868961"/>
                  <a:gd name="connsiteX8" fmla="*/ 1550823 w 1792123"/>
                  <a:gd name="connsiteY8" fmla="*/ 429799 h 868961"/>
                  <a:gd name="connsiteX9" fmla="*/ 1792123 w 1792123"/>
                  <a:gd name="connsiteY9" fmla="*/ 464724 h 868961"/>
                  <a:gd name="connsiteX10" fmla="*/ 1493673 w 1792123"/>
                  <a:gd name="connsiteY10" fmla="*/ 598074 h 868961"/>
                  <a:gd name="connsiteX11" fmla="*/ 566573 w 1792123"/>
                  <a:gd name="connsiteY11" fmla="*/ 728249 h 868961"/>
                  <a:gd name="connsiteX12" fmla="*/ 379248 w 1792123"/>
                  <a:gd name="connsiteY12" fmla="*/ 779049 h 868961"/>
                  <a:gd name="connsiteX13" fmla="*/ 376073 w 1792123"/>
                  <a:gd name="connsiteY13" fmla="*/ 607599 h 868961"/>
                  <a:gd name="connsiteX14" fmla="*/ 1423 w 1792123"/>
                  <a:gd name="connsiteY14" fmla="*/ 78962 h 868961"/>
                  <a:gd name="connsiteX0" fmla="*/ 1423 w 1792123"/>
                  <a:gd name="connsiteY0" fmla="*/ 78962 h 858636"/>
                  <a:gd name="connsiteX1" fmla="*/ 271298 w 1792123"/>
                  <a:gd name="connsiteY1" fmla="*/ 4349 h 858636"/>
                  <a:gd name="connsiteX2" fmla="*/ 788823 w 1792123"/>
                  <a:gd name="connsiteY2" fmla="*/ 198024 h 858636"/>
                  <a:gd name="connsiteX3" fmla="*/ 918998 w 1792123"/>
                  <a:gd name="connsiteY3" fmla="*/ 337724 h 858636"/>
                  <a:gd name="connsiteX4" fmla="*/ 1110292 w 1792123"/>
                  <a:gd name="connsiteY4" fmla="*/ 263112 h 858636"/>
                  <a:gd name="connsiteX5" fmla="*/ 1045204 w 1792123"/>
                  <a:gd name="connsiteY5" fmla="*/ 498855 h 858636"/>
                  <a:gd name="connsiteX6" fmla="*/ 1373023 w 1792123"/>
                  <a:gd name="connsiteY6" fmla="*/ 455199 h 858636"/>
                  <a:gd name="connsiteX7" fmla="*/ 1436522 w 1792123"/>
                  <a:gd name="connsiteY7" fmla="*/ 149606 h 858636"/>
                  <a:gd name="connsiteX8" fmla="*/ 1550823 w 1792123"/>
                  <a:gd name="connsiteY8" fmla="*/ 429799 h 858636"/>
                  <a:gd name="connsiteX9" fmla="*/ 1792123 w 1792123"/>
                  <a:gd name="connsiteY9" fmla="*/ 464724 h 858636"/>
                  <a:gd name="connsiteX10" fmla="*/ 1493673 w 1792123"/>
                  <a:gd name="connsiteY10" fmla="*/ 598074 h 858636"/>
                  <a:gd name="connsiteX11" fmla="*/ 566573 w 1792123"/>
                  <a:gd name="connsiteY11" fmla="*/ 728249 h 858636"/>
                  <a:gd name="connsiteX12" fmla="*/ 379248 w 1792123"/>
                  <a:gd name="connsiteY12" fmla="*/ 779049 h 858636"/>
                  <a:gd name="connsiteX13" fmla="*/ 376073 w 1792123"/>
                  <a:gd name="connsiteY13" fmla="*/ 607599 h 858636"/>
                  <a:gd name="connsiteX14" fmla="*/ 1423 w 1792123"/>
                  <a:gd name="connsiteY14" fmla="*/ 78962 h 858636"/>
                  <a:gd name="connsiteX0" fmla="*/ 1423 w 1792123"/>
                  <a:gd name="connsiteY0" fmla="*/ 78962 h 858636"/>
                  <a:gd name="connsiteX1" fmla="*/ 271298 w 1792123"/>
                  <a:gd name="connsiteY1" fmla="*/ 4349 h 858636"/>
                  <a:gd name="connsiteX2" fmla="*/ 788823 w 1792123"/>
                  <a:gd name="connsiteY2" fmla="*/ 198024 h 858636"/>
                  <a:gd name="connsiteX3" fmla="*/ 918998 w 1792123"/>
                  <a:gd name="connsiteY3" fmla="*/ 337724 h 858636"/>
                  <a:gd name="connsiteX4" fmla="*/ 1110292 w 1792123"/>
                  <a:gd name="connsiteY4" fmla="*/ 263112 h 858636"/>
                  <a:gd name="connsiteX5" fmla="*/ 1045204 w 1792123"/>
                  <a:gd name="connsiteY5" fmla="*/ 498855 h 858636"/>
                  <a:gd name="connsiteX6" fmla="*/ 1373023 w 1792123"/>
                  <a:gd name="connsiteY6" fmla="*/ 455199 h 858636"/>
                  <a:gd name="connsiteX7" fmla="*/ 1436522 w 1792123"/>
                  <a:gd name="connsiteY7" fmla="*/ 149606 h 858636"/>
                  <a:gd name="connsiteX8" fmla="*/ 1550823 w 1792123"/>
                  <a:gd name="connsiteY8" fmla="*/ 429799 h 858636"/>
                  <a:gd name="connsiteX9" fmla="*/ 1792123 w 1792123"/>
                  <a:gd name="connsiteY9" fmla="*/ 464724 h 858636"/>
                  <a:gd name="connsiteX10" fmla="*/ 1493673 w 1792123"/>
                  <a:gd name="connsiteY10" fmla="*/ 598074 h 858636"/>
                  <a:gd name="connsiteX11" fmla="*/ 566573 w 1792123"/>
                  <a:gd name="connsiteY11" fmla="*/ 728249 h 858636"/>
                  <a:gd name="connsiteX12" fmla="*/ 379248 w 1792123"/>
                  <a:gd name="connsiteY12" fmla="*/ 779049 h 858636"/>
                  <a:gd name="connsiteX13" fmla="*/ 376073 w 1792123"/>
                  <a:gd name="connsiteY13" fmla="*/ 607599 h 858636"/>
                  <a:gd name="connsiteX14" fmla="*/ 1423 w 1792123"/>
                  <a:gd name="connsiteY14" fmla="*/ 78962 h 858636"/>
                  <a:gd name="connsiteX0" fmla="*/ 1423 w 1792123"/>
                  <a:gd name="connsiteY0" fmla="*/ 78962 h 858636"/>
                  <a:gd name="connsiteX1" fmla="*/ 271298 w 1792123"/>
                  <a:gd name="connsiteY1" fmla="*/ 4349 h 858636"/>
                  <a:gd name="connsiteX2" fmla="*/ 788823 w 1792123"/>
                  <a:gd name="connsiteY2" fmla="*/ 198024 h 858636"/>
                  <a:gd name="connsiteX3" fmla="*/ 918998 w 1792123"/>
                  <a:gd name="connsiteY3" fmla="*/ 337724 h 858636"/>
                  <a:gd name="connsiteX4" fmla="*/ 1110292 w 1792123"/>
                  <a:gd name="connsiteY4" fmla="*/ 263112 h 858636"/>
                  <a:gd name="connsiteX5" fmla="*/ 1045204 w 1792123"/>
                  <a:gd name="connsiteY5" fmla="*/ 498855 h 858636"/>
                  <a:gd name="connsiteX6" fmla="*/ 1373023 w 1792123"/>
                  <a:gd name="connsiteY6" fmla="*/ 455199 h 858636"/>
                  <a:gd name="connsiteX7" fmla="*/ 1436522 w 1792123"/>
                  <a:gd name="connsiteY7" fmla="*/ 149606 h 858636"/>
                  <a:gd name="connsiteX8" fmla="*/ 1550823 w 1792123"/>
                  <a:gd name="connsiteY8" fmla="*/ 429799 h 858636"/>
                  <a:gd name="connsiteX9" fmla="*/ 1792123 w 1792123"/>
                  <a:gd name="connsiteY9" fmla="*/ 464724 h 858636"/>
                  <a:gd name="connsiteX10" fmla="*/ 1493673 w 1792123"/>
                  <a:gd name="connsiteY10" fmla="*/ 598074 h 858636"/>
                  <a:gd name="connsiteX11" fmla="*/ 566573 w 1792123"/>
                  <a:gd name="connsiteY11" fmla="*/ 728249 h 858636"/>
                  <a:gd name="connsiteX12" fmla="*/ 379248 w 1792123"/>
                  <a:gd name="connsiteY12" fmla="*/ 779049 h 858636"/>
                  <a:gd name="connsiteX13" fmla="*/ 376073 w 1792123"/>
                  <a:gd name="connsiteY13" fmla="*/ 607599 h 858636"/>
                  <a:gd name="connsiteX14" fmla="*/ 1423 w 1792123"/>
                  <a:gd name="connsiteY14" fmla="*/ 78962 h 858636"/>
                  <a:gd name="connsiteX0" fmla="*/ 1423 w 1792123"/>
                  <a:gd name="connsiteY0" fmla="*/ 78962 h 858636"/>
                  <a:gd name="connsiteX1" fmla="*/ 271298 w 1792123"/>
                  <a:gd name="connsiteY1" fmla="*/ 4349 h 858636"/>
                  <a:gd name="connsiteX2" fmla="*/ 788823 w 1792123"/>
                  <a:gd name="connsiteY2" fmla="*/ 198024 h 858636"/>
                  <a:gd name="connsiteX3" fmla="*/ 918998 w 1792123"/>
                  <a:gd name="connsiteY3" fmla="*/ 337724 h 858636"/>
                  <a:gd name="connsiteX4" fmla="*/ 1110292 w 1792123"/>
                  <a:gd name="connsiteY4" fmla="*/ 263112 h 858636"/>
                  <a:gd name="connsiteX5" fmla="*/ 1045204 w 1792123"/>
                  <a:gd name="connsiteY5" fmla="*/ 498855 h 858636"/>
                  <a:gd name="connsiteX6" fmla="*/ 1373023 w 1792123"/>
                  <a:gd name="connsiteY6" fmla="*/ 455199 h 858636"/>
                  <a:gd name="connsiteX7" fmla="*/ 1436522 w 1792123"/>
                  <a:gd name="connsiteY7" fmla="*/ 149606 h 858636"/>
                  <a:gd name="connsiteX8" fmla="*/ 1550823 w 1792123"/>
                  <a:gd name="connsiteY8" fmla="*/ 429799 h 858636"/>
                  <a:gd name="connsiteX9" fmla="*/ 1792123 w 1792123"/>
                  <a:gd name="connsiteY9" fmla="*/ 464724 h 858636"/>
                  <a:gd name="connsiteX10" fmla="*/ 1493673 w 1792123"/>
                  <a:gd name="connsiteY10" fmla="*/ 598074 h 858636"/>
                  <a:gd name="connsiteX11" fmla="*/ 566573 w 1792123"/>
                  <a:gd name="connsiteY11" fmla="*/ 728249 h 858636"/>
                  <a:gd name="connsiteX12" fmla="*/ 379248 w 1792123"/>
                  <a:gd name="connsiteY12" fmla="*/ 779049 h 858636"/>
                  <a:gd name="connsiteX13" fmla="*/ 376073 w 1792123"/>
                  <a:gd name="connsiteY13" fmla="*/ 607599 h 858636"/>
                  <a:gd name="connsiteX14" fmla="*/ 1423 w 1792123"/>
                  <a:gd name="connsiteY14" fmla="*/ 78962 h 858636"/>
                  <a:gd name="connsiteX0" fmla="*/ 1423 w 1792123"/>
                  <a:gd name="connsiteY0" fmla="*/ 78962 h 858636"/>
                  <a:gd name="connsiteX1" fmla="*/ 271298 w 1792123"/>
                  <a:gd name="connsiteY1" fmla="*/ 4349 h 858636"/>
                  <a:gd name="connsiteX2" fmla="*/ 788823 w 1792123"/>
                  <a:gd name="connsiteY2" fmla="*/ 198024 h 858636"/>
                  <a:gd name="connsiteX3" fmla="*/ 918998 w 1792123"/>
                  <a:gd name="connsiteY3" fmla="*/ 337724 h 858636"/>
                  <a:gd name="connsiteX4" fmla="*/ 1110292 w 1792123"/>
                  <a:gd name="connsiteY4" fmla="*/ 263112 h 858636"/>
                  <a:gd name="connsiteX5" fmla="*/ 1045204 w 1792123"/>
                  <a:gd name="connsiteY5" fmla="*/ 498855 h 858636"/>
                  <a:gd name="connsiteX6" fmla="*/ 1373023 w 1792123"/>
                  <a:gd name="connsiteY6" fmla="*/ 455199 h 858636"/>
                  <a:gd name="connsiteX7" fmla="*/ 1436522 w 1792123"/>
                  <a:gd name="connsiteY7" fmla="*/ 149606 h 858636"/>
                  <a:gd name="connsiteX8" fmla="*/ 1550823 w 1792123"/>
                  <a:gd name="connsiteY8" fmla="*/ 429799 h 858636"/>
                  <a:gd name="connsiteX9" fmla="*/ 1792123 w 1792123"/>
                  <a:gd name="connsiteY9" fmla="*/ 464724 h 858636"/>
                  <a:gd name="connsiteX10" fmla="*/ 1493673 w 1792123"/>
                  <a:gd name="connsiteY10" fmla="*/ 598074 h 858636"/>
                  <a:gd name="connsiteX11" fmla="*/ 566573 w 1792123"/>
                  <a:gd name="connsiteY11" fmla="*/ 728249 h 858636"/>
                  <a:gd name="connsiteX12" fmla="*/ 379248 w 1792123"/>
                  <a:gd name="connsiteY12" fmla="*/ 779049 h 858636"/>
                  <a:gd name="connsiteX13" fmla="*/ 376073 w 1792123"/>
                  <a:gd name="connsiteY13" fmla="*/ 607599 h 858636"/>
                  <a:gd name="connsiteX14" fmla="*/ 1423 w 1792123"/>
                  <a:gd name="connsiteY14" fmla="*/ 78962 h 858636"/>
                  <a:gd name="connsiteX0" fmla="*/ 1423 w 1792123"/>
                  <a:gd name="connsiteY0" fmla="*/ 78962 h 858636"/>
                  <a:gd name="connsiteX1" fmla="*/ 271298 w 1792123"/>
                  <a:gd name="connsiteY1" fmla="*/ 4349 h 858636"/>
                  <a:gd name="connsiteX2" fmla="*/ 788823 w 1792123"/>
                  <a:gd name="connsiteY2" fmla="*/ 198024 h 858636"/>
                  <a:gd name="connsiteX3" fmla="*/ 918998 w 1792123"/>
                  <a:gd name="connsiteY3" fmla="*/ 337724 h 858636"/>
                  <a:gd name="connsiteX4" fmla="*/ 1110292 w 1792123"/>
                  <a:gd name="connsiteY4" fmla="*/ 263112 h 858636"/>
                  <a:gd name="connsiteX5" fmla="*/ 1045204 w 1792123"/>
                  <a:gd name="connsiteY5" fmla="*/ 498855 h 858636"/>
                  <a:gd name="connsiteX6" fmla="*/ 1373023 w 1792123"/>
                  <a:gd name="connsiteY6" fmla="*/ 455199 h 858636"/>
                  <a:gd name="connsiteX7" fmla="*/ 1436522 w 1792123"/>
                  <a:gd name="connsiteY7" fmla="*/ 149606 h 858636"/>
                  <a:gd name="connsiteX8" fmla="*/ 1550823 w 1792123"/>
                  <a:gd name="connsiteY8" fmla="*/ 429799 h 858636"/>
                  <a:gd name="connsiteX9" fmla="*/ 1792123 w 1792123"/>
                  <a:gd name="connsiteY9" fmla="*/ 464724 h 858636"/>
                  <a:gd name="connsiteX10" fmla="*/ 1493673 w 1792123"/>
                  <a:gd name="connsiteY10" fmla="*/ 598074 h 858636"/>
                  <a:gd name="connsiteX11" fmla="*/ 566573 w 1792123"/>
                  <a:gd name="connsiteY11" fmla="*/ 728249 h 858636"/>
                  <a:gd name="connsiteX12" fmla="*/ 379248 w 1792123"/>
                  <a:gd name="connsiteY12" fmla="*/ 779049 h 858636"/>
                  <a:gd name="connsiteX13" fmla="*/ 376073 w 1792123"/>
                  <a:gd name="connsiteY13" fmla="*/ 607599 h 858636"/>
                  <a:gd name="connsiteX14" fmla="*/ 1423 w 1792123"/>
                  <a:gd name="connsiteY14" fmla="*/ 78962 h 858636"/>
                  <a:gd name="connsiteX0" fmla="*/ 1371 w 1782546"/>
                  <a:gd name="connsiteY0" fmla="*/ 104458 h 855557"/>
                  <a:gd name="connsiteX1" fmla="*/ 261721 w 1782546"/>
                  <a:gd name="connsiteY1" fmla="*/ 1270 h 855557"/>
                  <a:gd name="connsiteX2" fmla="*/ 779246 w 1782546"/>
                  <a:gd name="connsiteY2" fmla="*/ 194945 h 855557"/>
                  <a:gd name="connsiteX3" fmla="*/ 909421 w 1782546"/>
                  <a:gd name="connsiteY3" fmla="*/ 334645 h 855557"/>
                  <a:gd name="connsiteX4" fmla="*/ 1100715 w 1782546"/>
                  <a:gd name="connsiteY4" fmla="*/ 260033 h 855557"/>
                  <a:gd name="connsiteX5" fmla="*/ 1035627 w 1782546"/>
                  <a:gd name="connsiteY5" fmla="*/ 495776 h 855557"/>
                  <a:gd name="connsiteX6" fmla="*/ 1363446 w 1782546"/>
                  <a:gd name="connsiteY6" fmla="*/ 452120 h 855557"/>
                  <a:gd name="connsiteX7" fmla="*/ 1426945 w 1782546"/>
                  <a:gd name="connsiteY7" fmla="*/ 146527 h 855557"/>
                  <a:gd name="connsiteX8" fmla="*/ 1541246 w 1782546"/>
                  <a:gd name="connsiteY8" fmla="*/ 426720 h 855557"/>
                  <a:gd name="connsiteX9" fmla="*/ 1782546 w 1782546"/>
                  <a:gd name="connsiteY9" fmla="*/ 461645 h 855557"/>
                  <a:gd name="connsiteX10" fmla="*/ 1484096 w 1782546"/>
                  <a:gd name="connsiteY10" fmla="*/ 594995 h 855557"/>
                  <a:gd name="connsiteX11" fmla="*/ 556996 w 1782546"/>
                  <a:gd name="connsiteY11" fmla="*/ 725170 h 855557"/>
                  <a:gd name="connsiteX12" fmla="*/ 369671 w 1782546"/>
                  <a:gd name="connsiteY12" fmla="*/ 775970 h 855557"/>
                  <a:gd name="connsiteX13" fmla="*/ 366496 w 1782546"/>
                  <a:gd name="connsiteY13" fmla="*/ 604520 h 855557"/>
                  <a:gd name="connsiteX14" fmla="*/ 1371 w 1782546"/>
                  <a:gd name="connsiteY14" fmla="*/ 104458 h 855557"/>
                  <a:gd name="connsiteX0" fmla="*/ 6833 w 1788008"/>
                  <a:gd name="connsiteY0" fmla="*/ 104692 h 855791"/>
                  <a:gd name="connsiteX1" fmla="*/ 267183 w 1788008"/>
                  <a:gd name="connsiteY1" fmla="*/ 1504 h 855791"/>
                  <a:gd name="connsiteX2" fmla="*/ 784708 w 1788008"/>
                  <a:gd name="connsiteY2" fmla="*/ 195179 h 855791"/>
                  <a:gd name="connsiteX3" fmla="*/ 914883 w 1788008"/>
                  <a:gd name="connsiteY3" fmla="*/ 334879 h 855791"/>
                  <a:gd name="connsiteX4" fmla="*/ 1106177 w 1788008"/>
                  <a:gd name="connsiteY4" fmla="*/ 260267 h 855791"/>
                  <a:gd name="connsiteX5" fmla="*/ 1041089 w 1788008"/>
                  <a:gd name="connsiteY5" fmla="*/ 496010 h 855791"/>
                  <a:gd name="connsiteX6" fmla="*/ 1368908 w 1788008"/>
                  <a:gd name="connsiteY6" fmla="*/ 452354 h 855791"/>
                  <a:gd name="connsiteX7" fmla="*/ 1432407 w 1788008"/>
                  <a:gd name="connsiteY7" fmla="*/ 146761 h 855791"/>
                  <a:gd name="connsiteX8" fmla="*/ 1546708 w 1788008"/>
                  <a:gd name="connsiteY8" fmla="*/ 426954 h 855791"/>
                  <a:gd name="connsiteX9" fmla="*/ 1788008 w 1788008"/>
                  <a:gd name="connsiteY9" fmla="*/ 461879 h 855791"/>
                  <a:gd name="connsiteX10" fmla="*/ 1489558 w 1788008"/>
                  <a:gd name="connsiteY10" fmla="*/ 595229 h 855791"/>
                  <a:gd name="connsiteX11" fmla="*/ 562458 w 1788008"/>
                  <a:gd name="connsiteY11" fmla="*/ 725404 h 855791"/>
                  <a:gd name="connsiteX12" fmla="*/ 375133 w 1788008"/>
                  <a:gd name="connsiteY12" fmla="*/ 776204 h 855791"/>
                  <a:gd name="connsiteX13" fmla="*/ 371958 w 1788008"/>
                  <a:gd name="connsiteY13" fmla="*/ 604754 h 855791"/>
                  <a:gd name="connsiteX14" fmla="*/ 6833 w 1788008"/>
                  <a:gd name="connsiteY14" fmla="*/ 104692 h 855791"/>
                  <a:gd name="connsiteX0" fmla="*/ 0 w 1781175"/>
                  <a:gd name="connsiteY0" fmla="*/ 104692 h 855791"/>
                  <a:gd name="connsiteX1" fmla="*/ 260350 w 1781175"/>
                  <a:gd name="connsiteY1" fmla="*/ 1504 h 855791"/>
                  <a:gd name="connsiteX2" fmla="*/ 777875 w 1781175"/>
                  <a:gd name="connsiteY2" fmla="*/ 195179 h 855791"/>
                  <a:gd name="connsiteX3" fmla="*/ 908050 w 1781175"/>
                  <a:gd name="connsiteY3" fmla="*/ 334879 h 855791"/>
                  <a:gd name="connsiteX4" fmla="*/ 1099344 w 1781175"/>
                  <a:gd name="connsiteY4" fmla="*/ 260267 h 855791"/>
                  <a:gd name="connsiteX5" fmla="*/ 1034256 w 1781175"/>
                  <a:gd name="connsiteY5" fmla="*/ 496010 h 855791"/>
                  <a:gd name="connsiteX6" fmla="*/ 1362075 w 1781175"/>
                  <a:gd name="connsiteY6" fmla="*/ 452354 h 855791"/>
                  <a:gd name="connsiteX7" fmla="*/ 1425574 w 1781175"/>
                  <a:gd name="connsiteY7" fmla="*/ 146761 h 855791"/>
                  <a:gd name="connsiteX8" fmla="*/ 1539875 w 1781175"/>
                  <a:gd name="connsiteY8" fmla="*/ 426954 h 855791"/>
                  <a:gd name="connsiteX9" fmla="*/ 1781175 w 1781175"/>
                  <a:gd name="connsiteY9" fmla="*/ 461879 h 855791"/>
                  <a:gd name="connsiteX10" fmla="*/ 1482725 w 1781175"/>
                  <a:gd name="connsiteY10" fmla="*/ 595229 h 855791"/>
                  <a:gd name="connsiteX11" fmla="*/ 555625 w 1781175"/>
                  <a:gd name="connsiteY11" fmla="*/ 725404 h 855791"/>
                  <a:gd name="connsiteX12" fmla="*/ 368300 w 1781175"/>
                  <a:gd name="connsiteY12" fmla="*/ 776204 h 855791"/>
                  <a:gd name="connsiteX13" fmla="*/ 365125 w 1781175"/>
                  <a:gd name="connsiteY13" fmla="*/ 604754 h 855791"/>
                  <a:gd name="connsiteX14" fmla="*/ 0 w 1781175"/>
                  <a:gd name="connsiteY14" fmla="*/ 104692 h 855791"/>
                  <a:gd name="connsiteX0" fmla="*/ 0 w 1781175"/>
                  <a:gd name="connsiteY0" fmla="*/ 104692 h 855791"/>
                  <a:gd name="connsiteX1" fmla="*/ 260350 w 1781175"/>
                  <a:gd name="connsiteY1" fmla="*/ 1504 h 855791"/>
                  <a:gd name="connsiteX2" fmla="*/ 777875 w 1781175"/>
                  <a:gd name="connsiteY2" fmla="*/ 195179 h 855791"/>
                  <a:gd name="connsiteX3" fmla="*/ 908050 w 1781175"/>
                  <a:gd name="connsiteY3" fmla="*/ 334879 h 855791"/>
                  <a:gd name="connsiteX4" fmla="*/ 1099344 w 1781175"/>
                  <a:gd name="connsiteY4" fmla="*/ 260267 h 855791"/>
                  <a:gd name="connsiteX5" fmla="*/ 1034256 w 1781175"/>
                  <a:gd name="connsiteY5" fmla="*/ 496010 h 855791"/>
                  <a:gd name="connsiteX6" fmla="*/ 1362075 w 1781175"/>
                  <a:gd name="connsiteY6" fmla="*/ 452354 h 855791"/>
                  <a:gd name="connsiteX7" fmla="*/ 1425574 w 1781175"/>
                  <a:gd name="connsiteY7" fmla="*/ 146761 h 855791"/>
                  <a:gd name="connsiteX8" fmla="*/ 1539875 w 1781175"/>
                  <a:gd name="connsiteY8" fmla="*/ 426954 h 855791"/>
                  <a:gd name="connsiteX9" fmla="*/ 1781175 w 1781175"/>
                  <a:gd name="connsiteY9" fmla="*/ 461879 h 855791"/>
                  <a:gd name="connsiteX10" fmla="*/ 1482725 w 1781175"/>
                  <a:gd name="connsiteY10" fmla="*/ 595229 h 855791"/>
                  <a:gd name="connsiteX11" fmla="*/ 555625 w 1781175"/>
                  <a:gd name="connsiteY11" fmla="*/ 725404 h 855791"/>
                  <a:gd name="connsiteX12" fmla="*/ 368300 w 1781175"/>
                  <a:gd name="connsiteY12" fmla="*/ 776204 h 855791"/>
                  <a:gd name="connsiteX13" fmla="*/ 365125 w 1781175"/>
                  <a:gd name="connsiteY13" fmla="*/ 604754 h 855791"/>
                  <a:gd name="connsiteX14" fmla="*/ 0 w 1781175"/>
                  <a:gd name="connsiteY14" fmla="*/ 104692 h 855791"/>
                  <a:gd name="connsiteX0" fmla="*/ 0 w 1781175"/>
                  <a:gd name="connsiteY0" fmla="*/ 104692 h 855791"/>
                  <a:gd name="connsiteX1" fmla="*/ 260350 w 1781175"/>
                  <a:gd name="connsiteY1" fmla="*/ 1504 h 855791"/>
                  <a:gd name="connsiteX2" fmla="*/ 777875 w 1781175"/>
                  <a:gd name="connsiteY2" fmla="*/ 195179 h 855791"/>
                  <a:gd name="connsiteX3" fmla="*/ 908050 w 1781175"/>
                  <a:gd name="connsiteY3" fmla="*/ 334879 h 855791"/>
                  <a:gd name="connsiteX4" fmla="*/ 1099344 w 1781175"/>
                  <a:gd name="connsiteY4" fmla="*/ 260267 h 855791"/>
                  <a:gd name="connsiteX5" fmla="*/ 1034256 w 1781175"/>
                  <a:gd name="connsiteY5" fmla="*/ 496010 h 855791"/>
                  <a:gd name="connsiteX6" fmla="*/ 1362075 w 1781175"/>
                  <a:gd name="connsiteY6" fmla="*/ 452354 h 855791"/>
                  <a:gd name="connsiteX7" fmla="*/ 1425574 w 1781175"/>
                  <a:gd name="connsiteY7" fmla="*/ 146761 h 855791"/>
                  <a:gd name="connsiteX8" fmla="*/ 1539875 w 1781175"/>
                  <a:gd name="connsiteY8" fmla="*/ 426954 h 855791"/>
                  <a:gd name="connsiteX9" fmla="*/ 1781175 w 1781175"/>
                  <a:gd name="connsiteY9" fmla="*/ 461879 h 855791"/>
                  <a:gd name="connsiteX10" fmla="*/ 1482725 w 1781175"/>
                  <a:gd name="connsiteY10" fmla="*/ 595229 h 855791"/>
                  <a:gd name="connsiteX11" fmla="*/ 555625 w 1781175"/>
                  <a:gd name="connsiteY11" fmla="*/ 725404 h 855791"/>
                  <a:gd name="connsiteX12" fmla="*/ 368300 w 1781175"/>
                  <a:gd name="connsiteY12" fmla="*/ 776204 h 855791"/>
                  <a:gd name="connsiteX13" fmla="*/ 365125 w 1781175"/>
                  <a:gd name="connsiteY13" fmla="*/ 604754 h 855791"/>
                  <a:gd name="connsiteX14" fmla="*/ 0 w 1781175"/>
                  <a:gd name="connsiteY14" fmla="*/ 104692 h 855791"/>
                  <a:gd name="connsiteX0" fmla="*/ 0 w 1781175"/>
                  <a:gd name="connsiteY0" fmla="*/ 103188 h 854287"/>
                  <a:gd name="connsiteX1" fmla="*/ 260350 w 1781175"/>
                  <a:gd name="connsiteY1" fmla="*/ 0 h 854287"/>
                  <a:gd name="connsiteX2" fmla="*/ 777875 w 1781175"/>
                  <a:gd name="connsiteY2" fmla="*/ 193675 h 854287"/>
                  <a:gd name="connsiteX3" fmla="*/ 908050 w 1781175"/>
                  <a:gd name="connsiteY3" fmla="*/ 333375 h 854287"/>
                  <a:gd name="connsiteX4" fmla="*/ 1099344 w 1781175"/>
                  <a:gd name="connsiteY4" fmla="*/ 258763 h 854287"/>
                  <a:gd name="connsiteX5" fmla="*/ 1034256 w 1781175"/>
                  <a:gd name="connsiteY5" fmla="*/ 494506 h 854287"/>
                  <a:gd name="connsiteX6" fmla="*/ 1362075 w 1781175"/>
                  <a:gd name="connsiteY6" fmla="*/ 450850 h 854287"/>
                  <a:gd name="connsiteX7" fmla="*/ 1425574 w 1781175"/>
                  <a:gd name="connsiteY7" fmla="*/ 145257 h 854287"/>
                  <a:gd name="connsiteX8" fmla="*/ 1539875 w 1781175"/>
                  <a:gd name="connsiteY8" fmla="*/ 425450 h 854287"/>
                  <a:gd name="connsiteX9" fmla="*/ 1781175 w 1781175"/>
                  <a:gd name="connsiteY9" fmla="*/ 460375 h 854287"/>
                  <a:gd name="connsiteX10" fmla="*/ 1482725 w 1781175"/>
                  <a:gd name="connsiteY10" fmla="*/ 593725 h 854287"/>
                  <a:gd name="connsiteX11" fmla="*/ 555625 w 1781175"/>
                  <a:gd name="connsiteY11" fmla="*/ 723900 h 854287"/>
                  <a:gd name="connsiteX12" fmla="*/ 368300 w 1781175"/>
                  <a:gd name="connsiteY12" fmla="*/ 774700 h 854287"/>
                  <a:gd name="connsiteX13" fmla="*/ 365125 w 1781175"/>
                  <a:gd name="connsiteY13" fmla="*/ 603250 h 854287"/>
                  <a:gd name="connsiteX14" fmla="*/ 0 w 1781175"/>
                  <a:gd name="connsiteY14" fmla="*/ 103188 h 854287"/>
                  <a:gd name="connsiteX0" fmla="*/ 152 w 1781327"/>
                  <a:gd name="connsiteY0" fmla="*/ 103188 h 854287"/>
                  <a:gd name="connsiteX1" fmla="*/ 260502 w 1781327"/>
                  <a:gd name="connsiteY1" fmla="*/ 0 h 854287"/>
                  <a:gd name="connsiteX2" fmla="*/ 778027 w 1781327"/>
                  <a:gd name="connsiteY2" fmla="*/ 193675 h 854287"/>
                  <a:gd name="connsiteX3" fmla="*/ 908202 w 1781327"/>
                  <a:gd name="connsiteY3" fmla="*/ 333375 h 854287"/>
                  <a:gd name="connsiteX4" fmla="*/ 1099496 w 1781327"/>
                  <a:gd name="connsiteY4" fmla="*/ 258763 h 854287"/>
                  <a:gd name="connsiteX5" fmla="*/ 1034408 w 1781327"/>
                  <a:gd name="connsiteY5" fmla="*/ 494506 h 854287"/>
                  <a:gd name="connsiteX6" fmla="*/ 1362227 w 1781327"/>
                  <a:gd name="connsiteY6" fmla="*/ 450850 h 854287"/>
                  <a:gd name="connsiteX7" fmla="*/ 1425726 w 1781327"/>
                  <a:gd name="connsiteY7" fmla="*/ 145257 h 854287"/>
                  <a:gd name="connsiteX8" fmla="*/ 1540027 w 1781327"/>
                  <a:gd name="connsiteY8" fmla="*/ 425450 h 854287"/>
                  <a:gd name="connsiteX9" fmla="*/ 1781327 w 1781327"/>
                  <a:gd name="connsiteY9" fmla="*/ 460375 h 854287"/>
                  <a:gd name="connsiteX10" fmla="*/ 1482877 w 1781327"/>
                  <a:gd name="connsiteY10" fmla="*/ 593725 h 854287"/>
                  <a:gd name="connsiteX11" fmla="*/ 555777 w 1781327"/>
                  <a:gd name="connsiteY11" fmla="*/ 723900 h 854287"/>
                  <a:gd name="connsiteX12" fmla="*/ 368452 w 1781327"/>
                  <a:gd name="connsiteY12" fmla="*/ 774700 h 854287"/>
                  <a:gd name="connsiteX13" fmla="*/ 365277 w 1781327"/>
                  <a:gd name="connsiteY13" fmla="*/ 603250 h 854287"/>
                  <a:gd name="connsiteX14" fmla="*/ 152 w 1781327"/>
                  <a:gd name="connsiteY14" fmla="*/ 103188 h 854287"/>
                  <a:gd name="connsiteX0" fmla="*/ 180 w 1759924"/>
                  <a:gd name="connsiteY0" fmla="*/ 103188 h 854287"/>
                  <a:gd name="connsiteX1" fmla="*/ 239099 w 1759924"/>
                  <a:gd name="connsiteY1" fmla="*/ 0 h 854287"/>
                  <a:gd name="connsiteX2" fmla="*/ 756624 w 1759924"/>
                  <a:gd name="connsiteY2" fmla="*/ 193675 h 854287"/>
                  <a:gd name="connsiteX3" fmla="*/ 886799 w 1759924"/>
                  <a:gd name="connsiteY3" fmla="*/ 333375 h 854287"/>
                  <a:gd name="connsiteX4" fmla="*/ 1078093 w 1759924"/>
                  <a:gd name="connsiteY4" fmla="*/ 258763 h 854287"/>
                  <a:gd name="connsiteX5" fmla="*/ 1013005 w 1759924"/>
                  <a:gd name="connsiteY5" fmla="*/ 494506 h 854287"/>
                  <a:gd name="connsiteX6" fmla="*/ 1340824 w 1759924"/>
                  <a:gd name="connsiteY6" fmla="*/ 450850 h 854287"/>
                  <a:gd name="connsiteX7" fmla="*/ 1404323 w 1759924"/>
                  <a:gd name="connsiteY7" fmla="*/ 145257 h 854287"/>
                  <a:gd name="connsiteX8" fmla="*/ 1518624 w 1759924"/>
                  <a:gd name="connsiteY8" fmla="*/ 425450 h 854287"/>
                  <a:gd name="connsiteX9" fmla="*/ 1759924 w 1759924"/>
                  <a:gd name="connsiteY9" fmla="*/ 460375 h 854287"/>
                  <a:gd name="connsiteX10" fmla="*/ 1461474 w 1759924"/>
                  <a:gd name="connsiteY10" fmla="*/ 593725 h 854287"/>
                  <a:gd name="connsiteX11" fmla="*/ 534374 w 1759924"/>
                  <a:gd name="connsiteY11" fmla="*/ 723900 h 854287"/>
                  <a:gd name="connsiteX12" fmla="*/ 347049 w 1759924"/>
                  <a:gd name="connsiteY12" fmla="*/ 774700 h 854287"/>
                  <a:gd name="connsiteX13" fmla="*/ 343874 w 1759924"/>
                  <a:gd name="connsiteY13" fmla="*/ 603250 h 854287"/>
                  <a:gd name="connsiteX14" fmla="*/ 180 w 1759924"/>
                  <a:gd name="connsiteY14" fmla="*/ 103188 h 854287"/>
                  <a:gd name="connsiteX0" fmla="*/ 701 w 1760445"/>
                  <a:gd name="connsiteY0" fmla="*/ 103188 h 854287"/>
                  <a:gd name="connsiteX1" fmla="*/ 239620 w 1760445"/>
                  <a:gd name="connsiteY1" fmla="*/ 0 h 854287"/>
                  <a:gd name="connsiteX2" fmla="*/ 757145 w 1760445"/>
                  <a:gd name="connsiteY2" fmla="*/ 193675 h 854287"/>
                  <a:gd name="connsiteX3" fmla="*/ 887320 w 1760445"/>
                  <a:gd name="connsiteY3" fmla="*/ 333375 h 854287"/>
                  <a:gd name="connsiteX4" fmla="*/ 1078614 w 1760445"/>
                  <a:gd name="connsiteY4" fmla="*/ 258763 h 854287"/>
                  <a:gd name="connsiteX5" fmla="*/ 1013526 w 1760445"/>
                  <a:gd name="connsiteY5" fmla="*/ 494506 h 854287"/>
                  <a:gd name="connsiteX6" fmla="*/ 1341345 w 1760445"/>
                  <a:gd name="connsiteY6" fmla="*/ 450850 h 854287"/>
                  <a:gd name="connsiteX7" fmla="*/ 1404844 w 1760445"/>
                  <a:gd name="connsiteY7" fmla="*/ 145257 h 854287"/>
                  <a:gd name="connsiteX8" fmla="*/ 1519145 w 1760445"/>
                  <a:gd name="connsiteY8" fmla="*/ 425450 h 854287"/>
                  <a:gd name="connsiteX9" fmla="*/ 1760445 w 1760445"/>
                  <a:gd name="connsiteY9" fmla="*/ 460375 h 854287"/>
                  <a:gd name="connsiteX10" fmla="*/ 1461995 w 1760445"/>
                  <a:gd name="connsiteY10" fmla="*/ 593725 h 854287"/>
                  <a:gd name="connsiteX11" fmla="*/ 534895 w 1760445"/>
                  <a:gd name="connsiteY11" fmla="*/ 723900 h 854287"/>
                  <a:gd name="connsiteX12" fmla="*/ 347570 w 1760445"/>
                  <a:gd name="connsiteY12" fmla="*/ 774700 h 854287"/>
                  <a:gd name="connsiteX13" fmla="*/ 344395 w 1760445"/>
                  <a:gd name="connsiteY13" fmla="*/ 603250 h 854287"/>
                  <a:gd name="connsiteX14" fmla="*/ 701 w 1760445"/>
                  <a:gd name="connsiteY14" fmla="*/ 103188 h 854287"/>
                  <a:gd name="connsiteX0" fmla="*/ 11345 w 1771089"/>
                  <a:gd name="connsiteY0" fmla="*/ 109324 h 860423"/>
                  <a:gd name="connsiteX1" fmla="*/ 97864 w 1771089"/>
                  <a:gd name="connsiteY1" fmla="*/ 53762 h 860423"/>
                  <a:gd name="connsiteX2" fmla="*/ 250264 w 1771089"/>
                  <a:gd name="connsiteY2" fmla="*/ 6136 h 860423"/>
                  <a:gd name="connsiteX3" fmla="*/ 767789 w 1771089"/>
                  <a:gd name="connsiteY3" fmla="*/ 199811 h 860423"/>
                  <a:gd name="connsiteX4" fmla="*/ 897964 w 1771089"/>
                  <a:gd name="connsiteY4" fmla="*/ 339511 h 860423"/>
                  <a:gd name="connsiteX5" fmla="*/ 1089258 w 1771089"/>
                  <a:gd name="connsiteY5" fmla="*/ 264899 h 860423"/>
                  <a:gd name="connsiteX6" fmla="*/ 1024170 w 1771089"/>
                  <a:gd name="connsiteY6" fmla="*/ 500642 h 860423"/>
                  <a:gd name="connsiteX7" fmla="*/ 1351989 w 1771089"/>
                  <a:gd name="connsiteY7" fmla="*/ 456986 h 860423"/>
                  <a:gd name="connsiteX8" fmla="*/ 1415488 w 1771089"/>
                  <a:gd name="connsiteY8" fmla="*/ 151393 h 860423"/>
                  <a:gd name="connsiteX9" fmla="*/ 1529789 w 1771089"/>
                  <a:gd name="connsiteY9" fmla="*/ 431586 h 860423"/>
                  <a:gd name="connsiteX10" fmla="*/ 1771089 w 1771089"/>
                  <a:gd name="connsiteY10" fmla="*/ 466511 h 860423"/>
                  <a:gd name="connsiteX11" fmla="*/ 1472639 w 1771089"/>
                  <a:gd name="connsiteY11" fmla="*/ 599861 h 860423"/>
                  <a:gd name="connsiteX12" fmla="*/ 545539 w 1771089"/>
                  <a:gd name="connsiteY12" fmla="*/ 730036 h 860423"/>
                  <a:gd name="connsiteX13" fmla="*/ 358214 w 1771089"/>
                  <a:gd name="connsiteY13" fmla="*/ 780836 h 860423"/>
                  <a:gd name="connsiteX14" fmla="*/ 355039 w 1771089"/>
                  <a:gd name="connsiteY14" fmla="*/ 609386 h 860423"/>
                  <a:gd name="connsiteX15" fmla="*/ 11345 w 1771089"/>
                  <a:gd name="connsiteY15" fmla="*/ 109324 h 860423"/>
                  <a:gd name="connsiteX0" fmla="*/ 11345 w 1771089"/>
                  <a:gd name="connsiteY0" fmla="*/ 109852 h 860951"/>
                  <a:gd name="connsiteX1" fmla="*/ 97864 w 1771089"/>
                  <a:gd name="connsiteY1" fmla="*/ 54290 h 860951"/>
                  <a:gd name="connsiteX2" fmla="*/ 250264 w 1771089"/>
                  <a:gd name="connsiteY2" fmla="*/ 6664 h 860951"/>
                  <a:gd name="connsiteX3" fmla="*/ 767789 w 1771089"/>
                  <a:gd name="connsiteY3" fmla="*/ 200339 h 860951"/>
                  <a:gd name="connsiteX4" fmla="*/ 897964 w 1771089"/>
                  <a:gd name="connsiteY4" fmla="*/ 340039 h 860951"/>
                  <a:gd name="connsiteX5" fmla="*/ 1089258 w 1771089"/>
                  <a:gd name="connsiteY5" fmla="*/ 265427 h 860951"/>
                  <a:gd name="connsiteX6" fmla="*/ 1024170 w 1771089"/>
                  <a:gd name="connsiteY6" fmla="*/ 501170 h 860951"/>
                  <a:gd name="connsiteX7" fmla="*/ 1351989 w 1771089"/>
                  <a:gd name="connsiteY7" fmla="*/ 457514 h 860951"/>
                  <a:gd name="connsiteX8" fmla="*/ 1415488 w 1771089"/>
                  <a:gd name="connsiteY8" fmla="*/ 151921 h 860951"/>
                  <a:gd name="connsiteX9" fmla="*/ 1529789 w 1771089"/>
                  <a:gd name="connsiteY9" fmla="*/ 432114 h 860951"/>
                  <a:gd name="connsiteX10" fmla="*/ 1771089 w 1771089"/>
                  <a:gd name="connsiteY10" fmla="*/ 467039 h 860951"/>
                  <a:gd name="connsiteX11" fmla="*/ 1472639 w 1771089"/>
                  <a:gd name="connsiteY11" fmla="*/ 600389 h 860951"/>
                  <a:gd name="connsiteX12" fmla="*/ 545539 w 1771089"/>
                  <a:gd name="connsiteY12" fmla="*/ 730564 h 860951"/>
                  <a:gd name="connsiteX13" fmla="*/ 358214 w 1771089"/>
                  <a:gd name="connsiteY13" fmla="*/ 781364 h 860951"/>
                  <a:gd name="connsiteX14" fmla="*/ 355039 w 1771089"/>
                  <a:gd name="connsiteY14" fmla="*/ 609914 h 860951"/>
                  <a:gd name="connsiteX15" fmla="*/ 11345 w 1771089"/>
                  <a:gd name="connsiteY15" fmla="*/ 109852 h 860951"/>
                  <a:gd name="connsiteX0" fmla="*/ 11345 w 1771089"/>
                  <a:gd name="connsiteY0" fmla="*/ 112331 h 863430"/>
                  <a:gd name="connsiteX1" fmla="*/ 97864 w 1771089"/>
                  <a:gd name="connsiteY1" fmla="*/ 37719 h 863430"/>
                  <a:gd name="connsiteX2" fmla="*/ 250264 w 1771089"/>
                  <a:gd name="connsiteY2" fmla="*/ 9143 h 863430"/>
                  <a:gd name="connsiteX3" fmla="*/ 767789 w 1771089"/>
                  <a:gd name="connsiteY3" fmla="*/ 202818 h 863430"/>
                  <a:gd name="connsiteX4" fmla="*/ 897964 w 1771089"/>
                  <a:gd name="connsiteY4" fmla="*/ 342518 h 863430"/>
                  <a:gd name="connsiteX5" fmla="*/ 1089258 w 1771089"/>
                  <a:gd name="connsiteY5" fmla="*/ 267906 h 863430"/>
                  <a:gd name="connsiteX6" fmla="*/ 1024170 w 1771089"/>
                  <a:gd name="connsiteY6" fmla="*/ 503649 h 863430"/>
                  <a:gd name="connsiteX7" fmla="*/ 1351989 w 1771089"/>
                  <a:gd name="connsiteY7" fmla="*/ 459993 h 863430"/>
                  <a:gd name="connsiteX8" fmla="*/ 1415488 w 1771089"/>
                  <a:gd name="connsiteY8" fmla="*/ 154400 h 863430"/>
                  <a:gd name="connsiteX9" fmla="*/ 1529789 w 1771089"/>
                  <a:gd name="connsiteY9" fmla="*/ 434593 h 863430"/>
                  <a:gd name="connsiteX10" fmla="*/ 1771089 w 1771089"/>
                  <a:gd name="connsiteY10" fmla="*/ 469518 h 863430"/>
                  <a:gd name="connsiteX11" fmla="*/ 1472639 w 1771089"/>
                  <a:gd name="connsiteY11" fmla="*/ 602868 h 863430"/>
                  <a:gd name="connsiteX12" fmla="*/ 545539 w 1771089"/>
                  <a:gd name="connsiteY12" fmla="*/ 733043 h 863430"/>
                  <a:gd name="connsiteX13" fmla="*/ 358214 w 1771089"/>
                  <a:gd name="connsiteY13" fmla="*/ 783843 h 863430"/>
                  <a:gd name="connsiteX14" fmla="*/ 355039 w 1771089"/>
                  <a:gd name="connsiteY14" fmla="*/ 612393 h 863430"/>
                  <a:gd name="connsiteX15" fmla="*/ 11345 w 1771089"/>
                  <a:gd name="connsiteY15" fmla="*/ 112331 h 863430"/>
                  <a:gd name="connsiteX0" fmla="*/ 11345 w 1771089"/>
                  <a:gd name="connsiteY0" fmla="*/ 111021 h 862120"/>
                  <a:gd name="connsiteX1" fmla="*/ 97864 w 1771089"/>
                  <a:gd name="connsiteY1" fmla="*/ 36409 h 862120"/>
                  <a:gd name="connsiteX2" fmla="*/ 250264 w 1771089"/>
                  <a:gd name="connsiteY2" fmla="*/ 7833 h 862120"/>
                  <a:gd name="connsiteX3" fmla="*/ 767789 w 1771089"/>
                  <a:gd name="connsiteY3" fmla="*/ 201508 h 862120"/>
                  <a:gd name="connsiteX4" fmla="*/ 897964 w 1771089"/>
                  <a:gd name="connsiteY4" fmla="*/ 341208 h 862120"/>
                  <a:gd name="connsiteX5" fmla="*/ 1089258 w 1771089"/>
                  <a:gd name="connsiteY5" fmla="*/ 266596 h 862120"/>
                  <a:gd name="connsiteX6" fmla="*/ 1024170 w 1771089"/>
                  <a:gd name="connsiteY6" fmla="*/ 502339 h 862120"/>
                  <a:gd name="connsiteX7" fmla="*/ 1351989 w 1771089"/>
                  <a:gd name="connsiteY7" fmla="*/ 458683 h 862120"/>
                  <a:gd name="connsiteX8" fmla="*/ 1415488 w 1771089"/>
                  <a:gd name="connsiteY8" fmla="*/ 153090 h 862120"/>
                  <a:gd name="connsiteX9" fmla="*/ 1529789 w 1771089"/>
                  <a:gd name="connsiteY9" fmla="*/ 433283 h 862120"/>
                  <a:gd name="connsiteX10" fmla="*/ 1771089 w 1771089"/>
                  <a:gd name="connsiteY10" fmla="*/ 468208 h 862120"/>
                  <a:gd name="connsiteX11" fmla="*/ 1472639 w 1771089"/>
                  <a:gd name="connsiteY11" fmla="*/ 601558 h 862120"/>
                  <a:gd name="connsiteX12" fmla="*/ 545539 w 1771089"/>
                  <a:gd name="connsiteY12" fmla="*/ 731733 h 862120"/>
                  <a:gd name="connsiteX13" fmla="*/ 358214 w 1771089"/>
                  <a:gd name="connsiteY13" fmla="*/ 782533 h 862120"/>
                  <a:gd name="connsiteX14" fmla="*/ 355039 w 1771089"/>
                  <a:gd name="connsiteY14" fmla="*/ 611083 h 862120"/>
                  <a:gd name="connsiteX15" fmla="*/ 11345 w 1771089"/>
                  <a:gd name="connsiteY15" fmla="*/ 111021 h 862120"/>
                  <a:gd name="connsiteX0" fmla="*/ 11345 w 1771089"/>
                  <a:gd name="connsiteY0" fmla="*/ 104064 h 855163"/>
                  <a:gd name="connsiteX1" fmla="*/ 97864 w 1771089"/>
                  <a:gd name="connsiteY1" fmla="*/ 29452 h 855163"/>
                  <a:gd name="connsiteX2" fmla="*/ 250264 w 1771089"/>
                  <a:gd name="connsiteY2" fmla="*/ 876 h 855163"/>
                  <a:gd name="connsiteX3" fmla="*/ 767789 w 1771089"/>
                  <a:gd name="connsiteY3" fmla="*/ 194551 h 855163"/>
                  <a:gd name="connsiteX4" fmla="*/ 897964 w 1771089"/>
                  <a:gd name="connsiteY4" fmla="*/ 334251 h 855163"/>
                  <a:gd name="connsiteX5" fmla="*/ 1089258 w 1771089"/>
                  <a:gd name="connsiteY5" fmla="*/ 259639 h 855163"/>
                  <a:gd name="connsiteX6" fmla="*/ 1024170 w 1771089"/>
                  <a:gd name="connsiteY6" fmla="*/ 495382 h 855163"/>
                  <a:gd name="connsiteX7" fmla="*/ 1351989 w 1771089"/>
                  <a:gd name="connsiteY7" fmla="*/ 451726 h 855163"/>
                  <a:gd name="connsiteX8" fmla="*/ 1415488 w 1771089"/>
                  <a:gd name="connsiteY8" fmla="*/ 146133 h 855163"/>
                  <a:gd name="connsiteX9" fmla="*/ 1529789 w 1771089"/>
                  <a:gd name="connsiteY9" fmla="*/ 426326 h 855163"/>
                  <a:gd name="connsiteX10" fmla="*/ 1771089 w 1771089"/>
                  <a:gd name="connsiteY10" fmla="*/ 461251 h 855163"/>
                  <a:gd name="connsiteX11" fmla="*/ 1472639 w 1771089"/>
                  <a:gd name="connsiteY11" fmla="*/ 594601 h 855163"/>
                  <a:gd name="connsiteX12" fmla="*/ 545539 w 1771089"/>
                  <a:gd name="connsiteY12" fmla="*/ 724776 h 855163"/>
                  <a:gd name="connsiteX13" fmla="*/ 358214 w 1771089"/>
                  <a:gd name="connsiteY13" fmla="*/ 775576 h 855163"/>
                  <a:gd name="connsiteX14" fmla="*/ 355039 w 1771089"/>
                  <a:gd name="connsiteY14" fmla="*/ 604126 h 855163"/>
                  <a:gd name="connsiteX15" fmla="*/ 11345 w 1771089"/>
                  <a:gd name="connsiteY15" fmla="*/ 104064 h 855163"/>
                  <a:gd name="connsiteX0" fmla="*/ 0 w 1759744"/>
                  <a:gd name="connsiteY0" fmla="*/ 104064 h 855163"/>
                  <a:gd name="connsiteX1" fmla="*/ 86519 w 1759744"/>
                  <a:gd name="connsiteY1" fmla="*/ 29452 h 855163"/>
                  <a:gd name="connsiteX2" fmla="*/ 238919 w 1759744"/>
                  <a:gd name="connsiteY2" fmla="*/ 876 h 855163"/>
                  <a:gd name="connsiteX3" fmla="*/ 756444 w 1759744"/>
                  <a:gd name="connsiteY3" fmla="*/ 194551 h 855163"/>
                  <a:gd name="connsiteX4" fmla="*/ 886619 w 1759744"/>
                  <a:gd name="connsiteY4" fmla="*/ 334251 h 855163"/>
                  <a:gd name="connsiteX5" fmla="*/ 1077913 w 1759744"/>
                  <a:gd name="connsiteY5" fmla="*/ 259639 h 855163"/>
                  <a:gd name="connsiteX6" fmla="*/ 1012825 w 1759744"/>
                  <a:gd name="connsiteY6" fmla="*/ 495382 h 855163"/>
                  <a:gd name="connsiteX7" fmla="*/ 1340644 w 1759744"/>
                  <a:gd name="connsiteY7" fmla="*/ 451726 h 855163"/>
                  <a:gd name="connsiteX8" fmla="*/ 1404143 w 1759744"/>
                  <a:gd name="connsiteY8" fmla="*/ 146133 h 855163"/>
                  <a:gd name="connsiteX9" fmla="*/ 1518444 w 1759744"/>
                  <a:gd name="connsiteY9" fmla="*/ 426326 h 855163"/>
                  <a:gd name="connsiteX10" fmla="*/ 1759744 w 1759744"/>
                  <a:gd name="connsiteY10" fmla="*/ 461251 h 855163"/>
                  <a:gd name="connsiteX11" fmla="*/ 1461294 w 1759744"/>
                  <a:gd name="connsiteY11" fmla="*/ 594601 h 855163"/>
                  <a:gd name="connsiteX12" fmla="*/ 534194 w 1759744"/>
                  <a:gd name="connsiteY12" fmla="*/ 724776 h 855163"/>
                  <a:gd name="connsiteX13" fmla="*/ 346869 w 1759744"/>
                  <a:gd name="connsiteY13" fmla="*/ 775576 h 855163"/>
                  <a:gd name="connsiteX14" fmla="*/ 343694 w 1759744"/>
                  <a:gd name="connsiteY14" fmla="*/ 604126 h 855163"/>
                  <a:gd name="connsiteX15" fmla="*/ 0 w 1759744"/>
                  <a:gd name="connsiteY15" fmla="*/ 104064 h 855163"/>
                  <a:gd name="connsiteX0" fmla="*/ 0 w 1759744"/>
                  <a:gd name="connsiteY0" fmla="*/ 103967 h 855066"/>
                  <a:gd name="connsiteX1" fmla="*/ 86519 w 1759744"/>
                  <a:gd name="connsiteY1" fmla="*/ 29355 h 855066"/>
                  <a:gd name="connsiteX2" fmla="*/ 238919 w 1759744"/>
                  <a:gd name="connsiteY2" fmla="*/ 779 h 855066"/>
                  <a:gd name="connsiteX3" fmla="*/ 756444 w 1759744"/>
                  <a:gd name="connsiteY3" fmla="*/ 194454 h 855066"/>
                  <a:gd name="connsiteX4" fmla="*/ 886619 w 1759744"/>
                  <a:gd name="connsiteY4" fmla="*/ 334154 h 855066"/>
                  <a:gd name="connsiteX5" fmla="*/ 1077913 w 1759744"/>
                  <a:gd name="connsiteY5" fmla="*/ 259542 h 855066"/>
                  <a:gd name="connsiteX6" fmla="*/ 1012825 w 1759744"/>
                  <a:gd name="connsiteY6" fmla="*/ 495285 h 855066"/>
                  <a:gd name="connsiteX7" fmla="*/ 1340644 w 1759744"/>
                  <a:gd name="connsiteY7" fmla="*/ 451629 h 855066"/>
                  <a:gd name="connsiteX8" fmla="*/ 1404143 w 1759744"/>
                  <a:gd name="connsiteY8" fmla="*/ 146036 h 855066"/>
                  <a:gd name="connsiteX9" fmla="*/ 1518444 w 1759744"/>
                  <a:gd name="connsiteY9" fmla="*/ 426229 h 855066"/>
                  <a:gd name="connsiteX10" fmla="*/ 1759744 w 1759744"/>
                  <a:gd name="connsiteY10" fmla="*/ 461154 h 855066"/>
                  <a:gd name="connsiteX11" fmla="*/ 1461294 w 1759744"/>
                  <a:gd name="connsiteY11" fmla="*/ 594504 h 855066"/>
                  <a:gd name="connsiteX12" fmla="*/ 534194 w 1759744"/>
                  <a:gd name="connsiteY12" fmla="*/ 724679 h 855066"/>
                  <a:gd name="connsiteX13" fmla="*/ 346869 w 1759744"/>
                  <a:gd name="connsiteY13" fmla="*/ 775479 h 855066"/>
                  <a:gd name="connsiteX14" fmla="*/ 343694 w 1759744"/>
                  <a:gd name="connsiteY14" fmla="*/ 604029 h 855066"/>
                  <a:gd name="connsiteX15" fmla="*/ 0 w 1759744"/>
                  <a:gd name="connsiteY15" fmla="*/ 103967 h 85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59744" h="855066">
                    <a:moveTo>
                      <a:pt x="0" y="103967"/>
                    </a:moveTo>
                    <a:cubicBezTo>
                      <a:pt x="7938" y="17713"/>
                      <a:pt x="46699" y="46553"/>
                      <a:pt x="86519" y="29355"/>
                    </a:cubicBezTo>
                    <a:cubicBezTo>
                      <a:pt x="173964" y="18507"/>
                      <a:pt x="124090" y="-4512"/>
                      <a:pt x="238919" y="779"/>
                    </a:cubicBezTo>
                    <a:cubicBezTo>
                      <a:pt x="368565" y="15860"/>
                      <a:pt x="446088" y="-27795"/>
                      <a:pt x="756444" y="194454"/>
                    </a:cubicBezTo>
                    <a:lnTo>
                      <a:pt x="886619" y="334154"/>
                    </a:lnTo>
                    <a:cubicBezTo>
                      <a:pt x="950384" y="309283"/>
                      <a:pt x="1009386" y="315369"/>
                      <a:pt x="1077913" y="259542"/>
                    </a:cubicBezTo>
                    <a:cubicBezTo>
                      <a:pt x="1082410" y="307166"/>
                      <a:pt x="1096434" y="357173"/>
                      <a:pt x="1012825" y="495285"/>
                    </a:cubicBezTo>
                    <a:cubicBezTo>
                      <a:pt x="1098285" y="578364"/>
                      <a:pt x="1343290" y="582862"/>
                      <a:pt x="1340644" y="451629"/>
                    </a:cubicBezTo>
                    <a:cubicBezTo>
                      <a:pt x="1208617" y="284677"/>
                      <a:pt x="1348051" y="196307"/>
                      <a:pt x="1404143" y="146036"/>
                    </a:cubicBezTo>
                    <a:cubicBezTo>
                      <a:pt x="1396206" y="260072"/>
                      <a:pt x="1481137" y="295525"/>
                      <a:pt x="1518444" y="426229"/>
                    </a:cubicBezTo>
                    <a:cubicBezTo>
                      <a:pt x="1608402" y="385483"/>
                      <a:pt x="1648355" y="451894"/>
                      <a:pt x="1759744" y="461154"/>
                    </a:cubicBezTo>
                    <a:cubicBezTo>
                      <a:pt x="1660261" y="505604"/>
                      <a:pt x="1679839" y="588154"/>
                      <a:pt x="1461294" y="594504"/>
                    </a:cubicBezTo>
                    <a:cubicBezTo>
                      <a:pt x="942711" y="1099859"/>
                      <a:pt x="621771" y="712243"/>
                      <a:pt x="534194" y="724679"/>
                    </a:cubicBezTo>
                    <a:cubicBezTo>
                      <a:pt x="471752" y="741612"/>
                      <a:pt x="480748" y="775214"/>
                      <a:pt x="346869" y="775479"/>
                    </a:cubicBezTo>
                    <a:cubicBezTo>
                      <a:pt x="345810" y="696897"/>
                      <a:pt x="344752" y="661179"/>
                      <a:pt x="343694" y="604029"/>
                    </a:cubicBezTo>
                    <a:cubicBezTo>
                      <a:pt x="-265" y="394480"/>
                      <a:pt x="42862" y="199746"/>
                      <a:pt x="0" y="103967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88" name="任意多边形 87"/>
              <p:cNvSpPr/>
              <p:nvPr/>
            </p:nvSpPr>
            <p:spPr>
              <a:xfrm>
                <a:off x="3462338" y="3900155"/>
                <a:ext cx="307181" cy="167492"/>
              </a:xfrm>
              <a:custGeom>
                <a:avLst/>
                <a:gdLst>
                  <a:gd name="connsiteX0" fmla="*/ 0 w 319087"/>
                  <a:gd name="connsiteY0" fmla="*/ 0 h 159544"/>
                  <a:gd name="connsiteX1" fmla="*/ 319087 w 319087"/>
                  <a:gd name="connsiteY1" fmla="*/ 30957 h 159544"/>
                  <a:gd name="connsiteX2" fmla="*/ 166687 w 319087"/>
                  <a:gd name="connsiteY2" fmla="*/ 159544 h 159544"/>
                  <a:gd name="connsiteX3" fmla="*/ 0 w 319087"/>
                  <a:gd name="connsiteY3" fmla="*/ 0 h 159544"/>
                  <a:gd name="connsiteX0" fmla="*/ 0 w 319087"/>
                  <a:gd name="connsiteY0" fmla="*/ 0 h 159544"/>
                  <a:gd name="connsiteX1" fmla="*/ 319087 w 319087"/>
                  <a:gd name="connsiteY1" fmla="*/ 30957 h 159544"/>
                  <a:gd name="connsiteX2" fmla="*/ 166687 w 319087"/>
                  <a:gd name="connsiteY2" fmla="*/ 159544 h 159544"/>
                  <a:gd name="connsiteX3" fmla="*/ 0 w 319087"/>
                  <a:gd name="connsiteY3" fmla="*/ 0 h 159544"/>
                  <a:gd name="connsiteX0" fmla="*/ 0 w 319087"/>
                  <a:gd name="connsiteY0" fmla="*/ 0 h 160665"/>
                  <a:gd name="connsiteX1" fmla="*/ 319087 w 319087"/>
                  <a:gd name="connsiteY1" fmla="*/ 30957 h 160665"/>
                  <a:gd name="connsiteX2" fmla="*/ 166687 w 319087"/>
                  <a:gd name="connsiteY2" fmla="*/ 159544 h 160665"/>
                  <a:gd name="connsiteX3" fmla="*/ 0 w 319087"/>
                  <a:gd name="connsiteY3" fmla="*/ 0 h 160665"/>
                  <a:gd name="connsiteX0" fmla="*/ 0 w 319087"/>
                  <a:gd name="connsiteY0" fmla="*/ 0 h 161007"/>
                  <a:gd name="connsiteX1" fmla="*/ 319087 w 319087"/>
                  <a:gd name="connsiteY1" fmla="*/ 30957 h 161007"/>
                  <a:gd name="connsiteX2" fmla="*/ 166687 w 319087"/>
                  <a:gd name="connsiteY2" fmla="*/ 159544 h 161007"/>
                  <a:gd name="connsiteX3" fmla="*/ 0 w 319087"/>
                  <a:gd name="connsiteY3" fmla="*/ 0 h 161007"/>
                  <a:gd name="connsiteX0" fmla="*/ 0 w 319087"/>
                  <a:gd name="connsiteY0" fmla="*/ 0 h 161007"/>
                  <a:gd name="connsiteX1" fmla="*/ 319087 w 319087"/>
                  <a:gd name="connsiteY1" fmla="*/ 30957 h 161007"/>
                  <a:gd name="connsiteX2" fmla="*/ 166687 w 319087"/>
                  <a:gd name="connsiteY2" fmla="*/ 159544 h 161007"/>
                  <a:gd name="connsiteX3" fmla="*/ 0 w 319087"/>
                  <a:gd name="connsiteY3" fmla="*/ 0 h 161007"/>
                  <a:gd name="connsiteX0" fmla="*/ 0 w 319087"/>
                  <a:gd name="connsiteY0" fmla="*/ 7542 h 168549"/>
                  <a:gd name="connsiteX1" fmla="*/ 319087 w 319087"/>
                  <a:gd name="connsiteY1" fmla="*/ 38499 h 168549"/>
                  <a:gd name="connsiteX2" fmla="*/ 166687 w 319087"/>
                  <a:gd name="connsiteY2" fmla="*/ 167086 h 168549"/>
                  <a:gd name="connsiteX3" fmla="*/ 0 w 319087"/>
                  <a:gd name="connsiteY3" fmla="*/ 7542 h 168549"/>
                  <a:gd name="connsiteX0" fmla="*/ 0 w 307181"/>
                  <a:gd name="connsiteY0" fmla="*/ 6801 h 166816"/>
                  <a:gd name="connsiteX1" fmla="*/ 307181 w 307181"/>
                  <a:gd name="connsiteY1" fmla="*/ 44901 h 166816"/>
                  <a:gd name="connsiteX2" fmla="*/ 166687 w 307181"/>
                  <a:gd name="connsiteY2" fmla="*/ 166345 h 166816"/>
                  <a:gd name="connsiteX3" fmla="*/ 0 w 307181"/>
                  <a:gd name="connsiteY3" fmla="*/ 6801 h 166816"/>
                  <a:gd name="connsiteX0" fmla="*/ 0 w 307181"/>
                  <a:gd name="connsiteY0" fmla="*/ 5733 h 165748"/>
                  <a:gd name="connsiteX1" fmla="*/ 307181 w 307181"/>
                  <a:gd name="connsiteY1" fmla="*/ 43833 h 165748"/>
                  <a:gd name="connsiteX2" fmla="*/ 166687 w 307181"/>
                  <a:gd name="connsiteY2" fmla="*/ 165277 h 165748"/>
                  <a:gd name="connsiteX3" fmla="*/ 0 w 307181"/>
                  <a:gd name="connsiteY3" fmla="*/ 5733 h 165748"/>
                  <a:gd name="connsiteX0" fmla="*/ 0 w 307181"/>
                  <a:gd name="connsiteY0" fmla="*/ 7477 h 167492"/>
                  <a:gd name="connsiteX1" fmla="*/ 307181 w 307181"/>
                  <a:gd name="connsiteY1" fmla="*/ 45577 h 167492"/>
                  <a:gd name="connsiteX2" fmla="*/ 166687 w 307181"/>
                  <a:gd name="connsiteY2" fmla="*/ 167021 h 167492"/>
                  <a:gd name="connsiteX3" fmla="*/ 0 w 307181"/>
                  <a:gd name="connsiteY3" fmla="*/ 7477 h 167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7181" h="167492">
                    <a:moveTo>
                      <a:pt x="0" y="7477"/>
                    </a:moveTo>
                    <a:cubicBezTo>
                      <a:pt x="118268" y="-17922"/>
                      <a:pt x="200819" y="28114"/>
                      <a:pt x="307181" y="45577"/>
                    </a:cubicBezTo>
                    <a:cubicBezTo>
                      <a:pt x="277812" y="114633"/>
                      <a:pt x="217884" y="173371"/>
                      <a:pt x="166687" y="167021"/>
                    </a:cubicBezTo>
                    <a:cubicBezTo>
                      <a:pt x="115490" y="160671"/>
                      <a:pt x="24606" y="79708"/>
                      <a:pt x="0" y="747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任意多边形 88"/>
              <p:cNvSpPr/>
              <p:nvPr/>
            </p:nvSpPr>
            <p:spPr>
              <a:xfrm>
                <a:off x="3936767" y="4447584"/>
                <a:ext cx="308526" cy="96794"/>
              </a:xfrm>
              <a:custGeom>
                <a:avLst/>
                <a:gdLst>
                  <a:gd name="connsiteX0" fmla="*/ 0 w 307182"/>
                  <a:gd name="connsiteY0" fmla="*/ 0 h 59532"/>
                  <a:gd name="connsiteX1" fmla="*/ 307182 w 307182"/>
                  <a:gd name="connsiteY1" fmla="*/ 9525 h 59532"/>
                  <a:gd name="connsiteX2" fmla="*/ 130969 w 307182"/>
                  <a:gd name="connsiteY2" fmla="*/ 59532 h 59532"/>
                  <a:gd name="connsiteX3" fmla="*/ 0 w 307182"/>
                  <a:gd name="connsiteY3" fmla="*/ 0 h 59532"/>
                  <a:gd name="connsiteX0" fmla="*/ 0 w 307182"/>
                  <a:gd name="connsiteY0" fmla="*/ 36067 h 95599"/>
                  <a:gd name="connsiteX1" fmla="*/ 307182 w 307182"/>
                  <a:gd name="connsiteY1" fmla="*/ 45592 h 95599"/>
                  <a:gd name="connsiteX2" fmla="*/ 130969 w 307182"/>
                  <a:gd name="connsiteY2" fmla="*/ 95599 h 95599"/>
                  <a:gd name="connsiteX3" fmla="*/ 0 w 307182"/>
                  <a:gd name="connsiteY3" fmla="*/ 36067 h 95599"/>
                  <a:gd name="connsiteX0" fmla="*/ 0 w 307182"/>
                  <a:gd name="connsiteY0" fmla="*/ 42073 h 101605"/>
                  <a:gd name="connsiteX1" fmla="*/ 307182 w 307182"/>
                  <a:gd name="connsiteY1" fmla="*/ 51598 h 101605"/>
                  <a:gd name="connsiteX2" fmla="*/ 130969 w 307182"/>
                  <a:gd name="connsiteY2" fmla="*/ 101605 h 101605"/>
                  <a:gd name="connsiteX3" fmla="*/ 0 w 307182"/>
                  <a:gd name="connsiteY3" fmla="*/ 42073 h 101605"/>
                  <a:gd name="connsiteX0" fmla="*/ 0 w 307182"/>
                  <a:gd name="connsiteY0" fmla="*/ 42073 h 101605"/>
                  <a:gd name="connsiteX1" fmla="*/ 307182 w 307182"/>
                  <a:gd name="connsiteY1" fmla="*/ 51598 h 101605"/>
                  <a:gd name="connsiteX2" fmla="*/ 130969 w 307182"/>
                  <a:gd name="connsiteY2" fmla="*/ 101605 h 101605"/>
                  <a:gd name="connsiteX3" fmla="*/ 0 w 307182"/>
                  <a:gd name="connsiteY3" fmla="*/ 42073 h 101605"/>
                  <a:gd name="connsiteX0" fmla="*/ 0 w 307182"/>
                  <a:gd name="connsiteY0" fmla="*/ 31591 h 91123"/>
                  <a:gd name="connsiteX1" fmla="*/ 307182 w 307182"/>
                  <a:gd name="connsiteY1" fmla="*/ 41116 h 91123"/>
                  <a:gd name="connsiteX2" fmla="*/ 130969 w 307182"/>
                  <a:gd name="connsiteY2" fmla="*/ 91123 h 91123"/>
                  <a:gd name="connsiteX3" fmla="*/ 0 w 307182"/>
                  <a:gd name="connsiteY3" fmla="*/ 31591 h 91123"/>
                  <a:gd name="connsiteX0" fmla="*/ 0 w 307182"/>
                  <a:gd name="connsiteY0" fmla="*/ 37872 h 97404"/>
                  <a:gd name="connsiteX1" fmla="*/ 307182 w 307182"/>
                  <a:gd name="connsiteY1" fmla="*/ 47397 h 97404"/>
                  <a:gd name="connsiteX2" fmla="*/ 130969 w 307182"/>
                  <a:gd name="connsiteY2" fmla="*/ 97404 h 97404"/>
                  <a:gd name="connsiteX3" fmla="*/ 0 w 307182"/>
                  <a:gd name="connsiteY3" fmla="*/ 37872 h 97404"/>
                  <a:gd name="connsiteX0" fmla="*/ 0 w 307182"/>
                  <a:gd name="connsiteY0" fmla="*/ 37872 h 97404"/>
                  <a:gd name="connsiteX1" fmla="*/ 307182 w 307182"/>
                  <a:gd name="connsiteY1" fmla="*/ 47397 h 97404"/>
                  <a:gd name="connsiteX2" fmla="*/ 130969 w 307182"/>
                  <a:gd name="connsiteY2" fmla="*/ 97404 h 97404"/>
                  <a:gd name="connsiteX3" fmla="*/ 0 w 307182"/>
                  <a:gd name="connsiteY3" fmla="*/ 37872 h 97404"/>
                  <a:gd name="connsiteX0" fmla="*/ 0 w 307185"/>
                  <a:gd name="connsiteY0" fmla="*/ 37872 h 97404"/>
                  <a:gd name="connsiteX1" fmla="*/ 307182 w 307185"/>
                  <a:gd name="connsiteY1" fmla="*/ 47397 h 97404"/>
                  <a:gd name="connsiteX2" fmla="*/ 130969 w 307185"/>
                  <a:gd name="connsiteY2" fmla="*/ 97404 h 97404"/>
                  <a:gd name="connsiteX3" fmla="*/ 0 w 307185"/>
                  <a:gd name="connsiteY3" fmla="*/ 37872 h 97404"/>
                  <a:gd name="connsiteX0" fmla="*/ 0 w 307185"/>
                  <a:gd name="connsiteY0" fmla="*/ 37872 h 97404"/>
                  <a:gd name="connsiteX1" fmla="*/ 307182 w 307185"/>
                  <a:gd name="connsiteY1" fmla="*/ 47397 h 97404"/>
                  <a:gd name="connsiteX2" fmla="*/ 130969 w 307185"/>
                  <a:gd name="connsiteY2" fmla="*/ 97404 h 97404"/>
                  <a:gd name="connsiteX3" fmla="*/ 0 w 307185"/>
                  <a:gd name="connsiteY3" fmla="*/ 37872 h 97404"/>
                  <a:gd name="connsiteX0" fmla="*/ 0 w 307182"/>
                  <a:gd name="connsiteY0" fmla="*/ 37872 h 97404"/>
                  <a:gd name="connsiteX1" fmla="*/ 307182 w 307182"/>
                  <a:gd name="connsiteY1" fmla="*/ 47397 h 97404"/>
                  <a:gd name="connsiteX2" fmla="*/ 130969 w 307182"/>
                  <a:gd name="connsiteY2" fmla="*/ 97404 h 97404"/>
                  <a:gd name="connsiteX3" fmla="*/ 0 w 307182"/>
                  <a:gd name="connsiteY3" fmla="*/ 37872 h 97404"/>
                  <a:gd name="connsiteX0" fmla="*/ 0 w 307182"/>
                  <a:gd name="connsiteY0" fmla="*/ 37872 h 97404"/>
                  <a:gd name="connsiteX1" fmla="*/ 307182 w 307182"/>
                  <a:gd name="connsiteY1" fmla="*/ 47397 h 97404"/>
                  <a:gd name="connsiteX2" fmla="*/ 130969 w 307182"/>
                  <a:gd name="connsiteY2" fmla="*/ 97404 h 97404"/>
                  <a:gd name="connsiteX3" fmla="*/ 0 w 307182"/>
                  <a:gd name="connsiteY3" fmla="*/ 37872 h 97404"/>
                  <a:gd name="connsiteX0" fmla="*/ 0 w 307182"/>
                  <a:gd name="connsiteY0" fmla="*/ 37263 h 96795"/>
                  <a:gd name="connsiteX1" fmla="*/ 307182 w 307182"/>
                  <a:gd name="connsiteY1" fmla="*/ 46788 h 96795"/>
                  <a:gd name="connsiteX2" fmla="*/ 130969 w 307182"/>
                  <a:gd name="connsiteY2" fmla="*/ 96795 h 96795"/>
                  <a:gd name="connsiteX3" fmla="*/ 0 w 307182"/>
                  <a:gd name="connsiteY3" fmla="*/ 37263 h 96795"/>
                  <a:gd name="connsiteX0" fmla="*/ 0 w 307182"/>
                  <a:gd name="connsiteY0" fmla="*/ 37263 h 96795"/>
                  <a:gd name="connsiteX1" fmla="*/ 307182 w 307182"/>
                  <a:gd name="connsiteY1" fmla="*/ 46788 h 96795"/>
                  <a:gd name="connsiteX2" fmla="*/ 130969 w 307182"/>
                  <a:gd name="connsiteY2" fmla="*/ 96795 h 96795"/>
                  <a:gd name="connsiteX3" fmla="*/ 0 w 307182"/>
                  <a:gd name="connsiteY3" fmla="*/ 37263 h 96795"/>
                  <a:gd name="connsiteX0" fmla="*/ 1344 w 308526"/>
                  <a:gd name="connsiteY0" fmla="*/ 37263 h 96795"/>
                  <a:gd name="connsiteX1" fmla="*/ 308526 w 308526"/>
                  <a:gd name="connsiteY1" fmla="*/ 46788 h 96795"/>
                  <a:gd name="connsiteX2" fmla="*/ 132313 w 308526"/>
                  <a:gd name="connsiteY2" fmla="*/ 96795 h 96795"/>
                  <a:gd name="connsiteX3" fmla="*/ 1344 w 308526"/>
                  <a:gd name="connsiteY3" fmla="*/ 37263 h 96795"/>
                  <a:gd name="connsiteX0" fmla="*/ 1344 w 308526"/>
                  <a:gd name="connsiteY0" fmla="*/ 34110 h 93642"/>
                  <a:gd name="connsiteX1" fmla="*/ 308526 w 308526"/>
                  <a:gd name="connsiteY1" fmla="*/ 43635 h 93642"/>
                  <a:gd name="connsiteX2" fmla="*/ 132313 w 308526"/>
                  <a:gd name="connsiteY2" fmla="*/ 93642 h 93642"/>
                  <a:gd name="connsiteX3" fmla="*/ 1344 w 308526"/>
                  <a:gd name="connsiteY3" fmla="*/ 34110 h 93642"/>
                  <a:gd name="connsiteX0" fmla="*/ 1344 w 308526"/>
                  <a:gd name="connsiteY0" fmla="*/ 37262 h 96794"/>
                  <a:gd name="connsiteX1" fmla="*/ 308526 w 308526"/>
                  <a:gd name="connsiteY1" fmla="*/ 46787 h 96794"/>
                  <a:gd name="connsiteX2" fmla="*/ 132313 w 308526"/>
                  <a:gd name="connsiteY2" fmla="*/ 96794 h 96794"/>
                  <a:gd name="connsiteX3" fmla="*/ 1344 w 308526"/>
                  <a:gd name="connsiteY3" fmla="*/ 37262 h 96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8526" h="96794">
                    <a:moveTo>
                      <a:pt x="1344" y="37262"/>
                    </a:moveTo>
                    <a:cubicBezTo>
                      <a:pt x="34682" y="-38143"/>
                      <a:pt x="275188" y="19799"/>
                      <a:pt x="308526" y="46787"/>
                    </a:cubicBezTo>
                    <a:cubicBezTo>
                      <a:pt x="275981" y="122987"/>
                      <a:pt x="195813" y="-27031"/>
                      <a:pt x="132313" y="96794"/>
                    </a:cubicBezTo>
                    <a:cubicBezTo>
                      <a:pt x="79132" y="96000"/>
                      <a:pt x="-12150" y="54724"/>
                      <a:pt x="1344" y="3726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任意多边形 89"/>
              <p:cNvSpPr/>
              <p:nvPr/>
            </p:nvSpPr>
            <p:spPr>
              <a:xfrm>
                <a:off x="4769644" y="4131469"/>
                <a:ext cx="159543" cy="38100"/>
              </a:xfrm>
              <a:custGeom>
                <a:avLst/>
                <a:gdLst>
                  <a:gd name="connsiteX0" fmla="*/ 0 w 154781"/>
                  <a:gd name="connsiteY0" fmla="*/ 38100 h 38100"/>
                  <a:gd name="connsiteX1" fmla="*/ 64294 w 154781"/>
                  <a:gd name="connsiteY1" fmla="*/ 0 h 38100"/>
                  <a:gd name="connsiteX2" fmla="*/ 90487 w 154781"/>
                  <a:gd name="connsiteY2" fmla="*/ 11906 h 38100"/>
                  <a:gd name="connsiteX3" fmla="*/ 154781 w 154781"/>
                  <a:gd name="connsiteY3" fmla="*/ 19050 h 38100"/>
                  <a:gd name="connsiteX4" fmla="*/ 147637 w 154781"/>
                  <a:gd name="connsiteY4" fmla="*/ 35719 h 38100"/>
                  <a:gd name="connsiteX5" fmla="*/ 128587 w 154781"/>
                  <a:gd name="connsiteY5" fmla="*/ 30956 h 38100"/>
                  <a:gd name="connsiteX6" fmla="*/ 107156 w 154781"/>
                  <a:gd name="connsiteY6" fmla="*/ 38100 h 38100"/>
                  <a:gd name="connsiteX7" fmla="*/ 85725 w 154781"/>
                  <a:gd name="connsiteY7" fmla="*/ 23812 h 38100"/>
                  <a:gd name="connsiteX8" fmla="*/ 0 w 154781"/>
                  <a:gd name="connsiteY8" fmla="*/ 38100 h 38100"/>
                  <a:gd name="connsiteX0" fmla="*/ 0 w 154781"/>
                  <a:gd name="connsiteY0" fmla="*/ 38100 h 72683"/>
                  <a:gd name="connsiteX1" fmla="*/ 64294 w 154781"/>
                  <a:gd name="connsiteY1" fmla="*/ 0 h 72683"/>
                  <a:gd name="connsiteX2" fmla="*/ 90487 w 154781"/>
                  <a:gd name="connsiteY2" fmla="*/ 11906 h 72683"/>
                  <a:gd name="connsiteX3" fmla="*/ 154781 w 154781"/>
                  <a:gd name="connsiteY3" fmla="*/ 19050 h 72683"/>
                  <a:gd name="connsiteX4" fmla="*/ 147637 w 154781"/>
                  <a:gd name="connsiteY4" fmla="*/ 35719 h 72683"/>
                  <a:gd name="connsiteX5" fmla="*/ 128587 w 154781"/>
                  <a:gd name="connsiteY5" fmla="*/ 30956 h 72683"/>
                  <a:gd name="connsiteX6" fmla="*/ 107156 w 154781"/>
                  <a:gd name="connsiteY6" fmla="*/ 38100 h 72683"/>
                  <a:gd name="connsiteX7" fmla="*/ 85725 w 154781"/>
                  <a:gd name="connsiteY7" fmla="*/ 23812 h 72683"/>
                  <a:gd name="connsiteX8" fmla="*/ 0 w 154781"/>
                  <a:gd name="connsiteY8" fmla="*/ 38100 h 72683"/>
                  <a:gd name="connsiteX0" fmla="*/ 0 w 154781"/>
                  <a:gd name="connsiteY0" fmla="*/ 38100 h 72683"/>
                  <a:gd name="connsiteX1" fmla="*/ 64294 w 154781"/>
                  <a:gd name="connsiteY1" fmla="*/ 0 h 72683"/>
                  <a:gd name="connsiteX2" fmla="*/ 90487 w 154781"/>
                  <a:gd name="connsiteY2" fmla="*/ 11906 h 72683"/>
                  <a:gd name="connsiteX3" fmla="*/ 154781 w 154781"/>
                  <a:gd name="connsiteY3" fmla="*/ 19050 h 72683"/>
                  <a:gd name="connsiteX4" fmla="*/ 147637 w 154781"/>
                  <a:gd name="connsiteY4" fmla="*/ 35719 h 72683"/>
                  <a:gd name="connsiteX5" fmla="*/ 128587 w 154781"/>
                  <a:gd name="connsiteY5" fmla="*/ 30956 h 72683"/>
                  <a:gd name="connsiteX6" fmla="*/ 107156 w 154781"/>
                  <a:gd name="connsiteY6" fmla="*/ 38100 h 72683"/>
                  <a:gd name="connsiteX7" fmla="*/ 85725 w 154781"/>
                  <a:gd name="connsiteY7" fmla="*/ 23812 h 72683"/>
                  <a:gd name="connsiteX8" fmla="*/ 0 w 154781"/>
                  <a:gd name="connsiteY8" fmla="*/ 38100 h 72683"/>
                  <a:gd name="connsiteX0" fmla="*/ 0 w 154781"/>
                  <a:gd name="connsiteY0" fmla="*/ 38100 h 38100"/>
                  <a:gd name="connsiteX1" fmla="*/ 64294 w 154781"/>
                  <a:gd name="connsiteY1" fmla="*/ 0 h 38100"/>
                  <a:gd name="connsiteX2" fmla="*/ 90487 w 154781"/>
                  <a:gd name="connsiteY2" fmla="*/ 11906 h 38100"/>
                  <a:gd name="connsiteX3" fmla="*/ 154781 w 154781"/>
                  <a:gd name="connsiteY3" fmla="*/ 19050 h 38100"/>
                  <a:gd name="connsiteX4" fmla="*/ 147637 w 154781"/>
                  <a:gd name="connsiteY4" fmla="*/ 35719 h 38100"/>
                  <a:gd name="connsiteX5" fmla="*/ 128587 w 154781"/>
                  <a:gd name="connsiteY5" fmla="*/ 30956 h 38100"/>
                  <a:gd name="connsiteX6" fmla="*/ 107156 w 154781"/>
                  <a:gd name="connsiteY6" fmla="*/ 38100 h 38100"/>
                  <a:gd name="connsiteX7" fmla="*/ 0 w 154781"/>
                  <a:gd name="connsiteY7" fmla="*/ 38100 h 38100"/>
                  <a:gd name="connsiteX0" fmla="*/ 0 w 154781"/>
                  <a:gd name="connsiteY0" fmla="*/ 38100 h 38100"/>
                  <a:gd name="connsiteX1" fmla="*/ 64294 w 154781"/>
                  <a:gd name="connsiteY1" fmla="*/ 0 h 38100"/>
                  <a:gd name="connsiteX2" fmla="*/ 154781 w 154781"/>
                  <a:gd name="connsiteY2" fmla="*/ 19050 h 38100"/>
                  <a:gd name="connsiteX3" fmla="*/ 147637 w 154781"/>
                  <a:gd name="connsiteY3" fmla="*/ 35719 h 38100"/>
                  <a:gd name="connsiteX4" fmla="*/ 128587 w 154781"/>
                  <a:gd name="connsiteY4" fmla="*/ 30956 h 38100"/>
                  <a:gd name="connsiteX5" fmla="*/ 107156 w 154781"/>
                  <a:gd name="connsiteY5" fmla="*/ 38100 h 38100"/>
                  <a:gd name="connsiteX6" fmla="*/ 0 w 154781"/>
                  <a:gd name="connsiteY6" fmla="*/ 38100 h 38100"/>
                  <a:gd name="connsiteX0" fmla="*/ 0 w 154781"/>
                  <a:gd name="connsiteY0" fmla="*/ 38100 h 38100"/>
                  <a:gd name="connsiteX1" fmla="*/ 64294 w 154781"/>
                  <a:gd name="connsiteY1" fmla="*/ 0 h 38100"/>
                  <a:gd name="connsiteX2" fmla="*/ 154781 w 154781"/>
                  <a:gd name="connsiteY2" fmla="*/ 19050 h 38100"/>
                  <a:gd name="connsiteX3" fmla="*/ 147637 w 154781"/>
                  <a:gd name="connsiteY3" fmla="*/ 35719 h 38100"/>
                  <a:gd name="connsiteX4" fmla="*/ 128587 w 154781"/>
                  <a:gd name="connsiteY4" fmla="*/ 30956 h 38100"/>
                  <a:gd name="connsiteX5" fmla="*/ 107156 w 154781"/>
                  <a:gd name="connsiteY5" fmla="*/ 38100 h 38100"/>
                  <a:gd name="connsiteX6" fmla="*/ 0 w 154781"/>
                  <a:gd name="connsiteY6" fmla="*/ 38100 h 38100"/>
                  <a:gd name="connsiteX0" fmla="*/ 0 w 154781"/>
                  <a:gd name="connsiteY0" fmla="*/ 38100 h 38100"/>
                  <a:gd name="connsiteX1" fmla="*/ 64294 w 154781"/>
                  <a:gd name="connsiteY1" fmla="*/ 0 h 38100"/>
                  <a:gd name="connsiteX2" fmla="*/ 154781 w 154781"/>
                  <a:gd name="connsiteY2" fmla="*/ 19050 h 38100"/>
                  <a:gd name="connsiteX3" fmla="*/ 147637 w 154781"/>
                  <a:gd name="connsiteY3" fmla="*/ 35719 h 38100"/>
                  <a:gd name="connsiteX4" fmla="*/ 128587 w 154781"/>
                  <a:gd name="connsiteY4" fmla="*/ 30956 h 38100"/>
                  <a:gd name="connsiteX5" fmla="*/ 0 w 154781"/>
                  <a:gd name="connsiteY5" fmla="*/ 38100 h 38100"/>
                  <a:gd name="connsiteX0" fmla="*/ 0 w 154781"/>
                  <a:gd name="connsiteY0" fmla="*/ 38100 h 38100"/>
                  <a:gd name="connsiteX1" fmla="*/ 64294 w 154781"/>
                  <a:gd name="connsiteY1" fmla="*/ 0 h 38100"/>
                  <a:gd name="connsiteX2" fmla="*/ 154781 w 154781"/>
                  <a:gd name="connsiteY2" fmla="*/ 19050 h 38100"/>
                  <a:gd name="connsiteX3" fmla="*/ 147637 w 154781"/>
                  <a:gd name="connsiteY3" fmla="*/ 35719 h 38100"/>
                  <a:gd name="connsiteX4" fmla="*/ 0 w 154781"/>
                  <a:gd name="connsiteY4" fmla="*/ 38100 h 38100"/>
                  <a:gd name="connsiteX0" fmla="*/ 0 w 154781"/>
                  <a:gd name="connsiteY0" fmla="*/ 38100 h 38100"/>
                  <a:gd name="connsiteX1" fmla="*/ 64294 w 154781"/>
                  <a:gd name="connsiteY1" fmla="*/ 0 h 38100"/>
                  <a:gd name="connsiteX2" fmla="*/ 154781 w 154781"/>
                  <a:gd name="connsiteY2" fmla="*/ 19050 h 38100"/>
                  <a:gd name="connsiteX3" fmla="*/ 0 w 154781"/>
                  <a:gd name="connsiteY3" fmla="*/ 38100 h 38100"/>
                  <a:gd name="connsiteX0" fmla="*/ 0 w 159543"/>
                  <a:gd name="connsiteY0" fmla="*/ 38100 h 38100"/>
                  <a:gd name="connsiteX1" fmla="*/ 64294 w 159543"/>
                  <a:gd name="connsiteY1" fmla="*/ 0 h 38100"/>
                  <a:gd name="connsiteX2" fmla="*/ 159543 w 159543"/>
                  <a:gd name="connsiteY2" fmla="*/ 19050 h 38100"/>
                  <a:gd name="connsiteX3" fmla="*/ 0 w 159543"/>
                  <a:gd name="connsiteY3" fmla="*/ 38100 h 38100"/>
                  <a:gd name="connsiteX0" fmla="*/ 0 w 159543"/>
                  <a:gd name="connsiteY0" fmla="*/ 38100 h 39322"/>
                  <a:gd name="connsiteX1" fmla="*/ 64294 w 159543"/>
                  <a:gd name="connsiteY1" fmla="*/ 0 h 39322"/>
                  <a:gd name="connsiteX2" fmla="*/ 159543 w 159543"/>
                  <a:gd name="connsiteY2" fmla="*/ 19050 h 39322"/>
                  <a:gd name="connsiteX3" fmla="*/ 0 w 159543"/>
                  <a:gd name="connsiteY3" fmla="*/ 38100 h 39322"/>
                  <a:gd name="connsiteX0" fmla="*/ 0 w 159543"/>
                  <a:gd name="connsiteY0" fmla="*/ 38100 h 38100"/>
                  <a:gd name="connsiteX1" fmla="*/ 64294 w 159543"/>
                  <a:gd name="connsiteY1" fmla="*/ 0 h 38100"/>
                  <a:gd name="connsiteX2" fmla="*/ 159543 w 159543"/>
                  <a:gd name="connsiteY2" fmla="*/ 19050 h 38100"/>
                  <a:gd name="connsiteX3" fmla="*/ 0 w 159543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543" h="38100">
                    <a:moveTo>
                      <a:pt x="0" y="38100"/>
                    </a:moveTo>
                    <a:cubicBezTo>
                      <a:pt x="11906" y="6350"/>
                      <a:pt x="42863" y="12700"/>
                      <a:pt x="64294" y="0"/>
                    </a:cubicBezTo>
                    <a:cubicBezTo>
                      <a:pt x="94456" y="6350"/>
                      <a:pt x="129381" y="-1587"/>
                      <a:pt x="159543" y="19050"/>
                    </a:cubicBezTo>
                    <a:cubicBezTo>
                      <a:pt x="115887" y="53975"/>
                      <a:pt x="57943" y="12700"/>
                      <a:pt x="0" y="3810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任意多边形 90"/>
              <p:cNvSpPr/>
              <p:nvPr/>
            </p:nvSpPr>
            <p:spPr>
              <a:xfrm>
                <a:off x="3587519" y="3732826"/>
                <a:ext cx="273426" cy="72708"/>
              </a:xfrm>
              <a:custGeom>
                <a:avLst/>
                <a:gdLst>
                  <a:gd name="connsiteX0" fmla="*/ 198120 w 685800"/>
                  <a:gd name="connsiteY0" fmla="*/ 0 h 632460"/>
                  <a:gd name="connsiteX1" fmla="*/ 685800 w 685800"/>
                  <a:gd name="connsiteY1" fmla="*/ 388620 h 632460"/>
                  <a:gd name="connsiteX2" fmla="*/ 0 w 685800"/>
                  <a:gd name="connsiteY2" fmla="*/ 632460 h 632460"/>
                  <a:gd name="connsiteX3" fmla="*/ 198120 w 685800"/>
                  <a:gd name="connsiteY3" fmla="*/ 0 h 632460"/>
                  <a:gd name="connsiteX0" fmla="*/ 198120 w 452437"/>
                  <a:gd name="connsiteY0" fmla="*/ 0 h 632460"/>
                  <a:gd name="connsiteX1" fmla="*/ 452437 w 452437"/>
                  <a:gd name="connsiteY1" fmla="*/ 67152 h 632460"/>
                  <a:gd name="connsiteX2" fmla="*/ 0 w 452437"/>
                  <a:gd name="connsiteY2" fmla="*/ 632460 h 632460"/>
                  <a:gd name="connsiteX3" fmla="*/ 198120 w 452437"/>
                  <a:gd name="connsiteY3" fmla="*/ 0 h 632460"/>
                  <a:gd name="connsiteX0" fmla="*/ 0 w 254317"/>
                  <a:gd name="connsiteY0" fmla="*/ 0 h 70485"/>
                  <a:gd name="connsiteX1" fmla="*/ 254317 w 254317"/>
                  <a:gd name="connsiteY1" fmla="*/ 67152 h 70485"/>
                  <a:gd name="connsiteX2" fmla="*/ 104299 w 254317"/>
                  <a:gd name="connsiteY2" fmla="*/ 70485 h 70485"/>
                  <a:gd name="connsiteX3" fmla="*/ 0 w 254317"/>
                  <a:gd name="connsiteY3" fmla="*/ 0 h 70485"/>
                  <a:gd name="connsiteX0" fmla="*/ 0 w 254317"/>
                  <a:gd name="connsiteY0" fmla="*/ 923 h 71408"/>
                  <a:gd name="connsiteX1" fmla="*/ 254317 w 254317"/>
                  <a:gd name="connsiteY1" fmla="*/ 68075 h 71408"/>
                  <a:gd name="connsiteX2" fmla="*/ 104299 w 254317"/>
                  <a:gd name="connsiteY2" fmla="*/ 71408 h 71408"/>
                  <a:gd name="connsiteX3" fmla="*/ 0 w 254317"/>
                  <a:gd name="connsiteY3" fmla="*/ 923 h 71408"/>
                  <a:gd name="connsiteX0" fmla="*/ 0 w 254317"/>
                  <a:gd name="connsiteY0" fmla="*/ 923 h 68075"/>
                  <a:gd name="connsiteX1" fmla="*/ 254317 w 254317"/>
                  <a:gd name="connsiteY1" fmla="*/ 68075 h 68075"/>
                  <a:gd name="connsiteX2" fmla="*/ 116206 w 254317"/>
                  <a:gd name="connsiteY2" fmla="*/ 49977 h 68075"/>
                  <a:gd name="connsiteX3" fmla="*/ 0 w 254317"/>
                  <a:gd name="connsiteY3" fmla="*/ 923 h 68075"/>
                  <a:gd name="connsiteX0" fmla="*/ 0 w 254317"/>
                  <a:gd name="connsiteY0" fmla="*/ 923 h 68075"/>
                  <a:gd name="connsiteX1" fmla="*/ 254317 w 254317"/>
                  <a:gd name="connsiteY1" fmla="*/ 68075 h 68075"/>
                  <a:gd name="connsiteX2" fmla="*/ 116206 w 254317"/>
                  <a:gd name="connsiteY2" fmla="*/ 49977 h 68075"/>
                  <a:gd name="connsiteX3" fmla="*/ 0 w 254317"/>
                  <a:gd name="connsiteY3" fmla="*/ 923 h 68075"/>
                  <a:gd name="connsiteX0" fmla="*/ 0 w 273367"/>
                  <a:gd name="connsiteY0" fmla="*/ 1048 h 61056"/>
                  <a:gd name="connsiteX1" fmla="*/ 273367 w 273367"/>
                  <a:gd name="connsiteY1" fmla="*/ 61056 h 61056"/>
                  <a:gd name="connsiteX2" fmla="*/ 135256 w 273367"/>
                  <a:gd name="connsiteY2" fmla="*/ 42958 h 61056"/>
                  <a:gd name="connsiteX3" fmla="*/ 0 w 273367"/>
                  <a:gd name="connsiteY3" fmla="*/ 1048 h 61056"/>
                  <a:gd name="connsiteX0" fmla="*/ 0 w 273367"/>
                  <a:gd name="connsiteY0" fmla="*/ 6702 h 66710"/>
                  <a:gd name="connsiteX1" fmla="*/ 273367 w 273367"/>
                  <a:gd name="connsiteY1" fmla="*/ 66710 h 66710"/>
                  <a:gd name="connsiteX2" fmla="*/ 135256 w 273367"/>
                  <a:gd name="connsiteY2" fmla="*/ 48612 h 66710"/>
                  <a:gd name="connsiteX3" fmla="*/ 0 w 273367"/>
                  <a:gd name="connsiteY3" fmla="*/ 6702 h 66710"/>
                  <a:gd name="connsiteX0" fmla="*/ 0 w 273367"/>
                  <a:gd name="connsiteY0" fmla="*/ 6702 h 66710"/>
                  <a:gd name="connsiteX1" fmla="*/ 273367 w 273367"/>
                  <a:gd name="connsiteY1" fmla="*/ 66710 h 66710"/>
                  <a:gd name="connsiteX2" fmla="*/ 135256 w 273367"/>
                  <a:gd name="connsiteY2" fmla="*/ 48612 h 66710"/>
                  <a:gd name="connsiteX3" fmla="*/ 0 w 273367"/>
                  <a:gd name="connsiteY3" fmla="*/ 6702 h 66710"/>
                  <a:gd name="connsiteX0" fmla="*/ 1778 w 275145"/>
                  <a:gd name="connsiteY0" fmla="*/ 15057 h 75065"/>
                  <a:gd name="connsiteX1" fmla="*/ 275145 w 275145"/>
                  <a:gd name="connsiteY1" fmla="*/ 75065 h 75065"/>
                  <a:gd name="connsiteX2" fmla="*/ 137034 w 275145"/>
                  <a:gd name="connsiteY2" fmla="*/ 56967 h 75065"/>
                  <a:gd name="connsiteX3" fmla="*/ 1778 w 275145"/>
                  <a:gd name="connsiteY3" fmla="*/ 15057 h 75065"/>
                  <a:gd name="connsiteX0" fmla="*/ 1778 w 275232"/>
                  <a:gd name="connsiteY0" fmla="*/ 19229 h 102361"/>
                  <a:gd name="connsiteX1" fmla="*/ 275145 w 275232"/>
                  <a:gd name="connsiteY1" fmla="*/ 79237 h 102361"/>
                  <a:gd name="connsiteX2" fmla="*/ 137034 w 275232"/>
                  <a:gd name="connsiteY2" fmla="*/ 61139 h 102361"/>
                  <a:gd name="connsiteX3" fmla="*/ 1778 w 275232"/>
                  <a:gd name="connsiteY3" fmla="*/ 19229 h 102361"/>
                  <a:gd name="connsiteX0" fmla="*/ 1778 w 275174"/>
                  <a:gd name="connsiteY0" fmla="*/ 10138 h 73165"/>
                  <a:gd name="connsiteX1" fmla="*/ 148027 w 275174"/>
                  <a:gd name="connsiteY1" fmla="*/ 4820 h 73165"/>
                  <a:gd name="connsiteX2" fmla="*/ 275145 w 275174"/>
                  <a:gd name="connsiteY2" fmla="*/ 70146 h 73165"/>
                  <a:gd name="connsiteX3" fmla="*/ 137034 w 275174"/>
                  <a:gd name="connsiteY3" fmla="*/ 52048 h 73165"/>
                  <a:gd name="connsiteX4" fmla="*/ 1778 w 275174"/>
                  <a:gd name="connsiteY4" fmla="*/ 10138 h 73165"/>
                  <a:gd name="connsiteX0" fmla="*/ 27 w 273423"/>
                  <a:gd name="connsiteY0" fmla="*/ 3147 h 65333"/>
                  <a:gd name="connsiteX1" fmla="*/ 146276 w 273423"/>
                  <a:gd name="connsiteY1" fmla="*/ 9735 h 65333"/>
                  <a:gd name="connsiteX2" fmla="*/ 273394 w 273423"/>
                  <a:gd name="connsiteY2" fmla="*/ 63155 h 65333"/>
                  <a:gd name="connsiteX3" fmla="*/ 135283 w 273423"/>
                  <a:gd name="connsiteY3" fmla="*/ 45057 h 65333"/>
                  <a:gd name="connsiteX4" fmla="*/ 27 w 273423"/>
                  <a:gd name="connsiteY4" fmla="*/ 3147 h 65333"/>
                  <a:gd name="connsiteX0" fmla="*/ 27 w 273423"/>
                  <a:gd name="connsiteY0" fmla="*/ 17181 h 79367"/>
                  <a:gd name="connsiteX1" fmla="*/ 146276 w 273423"/>
                  <a:gd name="connsiteY1" fmla="*/ 23769 h 79367"/>
                  <a:gd name="connsiteX2" fmla="*/ 273394 w 273423"/>
                  <a:gd name="connsiteY2" fmla="*/ 77189 h 79367"/>
                  <a:gd name="connsiteX3" fmla="*/ 135283 w 273423"/>
                  <a:gd name="connsiteY3" fmla="*/ 59091 h 79367"/>
                  <a:gd name="connsiteX4" fmla="*/ 27 w 273423"/>
                  <a:gd name="connsiteY4" fmla="*/ 17181 h 79367"/>
                  <a:gd name="connsiteX0" fmla="*/ 27 w 273423"/>
                  <a:gd name="connsiteY0" fmla="*/ 11055 h 73241"/>
                  <a:gd name="connsiteX1" fmla="*/ 146276 w 273423"/>
                  <a:gd name="connsiteY1" fmla="*/ 17643 h 73241"/>
                  <a:gd name="connsiteX2" fmla="*/ 273394 w 273423"/>
                  <a:gd name="connsiteY2" fmla="*/ 71063 h 73241"/>
                  <a:gd name="connsiteX3" fmla="*/ 135283 w 273423"/>
                  <a:gd name="connsiteY3" fmla="*/ 52965 h 73241"/>
                  <a:gd name="connsiteX4" fmla="*/ 27 w 273423"/>
                  <a:gd name="connsiteY4" fmla="*/ 11055 h 73241"/>
                  <a:gd name="connsiteX0" fmla="*/ 27 w 273421"/>
                  <a:gd name="connsiteY0" fmla="*/ 11055 h 73241"/>
                  <a:gd name="connsiteX1" fmla="*/ 146276 w 273421"/>
                  <a:gd name="connsiteY1" fmla="*/ 17643 h 73241"/>
                  <a:gd name="connsiteX2" fmla="*/ 273394 w 273421"/>
                  <a:gd name="connsiteY2" fmla="*/ 71063 h 73241"/>
                  <a:gd name="connsiteX3" fmla="*/ 135283 w 273421"/>
                  <a:gd name="connsiteY3" fmla="*/ 52965 h 73241"/>
                  <a:gd name="connsiteX4" fmla="*/ 27 w 273421"/>
                  <a:gd name="connsiteY4" fmla="*/ 11055 h 73241"/>
                  <a:gd name="connsiteX0" fmla="*/ 32 w 273426"/>
                  <a:gd name="connsiteY0" fmla="*/ 11055 h 73241"/>
                  <a:gd name="connsiteX1" fmla="*/ 146281 w 273426"/>
                  <a:gd name="connsiteY1" fmla="*/ 17643 h 73241"/>
                  <a:gd name="connsiteX2" fmla="*/ 273399 w 273426"/>
                  <a:gd name="connsiteY2" fmla="*/ 71063 h 73241"/>
                  <a:gd name="connsiteX3" fmla="*/ 135288 w 273426"/>
                  <a:gd name="connsiteY3" fmla="*/ 52965 h 73241"/>
                  <a:gd name="connsiteX4" fmla="*/ 32 w 273426"/>
                  <a:gd name="connsiteY4" fmla="*/ 11055 h 73241"/>
                  <a:gd name="connsiteX0" fmla="*/ 32 w 273426"/>
                  <a:gd name="connsiteY0" fmla="*/ 11055 h 72708"/>
                  <a:gd name="connsiteX1" fmla="*/ 146281 w 273426"/>
                  <a:gd name="connsiteY1" fmla="*/ 17643 h 72708"/>
                  <a:gd name="connsiteX2" fmla="*/ 273399 w 273426"/>
                  <a:gd name="connsiteY2" fmla="*/ 71063 h 72708"/>
                  <a:gd name="connsiteX3" fmla="*/ 135288 w 273426"/>
                  <a:gd name="connsiteY3" fmla="*/ 52965 h 72708"/>
                  <a:gd name="connsiteX4" fmla="*/ 32 w 273426"/>
                  <a:gd name="connsiteY4" fmla="*/ 11055 h 72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426" h="72708">
                    <a:moveTo>
                      <a:pt x="32" y="11055"/>
                    </a:moveTo>
                    <a:cubicBezTo>
                      <a:pt x="1864" y="5168"/>
                      <a:pt x="67381" y="-13789"/>
                      <a:pt x="146281" y="17643"/>
                    </a:cubicBezTo>
                    <a:cubicBezTo>
                      <a:pt x="184699" y="39550"/>
                      <a:pt x="275231" y="65176"/>
                      <a:pt x="273399" y="71063"/>
                    </a:cubicBezTo>
                    <a:cubicBezTo>
                      <a:pt x="271567" y="76950"/>
                      <a:pt x="171799" y="66141"/>
                      <a:pt x="135288" y="52965"/>
                    </a:cubicBezTo>
                    <a:cubicBezTo>
                      <a:pt x="73534" y="19945"/>
                      <a:pt x="-1800" y="16942"/>
                      <a:pt x="32" y="1105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Freeform 23"/>
              <p:cNvSpPr>
                <a:spLocks noEditPoints="1"/>
              </p:cNvSpPr>
              <p:nvPr/>
            </p:nvSpPr>
            <p:spPr bwMode="auto">
              <a:xfrm rot="2013932">
                <a:off x="3180083" y="3939573"/>
                <a:ext cx="555239" cy="226208"/>
              </a:xfrm>
              <a:custGeom>
                <a:avLst/>
                <a:gdLst>
                  <a:gd name="T0" fmla="*/ 609 w 1111"/>
                  <a:gd name="T1" fmla="*/ 401 h 453"/>
                  <a:gd name="T2" fmla="*/ 669 w 1111"/>
                  <a:gd name="T3" fmla="*/ 442 h 453"/>
                  <a:gd name="T4" fmla="*/ 548 w 1111"/>
                  <a:gd name="T5" fmla="*/ 425 h 453"/>
                  <a:gd name="T6" fmla="*/ 396 w 1111"/>
                  <a:gd name="T7" fmla="*/ 348 h 453"/>
                  <a:gd name="T8" fmla="*/ 190 w 1111"/>
                  <a:gd name="T9" fmla="*/ 207 h 453"/>
                  <a:gd name="T10" fmla="*/ 50 w 1111"/>
                  <a:gd name="T11" fmla="*/ 110 h 453"/>
                  <a:gd name="T12" fmla="*/ 67 w 1111"/>
                  <a:gd name="T13" fmla="*/ 86 h 453"/>
                  <a:gd name="T14" fmla="*/ 12 w 1111"/>
                  <a:gd name="T15" fmla="*/ 57 h 453"/>
                  <a:gd name="T16" fmla="*/ 101 w 1111"/>
                  <a:gd name="T17" fmla="*/ 22 h 453"/>
                  <a:gd name="T18" fmla="*/ 268 w 1111"/>
                  <a:gd name="T19" fmla="*/ 13 h 453"/>
                  <a:gd name="T20" fmla="*/ 364 w 1111"/>
                  <a:gd name="T21" fmla="*/ 20 h 453"/>
                  <a:gd name="T22" fmla="*/ 456 w 1111"/>
                  <a:gd name="T23" fmla="*/ 100 h 453"/>
                  <a:gd name="T24" fmla="*/ 634 w 1111"/>
                  <a:gd name="T25" fmla="*/ 137 h 453"/>
                  <a:gd name="T26" fmla="*/ 771 w 1111"/>
                  <a:gd name="T27" fmla="*/ 121 h 453"/>
                  <a:gd name="T28" fmla="*/ 855 w 1111"/>
                  <a:gd name="T29" fmla="*/ 103 h 453"/>
                  <a:gd name="T30" fmla="*/ 1019 w 1111"/>
                  <a:gd name="T31" fmla="*/ 62 h 453"/>
                  <a:gd name="T32" fmla="*/ 1072 w 1111"/>
                  <a:gd name="T33" fmla="*/ 153 h 453"/>
                  <a:gd name="T34" fmla="*/ 1110 w 1111"/>
                  <a:gd name="T35" fmla="*/ 353 h 453"/>
                  <a:gd name="T36" fmla="*/ 1050 w 1111"/>
                  <a:gd name="T37" fmla="*/ 452 h 453"/>
                  <a:gd name="T38" fmla="*/ 922 w 1111"/>
                  <a:gd name="T39" fmla="*/ 443 h 453"/>
                  <a:gd name="T40" fmla="*/ 780 w 1111"/>
                  <a:gd name="T41" fmla="*/ 417 h 453"/>
                  <a:gd name="T42" fmla="*/ 685 w 1111"/>
                  <a:gd name="T43" fmla="*/ 388 h 453"/>
                  <a:gd name="T44" fmla="*/ 587 w 1111"/>
                  <a:gd name="T45" fmla="*/ 380 h 453"/>
                  <a:gd name="T46" fmla="*/ 587 w 1111"/>
                  <a:gd name="T47" fmla="*/ 379 h 453"/>
                  <a:gd name="T48" fmla="*/ 145 w 1111"/>
                  <a:gd name="T49" fmla="*/ 89 h 453"/>
                  <a:gd name="T50" fmla="*/ 164 w 1111"/>
                  <a:gd name="T51" fmla="*/ 84 h 453"/>
                  <a:gd name="T52" fmla="*/ 97 w 1111"/>
                  <a:gd name="T53" fmla="*/ 80 h 453"/>
                  <a:gd name="T54" fmla="*/ 116 w 1111"/>
                  <a:gd name="T55" fmla="*/ 91 h 453"/>
                  <a:gd name="T56" fmla="*/ 97 w 1111"/>
                  <a:gd name="T57" fmla="*/ 80 h 453"/>
                  <a:gd name="T58" fmla="*/ 1030 w 1111"/>
                  <a:gd name="T59" fmla="*/ 122 h 453"/>
                  <a:gd name="T60" fmla="*/ 1011 w 1111"/>
                  <a:gd name="T61" fmla="*/ 118 h 453"/>
                  <a:gd name="T62" fmla="*/ 1028 w 1111"/>
                  <a:gd name="T63" fmla="*/ 126 h 453"/>
                  <a:gd name="T64" fmla="*/ 384 w 1111"/>
                  <a:gd name="T65" fmla="*/ 97 h 453"/>
                  <a:gd name="T66" fmla="*/ 367 w 1111"/>
                  <a:gd name="T67" fmla="*/ 96 h 453"/>
                  <a:gd name="T68" fmla="*/ 327 w 1111"/>
                  <a:gd name="T69" fmla="*/ 97 h 453"/>
                  <a:gd name="T70" fmla="*/ 322 w 1111"/>
                  <a:gd name="T71" fmla="*/ 90 h 453"/>
                  <a:gd name="T72" fmla="*/ 319 w 1111"/>
                  <a:gd name="T73" fmla="*/ 98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11" h="453">
                    <a:moveTo>
                      <a:pt x="587" y="379"/>
                    </a:moveTo>
                    <a:cubicBezTo>
                      <a:pt x="595" y="387"/>
                      <a:pt x="602" y="400"/>
                      <a:pt x="609" y="401"/>
                    </a:cubicBezTo>
                    <a:cubicBezTo>
                      <a:pt x="635" y="402"/>
                      <a:pt x="649" y="422"/>
                      <a:pt x="668" y="433"/>
                    </a:cubicBezTo>
                    <a:cubicBezTo>
                      <a:pt x="669" y="434"/>
                      <a:pt x="669" y="437"/>
                      <a:pt x="669" y="442"/>
                    </a:cubicBezTo>
                    <a:cubicBezTo>
                      <a:pt x="663" y="443"/>
                      <a:pt x="657" y="445"/>
                      <a:pt x="651" y="444"/>
                    </a:cubicBezTo>
                    <a:cubicBezTo>
                      <a:pt x="616" y="438"/>
                      <a:pt x="582" y="432"/>
                      <a:pt x="548" y="425"/>
                    </a:cubicBezTo>
                    <a:cubicBezTo>
                      <a:pt x="539" y="424"/>
                      <a:pt x="529" y="422"/>
                      <a:pt x="523" y="416"/>
                    </a:cubicBezTo>
                    <a:cubicBezTo>
                      <a:pt x="485" y="385"/>
                      <a:pt x="437" y="374"/>
                      <a:pt x="396" y="348"/>
                    </a:cubicBezTo>
                    <a:cubicBezTo>
                      <a:pt x="371" y="333"/>
                      <a:pt x="347" y="315"/>
                      <a:pt x="321" y="300"/>
                    </a:cubicBezTo>
                    <a:cubicBezTo>
                      <a:pt x="275" y="273"/>
                      <a:pt x="231" y="242"/>
                      <a:pt x="190" y="207"/>
                    </a:cubicBezTo>
                    <a:cubicBezTo>
                      <a:pt x="164" y="187"/>
                      <a:pt x="135" y="171"/>
                      <a:pt x="108" y="152"/>
                    </a:cubicBezTo>
                    <a:cubicBezTo>
                      <a:pt x="88" y="139"/>
                      <a:pt x="69" y="125"/>
                      <a:pt x="50" y="110"/>
                    </a:cubicBezTo>
                    <a:cubicBezTo>
                      <a:pt x="45" y="107"/>
                      <a:pt x="44" y="101"/>
                      <a:pt x="40" y="94"/>
                    </a:cubicBezTo>
                    <a:cubicBezTo>
                      <a:pt x="49" y="91"/>
                      <a:pt x="56" y="89"/>
                      <a:pt x="67" y="86"/>
                    </a:cubicBezTo>
                    <a:cubicBezTo>
                      <a:pt x="61" y="82"/>
                      <a:pt x="59" y="78"/>
                      <a:pt x="55" y="78"/>
                    </a:cubicBezTo>
                    <a:cubicBezTo>
                      <a:pt x="39" y="75"/>
                      <a:pt x="22" y="74"/>
                      <a:pt x="12" y="57"/>
                    </a:cubicBezTo>
                    <a:cubicBezTo>
                      <a:pt x="3" y="42"/>
                      <a:pt x="0" y="28"/>
                      <a:pt x="10" y="10"/>
                    </a:cubicBezTo>
                    <a:cubicBezTo>
                      <a:pt x="40" y="14"/>
                      <a:pt x="71" y="16"/>
                      <a:pt x="101" y="22"/>
                    </a:cubicBezTo>
                    <a:cubicBezTo>
                      <a:pt x="140" y="29"/>
                      <a:pt x="177" y="22"/>
                      <a:pt x="214" y="17"/>
                    </a:cubicBezTo>
                    <a:cubicBezTo>
                      <a:pt x="232" y="15"/>
                      <a:pt x="250" y="15"/>
                      <a:pt x="268" y="13"/>
                    </a:cubicBezTo>
                    <a:cubicBezTo>
                      <a:pt x="290" y="11"/>
                      <a:pt x="313" y="8"/>
                      <a:pt x="335" y="4"/>
                    </a:cubicBezTo>
                    <a:cubicBezTo>
                      <a:pt x="355" y="0"/>
                      <a:pt x="359" y="1"/>
                      <a:pt x="364" y="20"/>
                    </a:cubicBezTo>
                    <a:cubicBezTo>
                      <a:pt x="369" y="39"/>
                      <a:pt x="382" y="48"/>
                      <a:pt x="397" y="59"/>
                    </a:cubicBezTo>
                    <a:cubicBezTo>
                      <a:pt x="416" y="74"/>
                      <a:pt x="442" y="77"/>
                      <a:pt x="456" y="100"/>
                    </a:cubicBezTo>
                    <a:cubicBezTo>
                      <a:pt x="460" y="107"/>
                      <a:pt x="476" y="109"/>
                      <a:pt x="487" y="109"/>
                    </a:cubicBezTo>
                    <a:cubicBezTo>
                      <a:pt x="538" y="109"/>
                      <a:pt x="585" y="126"/>
                      <a:pt x="634" y="137"/>
                    </a:cubicBezTo>
                    <a:cubicBezTo>
                      <a:pt x="663" y="143"/>
                      <a:pt x="690" y="142"/>
                      <a:pt x="719" y="132"/>
                    </a:cubicBezTo>
                    <a:cubicBezTo>
                      <a:pt x="735" y="125"/>
                      <a:pt x="753" y="123"/>
                      <a:pt x="771" y="121"/>
                    </a:cubicBezTo>
                    <a:cubicBezTo>
                      <a:pt x="800" y="118"/>
                      <a:pt x="829" y="117"/>
                      <a:pt x="859" y="115"/>
                    </a:cubicBezTo>
                    <a:cubicBezTo>
                      <a:pt x="859" y="113"/>
                      <a:pt x="857" y="108"/>
                      <a:pt x="855" y="103"/>
                    </a:cubicBezTo>
                    <a:cubicBezTo>
                      <a:pt x="888" y="76"/>
                      <a:pt x="922" y="48"/>
                      <a:pt x="957" y="19"/>
                    </a:cubicBezTo>
                    <a:cubicBezTo>
                      <a:pt x="977" y="33"/>
                      <a:pt x="999" y="46"/>
                      <a:pt x="1019" y="62"/>
                    </a:cubicBezTo>
                    <a:cubicBezTo>
                      <a:pt x="1026" y="68"/>
                      <a:pt x="1026" y="81"/>
                      <a:pt x="1031" y="94"/>
                    </a:cubicBezTo>
                    <a:cubicBezTo>
                      <a:pt x="1054" y="103"/>
                      <a:pt x="1066" y="128"/>
                      <a:pt x="1072" y="153"/>
                    </a:cubicBezTo>
                    <a:cubicBezTo>
                      <a:pt x="1086" y="214"/>
                      <a:pt x="1097" y="277"/>
                      <a:pt x="1109" y="338"/>
                    </a:cubicBezTo>
                    <a:cubicBezTo>
                      <a:pt x="1110" y="343"/>
                      <a:pt x="1111" y="349"/>
                      <a:pt x="1110" y="353"/>
                    </a:cubicBezTo>
                    <a:cubicBezTo>
                      <a:pt x="1102" y="382"/>
                      <a:pt x="1098" y="412"/>
                      <a:pt x="1080" y="437"/>
                    </a:cubicBezTo>
                    <a:cubicBezTo>
                      <a:pt x="1073" y="447"/>
                      <a:pt x="1064" y="453"/>
                      <a:pt x="1050" y="452"/>
                    </a:cubicBezTo>
                    <a:cubicBezTo>
                      <a:pt x="1013" y="448"/>
                      <a:pt x="975" y="446"/>
                      <a:pt x="937" y="443"/>
                    </a:cubicBezTo>
                    <a:cubicBezTo>
                      <a:pt x="932" y="443"/>
                      <a:pt x="927" y="441"/>
                      <a:pt x="922" y="443"/>
                    </a:cubicBezTo>
                    <a:cubicBezTo>
                      <a:pt x="884" y="453"/>
                      <a:pt x="850" y="437"/>
                      <a:pt x="814" y="426"/>
                    </a:cubicBezTo>
                    <a:cubicBezTo>
                      <a:pt x="803" y="423"/>
                      <a:pt x="791" y="421"/>
                      <a:pt x="780" y="417"/>
                    </a:cubicBezTo>
                    <a:cubicBezTo>
                      <a:pt x="756" y="409"/>
                      <a:pt x="732" y="400"/>
                      <a:pt x="707" y="392"/>
                    </a:cubicBezTo>
                    <a:cubicBezTo>
                      <a:pt x="700" y="389"/>
                      <a:pt x="690" y="385"/>
                      <a:pt x="685" y="388"/>
                    </a:cubicBezTo>
                    <a:cubicBezTo>
                      <a:pt x="661" y="402"/>
                      <a:pt x="639" y="392"/>
                      <a:pt x="616" y="387"/>
                    </a:cubicBezTo>
                    <a:cubicBezTo>
                      <a:pt x="606" y="385"/>
                      <a:pt x="596" y="382"/>
                      <a:pt x="587" y="380"/>
                    </a:cubicBezTo>
                    <a:cubicBezTo>
                      <a:pt x="577" y="373"/>
                      <a:pt x="569" y="362"/>
                      <a:pt x="551" y="365"/>
                    </a:cubicBezTo>
                    <a:cubicBezTo>
                      <a:pt x="560" y="384"/>
                      <a:pt x="574" y="381"/>
                      <a:pt x="587" y="379"/>
                    </a:cubicBezTo>
                    <a:close/>
                    <a:moveTo>
                      <a:pt x="145" y="83"/>
                    </a:moveTo>
                    <a:cubicBezTo>
                      <a:pt x="145" y="85"/>
                      <a:pt x="145" y="87"/>
                      <a:pt x="145" y="89"/>
                    </a:cubicBezTo>
                    <a:cubicBezTo>
                      <a:pt x="151" y="89"/>
                      <a:pt x="158" y="89"/>
                      <a:pt x="164" y="89"/>
                    </a:cubicBezTo>
                    <a:cubicBezTo>
                      <a:pt x="164" y="88"/>
                      <a:pt x="164" y="86"/>
                      <a:pt x="164" y="84"/>
                    </a:cubicBezTo>
                    <a:cubicBezTo>
                      <a:pt x="158" y="84"/>
                      <a:pt x="151" y="83"/>
                      <a:pt x="145" y="83"/>
                    </a:cubicBezTo>
                    <a:close/>
                    <a:moveTo>
                      <a:pt x="97" y="80"/>
                    </a:moveTo>
                    <a:cubicBezTo>
                      <a:pt x="97" y="83"/>
                      <a:pt x="96" y="85"/>
                      <a:pt x="96" y="88"/>
                    </a:cubicBezTo>
                    <a:cubicBezTo>
                      <a:pt x="102" y="89"/>
                      <a:pt x="109" y="90"/>
                      <a:pt x="116" y="91"/>
                    </a:cubicBezTo>
                    <a:cubicBezTo>
                      <a:pt x="117" y="91"/>
                      <a:pt x="117" y="88"/>
                      <a:pt x="118" y="85"/>
                    </a:cubicBezTo>
                    <a:cubicBezTo>
                      <a:pt x="111" y="83"/>
                      <a:pt x="104" y="82"/>
                      <a:pt x="97" y="80"/>
                    </a:cubicBezTo>
                    <a:close/>
                    <a:moveTo>
                      <a:pt x="1028" y="126"/>
                    </a:moveTo>
                    <a:cubicBezTo>
                      <a:pt x="1028" y="125"/>
                      <a:pt x="1029" y="124"/>
                      <a:pt x="1030" y="122"/>
                    </a:cubicBezTo>
                    <a:cubicBezTo>
                      <a:pt x="1027" y="120"/>
                      <a:pt x="1025" y="117"/>
                      <a:pt x="1022" y="117"/>
                    </a:cubicBezTo>
                    <a:cubicBezTo>
                      <a:pt x="1019" y="116"/>
                      <a:pt x="1015" y="118"/>
                      <a:pt x="1011" y="118"/>
                    </a:cubicBezTo>
                    <a:cubicBezTo>
                      <a:pt x="1011" y="120"/>
                      <a:pt x="1011" y="122"/>
                      <a:pt x="1011" y="123"/>
                    </a:cubicBezTo>
                    <a:cubicBezTo>
                      <a:pt x="1017" y="124"/>
                      <a:pt x="1022" y="125"/>
                      <a:pt x="1028" y="126"/>
                    </a:cubicBezTo>
                    <a:close/>
                    <a:moveTo>
                      <a:pt x="381" y="102"/>
                    </a:moveTo>
                    <a:cubicBezTo>
                      <a:pt x="382" y="101"/>
                      <a:pt x="383" y="99"/>
                      <a:pt x="384" y="97"/>
                    </a:cubicBezTo>
                    <a:cubicBezTo>
                      <a:pt x="379" y="95"/>
                      <a:pt x="374" y="93"/>
                      <a:pt x="369" y="91"/>
                    </a:cubicBezTo>
                    <a:cubicBezTo>
                      <a:pt x="368" y="93"/>
                      <a:pt x="368" y="95"/>
                      <a:pt x="367" y="96"/>
                    </a:cubicBezTo>
                    <a:cubicBezTo>
                      <a:pt x="372" y="98"/>
                      <a:pt x="377" y="100"/>
                      <a:pt x="381" y="102"/>
                    </a:cubicBezTo>
                    <a:close/>
                    <a:moveTo>
                      <a:pt x="327" y="97"/>
                    </a:moveTo>
                    <a:cubicBezTo>
                      <a:pt x="328" y="95"/>
                      <a:pt x="329" y="93"/>
                      <a:pt x="330" y="92"/>
                    </a:cubicBezTo>
                    <a:cubicBezTo>
                      <a:pt x="327" y="91"/>
                      <a:pt x="325" y="90"/>
                      <a:pt x="322" y="90"/>
                    </a:cubicBezTo>
                    <a:cubicBezTo>
                      <a:pt x="319" y="90"/>
                      <a:pt x="317" y="91"/>
                      <a:pt x="314" y="92"/>
                    </a:cubicBezTo>
                    <a:cubicBezTo>
                      <a:pt x="316" y="94"/>
                      <a:pt x="317" y="97"/>
                      <a:pt x="319" y="98"/>
                    </a:cubicBezTo>
                    <a:cubicBezTo>
                      <a:pt x="321" y="99"/>
                      <a:pt x="324" y="97"/>
                      <a:pt x="327" y="9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Freeform 30"/>
            <p:cNvSpPr>
              <a:spLocks/>
            </p:cNvSpPr>
            <p:nvPr/>
          </p:nvSpPr>
          <p:spPr bwMode="auto">
            <a:xfrm rot="1946791">
              <a:off x="3430726" y="3638643"/>
              <a:ext cx="68075" cy="174443"/>
            </a:xfrm>
            <a:custGeom>
              <a:avLst/>
              <a:gdLst>
                <a:gd name="T0" fmla="*/ 42 w 136"/>
                <a:gd name="T1" fmla="*/ 0 h 348"/>
                <a:gd name="T2" fmla="*/ 64 w 136"/>
                <a:gd name="T3" fmla="*/ 28 h 348"/>
                <a:gd name="T4" fmla="*/ 99 w 136"/>
                <a:gd name="T5" fmla="*/ 120 h 348"/>
                <a:gd name="T6" fmla="*/ 117 w 136"/>
                <a:gd name="T7" fmla="*/ 174 h 348"/>
                <a:gd name="T8" fmla="*/ 129 w 136"/>
                <a:gd name="T9" fmla="*/ 319 h 348"/>
                <a:gd name="T10" fmla="*/ 110 w 136"/>
                <a:gd name="T11" fmla="*/ 348 h 348"/>
                <a:gd name="T12" fmla="*/ 100 w 136"/>
                <a:gd name="T13" fmla="*/ 277 h 348"/>
                <a:gd name="T14" fmla="*/ 81 w 136"/>
                <a:gd name="T15" fmla="*/ 190 h 348"/>
                <a:gd name="T16" fmla="*/ 79 w 136"/>
                <a:gd name="T17" fmla="*/ 181 h 348"/>
                <a:gd name="T18" fmla="*/ 24 w 136"/>
                <a:gd name="T19" fmla="*/ 115 h 348"/>
                <a:gd name="T20" fmla="*/ 0 w 136"/>
                <a:gd name="T21" fmla="*/ 100 h 348"/>
                <a:gd name="T22" fmla="*/ 30 w 136"/>
                <a:gd name="T23" fmla="*/ 93 h 348"/>
                <a:gd name="T24" fmla="*/ 17 w 136"/>
                <a:gd name="T25" fmla="*/ 52 h 348"/>
                <a:gd name="T26" fmla="*/ 42 w 136"/>
                <a:gd name="T2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348">
                  <a:moveTo>
                    <a:pt x="42" y="0"/>
                  </a:moveTo>
                  <a:cubicBezTo>
                    <a:pt x="52" y="12"/>
                    <a:pt x="60" y="19"/>
                    <a:pt x="64" y="28"/>
                  </a:cubicBezTo>
                  <a:cubicBezTo>
                    <a:pt x="76" y="58"/>
                    <a:pt x="88" y="89"/>
                    <a:pt x="99" y="120"/>
                  </a:cubicBezTo>
                  <a:cubicBezTo>
                    <a:pt x="106" y="138"/>
                    <a:pt x="113" y="156"/>
                    <a:pt x="117" y="174"/>
                  </a:cubicBezTo>
                  <a:cubicBezTo>
                    <a:pt x="127" y="222"/>
                    <a:pt x="136" y="270"/>
                    <a:pt x="129" y="319"/>
                  </a:cubicBezTo>
                  <a:cubicBezTo>
                    <a:pt x="128" y="330"/>
                    <a:pt x="125" y="342"/>
                    <a:pt x="110" y="348"/>
                  </a:cubicBezTo>
                  <a:cubicBezTo>
                    <a:pt x="106" y="323"/>
                    <a:pt x="102" y="300"/>
                    <a:pt x="100" y="277"/>
                  </a:cubicBezTo>
                  <a:cubicBezTo>
                    <a:pt x="97" y="247"/>
                    <a:pt x="94" y="217"/>
                    <a:pt x="81" y="190"/>
                  </a:cubicBezTo>
                  <a:cubicBezTo>
                    <a:pt x="80" y="187"/>
                    <a:pt x="78" y="184"/>
                    <a:pt x="79" y="181"/>
                  </a:cubicBezTo>
                  <a:cubicBezTo>
                    <a:pt x="84" y="139"/>
                    <a:pt x="52" y="129"/>
                    <a:pt x="24" y="115"/>
                  </a:cubicBezTo>
                  <a:cubicBezTo>
                    <a:pt x="18" y="112"/>
                    <a:pt x="13" y="108"/>
                    <a:pt x="0" y="100"/>
                  </a:cubicBezTo>
                  <a:cubicBezTo>
                    <a:pt x="16" y="97"/>
                    <a:pt x="25" y="94"/>
                    <a:pt x="30" y="93"/>
                  </a:cubicBezTo>
                  <a:cubicBezTo>
                    <a:pt x="26" y="80"/>
                    <a:pt x="16" y="66"/>
                    <a:pt x="17" y="52"/>
                  </a:cubicBezTo>
                  <a:cubicBezTo>
                    <a:pt x="18" y="35"/>
                    <a:pt x="28" y="19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grpSp>
          <p:nvGrpSpPr>
            <p:cNvPr id="83" name="组合 82"/>
            <p:cNvGrpSpPr/>
            <p:nvPr/>
          </p:nvGrpSpPr>
          <p:grpSpPr>
            <a:xfrm>
              <a:off x="3713473" y="3628999"/>
              <a:ext cx="59780" cy="90578"/>
              <a:chOff x="6957690" y="3646174"/>
              <a:chExt cx="59780" cy="90578"/>
            </a:xfrm>
          </p:grpSpPr>
          <p:sp>
            <p:nvSpPr>
              <p:cNvPr id="85" name="Freeform 38"/>
              <p:cNvSpPr>
                <a:spLocks/>
              </p:cNvSpPr>
              <p:nvPr/>
            </p:nvSpPr>
            <p:spPr bwMode="auto">
              <a:xfrm rot="2013932">
                <a:off x="6957690" y="3667259"/>
                <a:ext cx="38292" cy="69493"/>
              </a:xfrm>
              <a:custGeom>
                <a:avLst/>
                <a:gdLst>
                  <a:gd name="T0" fmla="*/ 73 w 76"/>
                  <a:gd name="T1" fmla="*/ 139 h 139"/>
                  <a:gd name="T2" fmla="*/ 54 w 76"/>
                  <a:gd name="T3" fmla="*/ 128 h 139"/>
                  <a:gd name="T4" fmla="*/ 3 w 76"/>
                  <a:gd name="T5" fmla="*/ 45 h 139"/>
                  <a:gd name="T6" fmla="*/ 4 w 76"/>
                  <a:gd name="T7" fmla="*/ 9 h 139"/>
                  <a:gd name="T8" fmla="*/ 17 w 76"/>
                  <a:gd name="T9" fmla="*/ 0 h 139"/>
                  <a:gd name="T10" fmla="*/ 26 w 76"/>
                  <a:gd name="T11" fmla="*/ 9 h 139"/>
                  <a:gd name="T12" fmla="*/ 47 w 76"/>
                  <a:gd name="T13" fmla="*/ 70 h 139"/>
                  <a:gd name="T14" fmla="*/ 58 w 76"/>
                  <a:gd name="T15" fmla="*/ 104 h 139"/>
                  <a:gd name="T16" fmla="*/ 76 w 76"/>
                  <a:gd name="T17" fmla="*/ 135 h 139"/>
                  <a:gd name="T18" fmla="*/ 73 w 76"/>
                  <a:gd name="T19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6" h="139">
                    <a:moveTo>
                      <a:pt x="73" y="139"/>
                    </a:moveTo>
                    <a:cubicBezTo>
                      <a:pt x="66" y="135"/>
                      <a:pt x="59" y="133"/>
                      <a:pt x="54" y="128"/>
                    </a:cubicBezTo>
                    <a:cubicBezTo>
                      <a:pt x="29" y="105"/>
                      <a:pt x="11" y="77"/>
                      <a:pt x="3" y="45"/>
                    </a:cubicBezTo>
                    <a:cubicBezTo>
                      <a:pt x="0" y="33"/>
                      <a:pt x="2" y="21"/>
                      <a:pt x="4" y="9"/>
                    </a:cubicBezTo>
                    <a:cubicBezTo>
                      <a:pt x="5" y="5"/>
                      <a:pt x="12" y="1"/>
                      <a:pt x="17" y="0"/>
                    </a:cubicBezTo>
                    <a:cubicBezTo>
                      <a:pt x="20" y="0"/>
                      <a:pt x="27" y="6"/>
                      <a:pt x="26" y="9"/>
                    </a:cubicBezTo>
                    <a:cubicBezTo>
                      <a:pt x="24" y="33"/>
                      <a:pt x="38" y="50"/>
                      <a:pt x="47" y="70"/>
                    </a:cubicBezTo>
                    <a:cubicBezTo>
                      <a:pt x="52" y="81"/>
                      <a:pt x="53" y="93"/>
                      <a:pt x="58" y="104"/>
                    </a:cubicBezTo>
                    <a:cubicBezTo>
                      <a:pt x="63" y="115"/>
                      <a:pt x="70" y="125"/>
                      <a:pt x="76" y="135"/>
                    </a:cubicBezTo>
                    <a:cubicBezTo>
                      <a:pt x="75" y="136"/>
                      <a:pt x="74" y="137"/>
                      <a:pt x="73" y="1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42"/>
              <p:cNvSpPr>
                <a:spLocks/>
              </p:cNvSpPr>
              <p:nvPr/>
            </p:nvSpPr>
            <p:spPr bwMode="auto">
              <a:xfrm rot="2013932">
                <a:off x="6994069" y="3646174"/>
                <a:ext cx="23401" cy="41129"/>
              </a:xfrm>
              <a:custGeom>
                <a:avLst/>
                <a:gdLst>
                  <a:gd name="T0" fmla="*/ 0 w 47"/>
                  <a:gd name="T1" fmla="*/ 45 h 82"/>
                  <a:gd name="T2" fmla="*/ 19 w 47"/>
                  <a:gd name="T3" fmla="*/ 0 h 82"/>
                  <a:gd name="T4" fmla="*/ 47 w 47"/>
                  <a:gd name="T5" fmla="*/ 82 h 82"/>
                  <a:gd name="T6" fmla="*/ 0 w 47"/>
                  <a:gd name="T7" fmla="*/ 45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82">
                    <a:moveTo>
                      <a:pt x="0" y="45"/>
                    </a:moveTo>
                    <a:cubicBezTo>
                      <a:pt x="5" y="32"/>
                      <a:pt x="12" y="17"/>
                      <a:pt x="19" y="0"/>
                    </a:cubicBezTo>
                    <a:cubicBezTo>
                      <a:pt x="45" y="23"/>
                      <a:pt x="47" y="52"/>
                      <a:pt x="47" y="82"/>
                    </a:cubicBezTo>
                    <a:cubicBezTo>
                      <a:pt x="31" y="69"/>
                      <a:pt x="16" y="58"/>
                      <a:pt x="0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4" name="Freeform 33"/>
            <p:cNvSpPr>
              <a:spLocks/>
            </p:cNvSpPr>
            <p:nvPr/>
          </p:nvSpPr>
          <p:spPr bwMode="auto">
            <a:xfrm rot="2013932">
              <a:off x="2803256" y="4079107"/>
              <a:ext cx="64530" cy="87930"/>
            </a:xfrm>
            <a:custGeom>
              <a:avLst/>
              <a:gdLst>
                <a:gd name="T0" fmla="*/ 5 w 129"/>
                <a:gd name="T1" fmla="*/ 176 h 176"/>
                <a:gd name="T2" fmla="*/ 0 w 129"/>
                <a:gd name="T3" fmla="*/ 128 h 176"/>
                <a:gd name="T4" fmla="*/ 18 w 129"/>
                <a:gd name="T5" fmla="*/ 98 h 176"/>
                <a:gd name="T6" fmla="*/ 29 w 129"/>
                <a:gd name="T7" fmla="*/ 73 h 176"/>
                <a:gd name="T8" fmla="*/ 26 w 129"/>
                <a:gd name="T9" fmla="*/ 50 h 176"/>
                <a:gd name="T10" fmla="*/ 99 w 129"/>
                <a:gd name="T11" fmla="*/ 5 h 176"/>
                <a:gd name="T12" fmla="*/ 129 w 129"/>
                <a:gd name="T13" fmla="*/ 19 h 176"/>
                <a:gd name="T14" fmla="*/ 112 w 129"/>
                <a:gd name="T15" fmla="*/ 19 h 176"/>
                <a:gd name="T16" fmla="*/ 79 w 129"/>
                <a:gd name="T17" fmla="*/ 47 h 176"/>
                <a:gd name="T18" fmla="*/ 45 w 129"/>
                <a:gd name="T19" fmla="*/ 128 h 176"/>
                <a:gd name="T20" fmla="*/ 5 w 129"/>
                <a:gd name="T2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76">
                  <a:moveTo>
                    <a:pt x="5" y="176"/>
                  </a:moveTo>
                  <a:cubicBezTo>
                    <a:pt x="3" y="158"/>
                    <a:pt x="0" y="143"/>
                    <a:pt x="0" y="128"/>
                  </a:cubicBezTo>
                  <a:cubicBezTo>
                    <a:pt x="1" y="116"/>
                    <a:pt x="0" y="103"/>
                    <a:pt x="18" y="98"/>
                  </a:cubicBezTo>
                  <a:cubicBezTo>
                    <a:pt x="24" y="96"/>
                    <a:pt x="28" y="82"/>
                    <a:pt x="29" y="73"/>
                  </a:cubicBezTo>
                  <a:cubicBezTo>
                    <a:pt x="31" y="66"/>
                    <a:pt x="27" y="58"/>
                    <a:pt x="26" y="50"/>
                  </a:cubicBezTo>
                  <a:cubicBezTo>
                    <a:pt x="49" y="32"/>
                    <a:pt x="62" y="0"/>
                    <a:pt x="99" y="5"/>
                  </a:cubicBezTo>
                  <a:cubicBezTo>
                    <a:pt x="114" y="8"/>
                    <a:pt x="114" y="6"/>
                    <a:pt x="129" y="19"/>
                  </a:cubicBezTo>
                  <a:cubicBezTo>
                    <a:pt x="121" y="19"/>
                    <a:pt x="117" y="19"/>
                    <a:pt x="112" y="19"/>
                  </a:cubicBezTo>
                  <a:cubicBezTo>
                    <a:pt x="90" y="19"/>
                    <a:pt x="84" y="26"/>
                    <a:pt x="79" y="47"/>
                  </a:cubicBezTo>
                  <a:cubicBezTo>
                    <a:pt x="71" y="76"/>
                    <a:pt x="66" y="105"/>
                    <a:pt x="45" y="128"/>
                  </a:cubicBezTo>
                  <a:cubicBezTo>
                    <a:pt x="32" y="143"/>
                    <a:pt x="28" y="164"/>
                    <a:pt x="5" y="1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 rot="-240000">
            <a:off x="11683295" y="7013942"/>
            <a:ext cx="1804213" cy="1139535"/>
            <a:chOff x="5235568" y="4622781"/>
            <a:chExt cx="1804213" cy="1139535"/>
          </a:xfrm>
        </p:grpSpPr>
        <p:sp>
          <p:nvSpPr>
            <p:cNvPr id="117" name="任意多边形 116"/>
            <p:cNvSpPr/>
            <p:nvPr/>
          </p:nvSpPr>
          <p:spPr>
            <a:xfrm rot="396575" flipV="1">
              <a:off x="5277682" y="4660241"/>
              <a:ext cx="1762099" cy="1102075"/>
            </a:xfrm>
            <a:custGeom>
              <a:avLst/>
              <a:gdLst>
                <a:gd name="connsiteX0" fmla="*/ 189748 w 1762099"/>
                <a:gd name="connsiteY0" fmla="*/ 1091896 h 1102075"/>
                <a:gd name="connsiteX1" fmla="*/ 225524 w 1762099"/>
                <a:gd name="connsiteY1" fmla="*/ 1095301 h 1102075"/>
                <a:gd name="connsiteX2" fmla="*/ 761902 w 1762099"/>
                <a:gd name="connsiteY2" fmla="*/ 962482 h 1102075"/>
                <a:gd name="connsiteX3" fmla="*/ 907292 w 1762099"/>
                <a:gd name="connsiteY3" fmla="*/ 838694 h 1102075"/>
                <a:gd name="connsiteX4" fmla="*/ 1088727 w 1762099"/>
                <a:gd name="connsiteY4" fmla="*/ 934829 h 1102075"/>
                <a:gd name="connsiteX5" fmla="*/ 1072507 w 1762099"/>
                <a:gd name="connsiteY5" fmla="*/ 743779 h 1102075"/>
                <a:gd name="connsiteX6" fmla="*/ 1052371 w 1762099"/>
                <a:gd name="connsiteY6" fmla="*/ 695929 h 1102075"/>
                <a:gd name="connsiteX7" fmla="*/ 1112328 w 1762099"/>
                <a:gd name="connsiteY7" fmla="*/ 680255 h 1102075"/>
                <a:gd name="connsiteX8" fmla="*/ 1463649 w 1762099"/>
                <a:gd name="connsiteY8" fmla="*/ 448468 h 1102075"/>
                <a:gd name="connsiteX9" fmla="*/ 1762099 w 1762099"/>
                <a:gd name="connsiteY9" fmla="*/ 315118 h 1102075"/>
                <a:gd name="connsiteX10" fmla="*/ 1520799 w 1762099"/>
                <a:gd name="connsiteY10" fmla="*/ 280193 h 1102075"/>
                <a:gd name="connsiteX11" fmla="*/ 1406498 w 1762099"/>
                <a:gd name="connsiteY11" fmla="*/ 0 h 1102075"/>
                <a:gd name="connsiteX12" fmla="*/ 1342999 w 1762099"/>
                <a:gd name="connsiteY12" fmla="*/ 305593 h 1102075"/>
                <a:gd name="connsiteX13" fmla="*/ 1262971 w 1762099"/>
                <a:gd name="connsiteY13" fmla="*/ 398982 h 1102075"/>
                <a:gd name="connsiteX14" fmla="*/ 1221916 w 1762099"/>
                <a:gd name="connsiteY14" fmla="*/ 406093 h 1102075"/>
                <a:gd name="connsiteX15" fmla="*/ 1149691 w 1762099"/>
                <a:gd name="connsiteY15" fmla="*/ 381593 h 1102075"/>
                <a:gd name="connsiteX16" fmla="*/ 1053626 w 1762099"/>
                <a:gd name="connsiteY16" fmla="*/ 337223 h 1102075"/>
                <a:gd name="connsiteX17" fmla="*/ 602160 w 1762099"/>
                <a:gd name="connsiteY17" fmla="*/ 410200 h 1102075"/>
                <a:gd name="connsiteX18" fmla="*/ 421928 w 1762099"/>
                <a:gd name="connsiteY18" fmla="*/ 338175 h 1102075"/>
                <a:gd name="connsiteX19" fmla="*/ 399039 w 1762099"/>
                <a:gd name="connsiteY19" fmla="*/ 508120 h 1102075"/>
                <a:gd name="connsiteX20" fmla="*/ 71 w 1762099"/>
                <a:gd name="connsiteY20" fmla="*/ 965299 h 1102075"/>
                <a:gd name="connsiteX21" fmla="*/ 77427 w 1762099"/>
                <a:gd name="connsiteY21" fmla="*/ 1049373 h 1102075"/>
                <a:gd name="connsiteX22" fmla="*/ 189748 w 1762099"/>
                <a:gd name="connsiteY22" fmla="*/ 1091896 h 1102075"/>
                <a:gd name="connsiteX0" fmla="*/ 189748 w 1762099"/>
                <a:gd name="connsiteY0" fmla="*/ 1091896 h 1102075"/>
                <a:gd name="connsiteX1" fmla="*/ 225524 w 1762099"/>
                <a:gd name="connsiteY1" fmla="*/ 1095301 h 1102075"/>
                <a:gd name="connsiteX2" fmla="*/ 761902 w 1762099"/>
                <a:gd name="connsiteY2" fmla="*/ 962482 h 1102075"/>
                <a:gd name="connsiteX3" fmla="*/ 907292 w 1762099"/>
                <a:gd name="connsiteY3" fmla="*/ 838694 h 1102075"/>
                <a:gd name="connsiteX4" fmla="*/ 1088727 w 1762099"/>
                <a:gd name="connsiteY4" fmla="*/ 934829 h 1102075"/>
                <a:gd name="connsiteX5" fmla="*/ 1072507 w 1762099"/>
                <a:gd name="connsiteY5" fmla="*/ 743779 h 1102075"/>
                <a:gd name="connsiteX6" fmla="*/ 1052371 w 1762099"/>
                <a:gd name="connsiteY6" fmla="*/ 695929 h 1102075"/>
                <a:gd name="connsiteX7" fmla="*/ 1463649 w 1762099"/>
                <a:gd name="connsiteY7" fmla="*/ 448468 h 1102075"/>
                <a:gd name="connsiteX8" fmla="*/ 1762099 w 1762099"/>
                <a:gd name="connsiteY8" fmla="*/ 315118 h 1102075"/>
                <a:gd name="connsiteX9" fmla="*/ 1520799 w 1762099"/>
                <a:gd name="connsiteY9" fmla="*/ 280193 h 1102075"/>
                <a:gd name="connsiteX10" fmla="*/ 1406498 w 1762099"/>
                <a:gd name="connsiteY10" fmla="*/ 0 h 1102075"/>
                <a:gd name="connsiteX11" fmla="*/ 1342999 w 1762099"/>
                <a:gd name="connsiteY11" fmla="*/ 305593 h 1102075"/>
                <a:gd name="connsiteX12" fmla="*/ 1262971 w 1762099"/>
                <a:gd name="connsiteY12" fmla="*/ 398982 h 1102075"/>
                <a:gd name="connsiteX13" fmla="*/ 1221916 w 1762099"/>
                <a:gd name="connsiteY13" fmla="*/ 406093 h 1102075"/>
                <a:gd name="connsiteX14" fmla="*/ 1149691 w 1762099"/>
                <a:gd name="connsiteY14" fmla="*/ 381593 h 1102075"/>
                <a:gd name="connsiteX15" fmla="*/ 1053626 w 1762099"/>
                <a:gd name="connsiteY15" fmla="*/ 337223 h 1102075"/>
                <a:gd name="connsiteX16" fmla="*/ 602160 w 1762099"/>
                <a:gd name="connsiteY16" fmla="*/ 410200 h 1102075"/>
                <a:gd name="connsiteX17" fmla="*/ 421928 w 1762099"/>
                <a:gd name="connsiteY17" fmla="*/ 338175 h 1102075"/>
                <a:gd name="connsiteX18" fmla="*/ 399039 w 1762099"/>
                <a:gd name="connsiteY18" fmla="*/ 508120 h 1102075"/>
                <a:gd name="connsiteX19" fmla="*/ 71 w 1762099"/>
                <a:gd name="connsiteY19" fmla="*/ 965299 h 1102075"/>
                <a:gd name="connsiteX20" fmla="*/ 77427 w 1762099"/>
                <a:gd name="connsiteY20" fmla="*/ 1049373 h 1102075"/>
                <a:gd name="connsiteX21" fmla="*/ 189748 w 1762099"/>
                <a:gd name="connsiteY21" fmla="*/ 1091896 h 1102075"/>
                <a:gd name="connsiteX0" fmla="*/ 189748 w 1762099"/>
                <a:gd name="connsiteY0" fmla="*/ 1091896 h 1102075"/>
                <a:gd name="connsiteX1" fmla="*/ 225524 w 1762099"/>
                <a:gd name="connsiteY1" fmla="*/ 1095301 h 1102075"/>
                <a:gd name="connsiteX2" fmla="*/ 761902 w 1762099"/>
                <a:gd name="connsiteY2" fmla="*/ 962482 h 1102075"/>
                <a:gd name="connsiteX3" fmla="*/ 907292 w 1762099"/>
                <a:gd name="connsiteY3" fmla="*/ 838694 h 1102075"/>
                <a:gd name="connsiteX4" fmla="*/ 1088727 w 1762099"/>
                <a:gd name="connsiteY4" fmla="*/ 934829 h 1102075"/>
                <a:gd name="connsiteX5" fmla="*/ 1072507 w 1762099"/>
                <a:gd name="connsiteY5" fmla="*/ 743779 h 1102075"/>
                <a:gd name="connsiteX6" fmla="*/ 1052371 w 1762099"/>
                <a:gd name="connsiteY6" fmla="*/ 695929 h 1102075"/>
                <a:gd name="connsiteX7" fmla="*/ 1463649 w 1762099"/>
                <a:gd name="connsiteY7" fmla="*/ 448468 h 1102075"/>
                <a:gd name="connsiteX8" fmla="*/ 1762099 w 1762099"/>
                <a:gd name="connsiteY8" fmla="*/ 315118 h 1102075"/>
                <a:gd name="connsiteX9" fmla="*/ 1520799 w 1762099"/>
                <a:gd name="connsiteY9" fmla="*/ 280193 h 1102075"/>
                <a:gd name="connsiteX10" fmla="*/ 1406498 w 1762099"/>
                <a:gd name="connsiteY10" fmla="*/ 0 h 1102075"/>
                <a:gd name="connsiteX11" fmla="*/ 1342999 w 1762099"/>
                <a:gd name="connsiteY11" fmla="*/ 305593 h 1102075"/>
                <a:gd name="connsiteX12" fmla="*/ 1262971 w 1762099"/>
                <a:gd name="connsiteY12" fmla="*/ 398982 h 1102075"/>
                <a:gd name="connsiteX13" fmla="*/ 1221916 w 1762099"/>
                <a:gd name="connsiteY13" fmla="*/ 406093 h 1102075"/>
                <a:gd name="connsiteX14" fmla="*/ 1149691 w 1762099"/>
                <a:gd name="connsiteY14" fmla="*/ 381593 h 1102075"/>
                <a:gd name="connsiteX15" fmla="*/ 1053626 w 1762099"/>
                <a:gd name="connsiteY15" fmla="*/ 337223 h 1102075"/>
                <a:gd name="connsiteX16" fmla="*/ 602160 w 1762099"/>
                <a:gd name="connsiteY16" fmla="*/ 410200 h 1102075"/>
                <a:gd name="connsiteX17" fmla="*/ 421928 w 1762099"/>
                <a:gd name="connsiteY17" fmla="*/ 338175 h 1102075"/>
                <a:gd name="connsiteX18" fmla="*/ 399039 w 1762099"/>
                <a:gd name="connsiteY18" fmla="*/ 508120 h 1102075"/>
                <a:gd name="connsiteX19" fmla="*/ 71 w 1762099"/>
                <a:gd name="connsiteY19" fmla="*/ 965299 h 1102075"/>
                <a:gd name="connsiteX20" fmla="*/ 77427 w 1762099"/>
                <a:gd name="connsiteY20" fmla="*/ 1049373 h 1102075"/>
                <a:gd name="connsiteX21" fmla="*/ 189748 w 1762099"/>
                <a:gd name="connsiteY21" fmla="*/ 1091896 h 1102075"/>
                <a:gd name="connsiteX0" fmla="*/ 189748 w 1762099"/>
                <a:gd name="connsiteY0" fmla="*/ 1091896 h 1102075"/>
                <a:gd name="connsiteX1" fmla="*/ 225524 w 1762099"/>
                <a:gd name="connsiteY1" fmla="*/ 1095301 h 1102075"/>
                <a:gd name="connsiteX2" fmla="*/ 761902 w 1762099"/>
                <a:gd name="connsiteY2" fmla="*/ 962482 h 1102075"/>
                <a:gd name="connsiteX3" fmla="*/ 907292 w 1762099"/>
                <a:gd name="connsiteY3" fmla="*/ 838694 h 1102075"/>
                <a:gd name="connsiteX4" fmla="*/ 1088727 w 1762099"/>
                <a:gd name="connsiteY4" fmla="*/ 934829 h 1102075"/>
                <a:gd name="connsiteX5" fmla="*/ 1072507 w 1762099"/>
                <a:gd name="connsiteY5" fmla="*/ 743779 h 1102075"/>
                <a:gd name="connsiteX6" fmla="*/ 1052371 w 1762099"/>
                <a:gd name="connsiteY6" fmla="*/ 695929 h 1102075"/>
                <a:gd name="connsiteX7" fmla="*/ 1463649 w 1762099"/>
                <a:gd name="connsiteY7" fmla="*/ 448468 h 1102075"/>
                <a:gd name="connsiteX8" fmla="*/ 1762099 w 1762099"/>
                <a:gd name="connsiteY8" fmla="*/ 315118 h 1102075"/>
                <a:gd name="connsiteX9" fmla="*/ 1520799 w 1762099"/>
                <a:gd name="connsiteY9" fmla="*/ 280193 h 1102075"/>
                <a:gd name="connsiteX10" fmla="*/ 1406498 w 1762099"/>
                <a:gd name="connsiteY10" fmla="*/ 0 h 1102075"/>
                <a:gd name="connsiteX11" fmla="*/ 1342999 w 1762099"/>
                <a:gd name="connsiteY11" fmla="*/ 305593 h 1102075"/>
                <a:gd name="connsiteX12" fmla="*/ 1262971 w 1762099"/>
                <a:gd name="connsiteY12" fmla="*/ 398982 h 1102075"/>
                <a:gd name="connsiteX13" fmla="*/ 1221916 w 1762099"/>
                <a:gd name="connsiteY13" fmla="*/ 406093 h 1102075"/>
                <a:gd name="connsiteX14" fmla="*/ 1149691 w 1762099"/>
                <a:gd name="connsiteY14" fmla="*/ 381593 h 1102075"/>
                <a:gd name="connsiteX15" fmla="*/ 602160 w 1762099"/>
                <a:gd name="connsiteY15" fmla="*/ 410200 h 1102075"/>
                <a:gd name="connsiteX16" fmla="*/ 421928 w 1762099"/>
                <a:gd name="connsiteY16" fmla="*/ 338175 h 1102075"/>
                <a:gd name="connsiteX17" fmla="*/ 399039 w 1762099"/>
                <a:gd name="connsiteY17" fmla="*/ 508120 h 1102075"/>
                <a:gd name="connsiteX18" fmla="*/ 71 w 1762099"/>
                <a:gd name="connsiteY18" fmla="*/ 965299 h 1102075"/>
                <a:gd name="connsiteX19" fmla="*/ 77427 w 1762099"/>
                <a:gd name="connsiteY19" fmla="*/ 1049373 h 1102075"/>
                <a:gd name="connsiteX20" fmla="*/ 189748 w 1762099"/>
                <a:gd name="connsiteY20" fmla="*/ 1091896 h 1102075"/>
                <a:gd name="connsiteX0" fmla="*/ 189748 w 1762099"/>
                <a:gd name="connsiteY0" fmla="*/ 1091896 h 1102075"/>
                <a:gd name="connsiteX1" fmla="*/ 225524 w 1762099"/>
                <a:gd name="connsiteY1" fmla="*/ 1095301 h 1102075"/>
                <a:gd name="connsiteX2" fmla="*/ 761902 w 1762099"/>
                <a:gd name="connsiteY2" fmla="*/ 962482 h 1102075"/>
                <a:gd name="connsiteX3" fmla="*/ 907292 w 1762099"/>
                <a:gd name="connsiteY3" fmla="*/ 838694 h 1102075"/>
                <a:gd name="connsiteX4" fmla="*/ 1088727 w 1762099"/>
                <a:gd name="connsiteY4" fmla="*/ 934829 h 1102075"/>
                <a:gd name="connsiteX5" fmla="*/ 1072507 w 1762099"/>
                <a:gd name="connsiteY5" fmla="*/ 743779 h 1102075"/>
                <a:gd name="connsiteX6" fmla="*/ 1052371 w 1762099"/>
                <a:gd name="connsiteY6" fmla="*/ 695929 h 1102075"/>
                <a:gd name="connsiteX7" fmla="*/ 1463649 w 1762099"/>
                <a:gd name="connsiteY7" fmla="*/ 448468 h 1102075"/>
                <a:gd name="connsiteX8" fmla="*/ 1762099 w 1762099"/>
                <a:gd name="connsiteY8" fmla="*/ 315118 h 1102075"/>
                <a:gd name="connsiteX9" fmla="*/ 1520799 w 1762099"/>
                <a:gd name="connsiteY9" fmla="*/ 280193 h 1102075"/>
                <a:gd name="connsiteX10" fmla="*/ 1406498 w 1762099"/>
                <a:gd name="connsiteY10" fmla="*/ 0 h 1102075"/>
                <a:gd name="connsiteX11" fmla="*/ 1342999 w 1762099"/>
                <a:gd name="connsiteY11" fmla="*/ 305593 h 1102075"/>
                <a:gd name="connsiteX12" fmla="*/ 1262971 w 1762099"/>
                <a:gd name="connsiteY12" fmla="*/ 398982 h 1102075"/>
                <a:gd name="connsiteX13" fmla="*/ 1221916 w 1762099"/>
                <a:gd name="connsiteY13" fmla="*/ 406093 h 1102075"/>
                <a:gd name="connsiteX14" fmla="*/ 602160 w 1762099"/>
                <a:gd name="connsiteY14" fmla="*/ 410200 h 1102075"/>
                <a:gd name="connsiteX15" fmla="*/ 421928 w 1762099"/>
                <a:gd name="connsiteY15" fmla="*/ 338175 h 1102075"/>
                <a:gd name="connsiteX16" fmla="*/ 399039 w 1762099"/>
                <a:gd name="connsiteY16" fmla="*/ 508120 h 1102075"/>
                <a:gd name="connsiteX17" fmla="*/ 71 w 1762099"/>
                <a:gd name="connsiteY17" fmla="*/ 965299 h 1102075"/>
                <a:gd name="connsiteX18" fmla="*/ 77427 w 1762099"/>
                <a:gd name="connsiteY18" fmla="*/ 1049373 h 1102075"/>
                <a:gd name="connsiteX19" fmla="*/ 189748 w 1762099"/>
                <a:gd name="connsiteY19" fmla="*/ 1091896 h 1102075"/>
                <a:gd name="connsiteX0" fmla="*/ 189748 w 1762099"/>
                <a:gd name="connsiteY0" fmla="*/ 1091896 h 1102075"/>
                <a:gd name="connsiteX1" fmla="*/ 225524 w 1762099"/>
                <a:gd name="connsiteY1" fmla="*/ 1095301 h 1102075"/>
                <a:gd name="connsiteX2" fmla="*/ 761902 w 1762099"/>
                <a:gd name="connsiteY2" fmla="*/ 962482 h 1102075"/>
                <a:gd name="connsiteX3" fmla="*/ 907292 w 1762099"/>
                <a:gd name="connsiteY3" fmla="*/ 838694 h 1102075"/>
                <a:gd name="connsiteX4" fmla="*/ 1088727 w 1762099"/>
                <a:gd name="connsiteY4" fmla="*/ 934829 h 1102075"/>
                <a:gd name="connsiteX5" fmla="*/ 1072507 w 1762099"/>
                <a:gd name="connsiteY5" fmla="*/ 743779 h 1102075"/>
                <a:gd name="connsiteX6" fmla="*/ 1052371 w 1762099"/>
                <a:gd name="connsiteY6" fmla="*/ 695929 h 1102075"/>
                <a:gd name="connsiteX7" fmla="*/ 1463649 w 1762099"/>
                <a:gd name="connsiteY7" fmla="*/ 448468 h 1102075"/>
                <a:gd name="connsiteX8" fmla="*/ 1762099 w 1762099"/>
                <a:gd name="connsiteY8" fmla="*/ 315118 h 1102075"/>
                <a:gd name="connsiteX9" fmla="*/ 1520799 w 1762099"/>
                <a:gd name="connsiteY9" fmla="*/ 280193 h 1102075"/>
                <a:gd name="connsiteX10" fmla="*/ 1406498 w 1762099"/>
                <a:gd name="connsiteY10" fmla="*/ 0 h 1102075"/>
                <a:gd name="connsiteX11" fmla="*/ 1342999 w 1762099"/>
                <a:gd name="connsiteY11" fmla="*/ 305593 h 1102075"/>
                <a:gd name="connsiteX12" fmla="*/ 1262971 w 1762099"/>
                <a:gd name="connsiteY12" fmla="*/ 398982 h 1102075"/>
                <a:gd name="connsiteX13" fmla="*/ 1221916 w 1762099"/>
                <a:gd name="connsiteY13" fmla="*/ 406093 h 1102075"/>
                <a:gd name="connsiteX14" fmla="*/ 602160 w 1762099"/>
                <a:gd name="connsiteY14" fmla="*/ 410200 h 1102075"/>
                <a:gd name="connsiteX15" fmla="*/ 421928 w 1762099"/>
                <a:gd name="connsiteY15" fmla="*/ 338175 h 1102075"/>
                <a:gd name="connsiteX16" fmla="*/ 399039 w 1762099"/>
                <a:gd name="connsiteY16" fmla="*/ 508120 h 1102075"/>
                <a:gd name="connsiteX17" fmla="*/ 71 w 1762099"/>
                <a:gd name="connsiteY17" fmla="*/ 965299 h 1102075"/>
                <a:gd name="connsiteX18" fmla="*/ 77427 w 1762099"/>
                <a:gd name="connsiteY18" fmla="*/ 1049373 h 1102075"/>
                <a:gd name="connsiteX19" fmla="*/ 189748 w 1762099"/>
                <a:gd name="connsiteY19" fmla="*/ 1091896 h 110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62099" h="1102075">
                  <a:moveTo>
                    <a:pt x="189748" y="1091896"/>
                  </a:moveTo>
                  <a:cubicBezTo>
                    <a:pt x="199463" y="1093168"/>
                    <a:pt x="211190" y="1094306"/>
                    <a:pt x="225524" y="1095301"/>
                  </a:cubicBezTo>
                  <a:cubicBezTo>
                    <a:pt x="356045" y="1095243"/>
                    <a:pt x="428028" y="1147531"/>
                    <a:pt x="761902" y="962482"/>
                  </a:cubicBezTo>
                  <a:lnTo>
                    <a:pt x="907292" y="838694"/>
                  </a:lnTo>
                  <a:cubicBezTo>
                    <a:pt x="967771" y="870740"/>
                    <a:pt x="1027081" y="871485"/>
                    <a:pt x="1088727" y="934829"/>
                  </a:cubicBezTo>
                  <a:cubicBezTo>
                    <a:pt x="1097432" y="893888"/>
                    <a:pt x="1113593" y="851974"/>
                    <a:pt x="1072507" y="743779"/>
                  </a:cubicBezTo>
                  <a:lnTo>
                    <a:pt x="1052371" y="695929"/>
                  </a:lnTo>
                  <a:cubicBezTo>
                    <a:pt x="1189464" y="613442"/>
                    <a:pt x="1340099" y="558894"/>
                    <a:pt x="1463649" y="448468"/>
                  </a:cubicBezTo>
                  <a:cubicBezTo>
                    <a:pt x="1682194" y="442118"/>
                    <a:pt x="1662616" y="359568"/>
                    <a:pt x="1762099" y="315118"/>
                  </a:cubicBezTo>
                  <a:cubicBezTo>
                    <a:pt x="1650710" y="305858"/>
                    <a:pt x="1610757" y="239447"/>
                    <a:pt x="1520799" y="280193"/>
                  </a:cubicBezTo>
                  <a:cubicBezTo>
                    <a:pt x="1483492" y="149489"/>
                    <a:pt x="1398561" y="114036"/>
                    <a:pt x="1406498" y="0"/>
                  </a:cubicBezTo>
                  <a:cubicBezTo>
                    <a:pt x="1350406" y="50271"/>
                    <a:pt x="1210972" y="138641"/>
                    <a:pt x="1342999" y="305593"/>
                  </a:cubicBezTo>
                  <a:cubicBezTo>
                    <a:pt x="1343991" y="354805"/>
                    <a:pt x="1310158" y="384930"/>
                    <a:pt x="1262971" y="398982"/>
                  </a:cubicBezTo>
                  <a:lnTo>
                    <a:pt x="1221916" y="406093"/>
                  </a:lnTo>
                  <a:cubicBezTo>
                    <a:pt x="1015331" y="407462"/>
                    <a:pt x="919807" y="277869"/>
                    <a:pt x="602160" y="410200"/>
                  </a:cubicBezTo>
                  <a:cubicBezTo>
                    <a:pt x="542082" y="386192"/>
                    <a:pt x="554886" y="353849"/>
                    <a:pt x="421928" y="338175"/>
                  </a:cubicBezTo>
                  <a:cubicBezTo>
                    <a:pt x="411831" y="416113"/>
                    <a:pt x="406668" y="451472"/>
                    <a:pt x="399039" y="508120"/>
                  </a:cubicBezTo>
                  <a:cubicBezTo>
                    <a:pt x="33247" y="676686"/>
                    <a:pt x="53672" y="875090"/>
                    <a:pt x="71" y="965299"/>
                  </a:cubicBezTo>
                  <a:cubicBezTo>
                    <a:pt x="-1972" y="1051893"/>
                    <a:pt x="39851" y="1027706"/>
                    <a:pt x="77427" y="1049373"/>
                  </a:cubicBezTo>
                  <a:cubicBezTo>
                    <a:pt x="152340" y="1067609"/>
                    <a:pt x="121745" y="1083000"/>
                    <a:pt x="189748" y="109189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62" name="任意多边形 61"/>
            <p:cNvSpPr/>
            <p:nvPr/>
          </p:nvSpPr>
          <p:spPr>
            <a:xfrm>
              <a:off x="5517823" y="4790110"/>
              <a:ext cx="307181" cy="167492"/>
            </a:xfrm>
            <a:custGeom>
              <a:avLst/>
              <a:gdLst>
                <a:gd name="connsiteX0" fmla="*/ 0 w 319087"/>
                <a:gd name="connsiteY0" fmla="*/ 0 h 159544"/>
                <a:gd name="connsiteX1" fmla="*/ 319087 w 319087"/>
                <a:gd name="connsiteY1" fmla="*/ 30957 h 159544"/>
                <a:gd name="connsiteX2" fmla="*/ 166687 w 319087"/>
                <a:gd name="connsiteY2" fmla="*/ 159544 h 159544"/>
                <a:gd name="connsiteX3" fmla="*/ 0 w 319087"/>
                <a:gd name="connsiteY3" fmla="*/ 0 h 159544"/>
                <a:gd name="connsiteX0" fmla="*/ 0 w 319087"/>
                <a:gd name="connsiteY0" fmla="*/ 0 h 159544"/>
                <a:gd name="connsiteX1" fmla="*/ 319087 w 319087"/>
                <a:gd name="connsiteY1" fmla="*/ 30957 h 159544"/>
                <a:gd name="connsiteX2" fmla="*/ 166687 w 319087"/>
                <a:gd name="connsiteY2" fmla="*/ 159544 h 159544"/>
                <a:gd name="connsiteX3" fmla="*/ 0 w 319087"/>
                <a:gd name="connsiteY3" fmla="*/ 0 h 159544"/>
                <a:gd name="connsiteX0" fmla="*/ 0 w 319087"/>
                <a:gd name="connsiteY0" fmla="*/ 0 h 160665"/>
                <a:gd name="connsiteX1" fmla="*/ 319087 w 319087"/>
                <a:gd name="connsiteY1" fmla="*/ 30957 h 160665"/>
                <a:gd name="connsiteX2" fmla="*/ 166687 w 319087"/>
                <a:gd name="connsiteY2" fmla="*/ 159544 h 160665"/>
                <a:gd name="connsiteX3" fmla="*/ 0 w 319087"/>
                <a:gd name="connsiteY3" fmla="*/ 0 h 160665"/>
                <a:gd name="connsiteX0" fmla="*/ 0 w 319087"/>
                <a:gd name="connsiteY0" fmla="*/ 0 h 161007"/>
                <a:gd name="connsiteX1" fmla="*/ 319087 w 319087"/>
                <a:gd name="connsiteY1" fmla="*/ 30957 h 161007"/>
                <a:gd name="connsiteX2" fmla="*/ 166687 w 319087"/>
                <a:gd name="connsiteY2" fmla="*/ 159544 h 161007"/>
                <a:gd name="connsiteX3" fmla="*/ 0 w 319087"/>
                <a:gd name="connsiteY3" fmla="*/ 0 h 161007"/>
                <a:gd name="connsiteX0" fmla="*/ 0 w 319087"/>
                <a:gd name="connsiteY0" fmla="*/ 0 h 161007"/>
                <a:gd name="connsiteX1" fmla="*/ 319087 w 319087"/>
                <a:gd name="connsiteY1" fmla="*/ 30957 h 161007"/>
                <a:gd name="connsiteX2" fmla="*/ 166687 w 319087"/>
                <a:gd name="connsiteY2" fmla="*/ 159544 h 161007"/>
                <a:gd name="connsiteX3" fmla="*/ 0 w 319087"/>
                <a:gd name="connsiteY3" fmla="*/ 0 h 161007"/>
                <a:gd name="connsiteX0" fmla="*/ 0 w 319087"/>
                <a:gd name="connsiteY0" fmla="*/ 7542 h 168549"/>
                <a:gd name="connsiteX1" fmla="*/ 319087 w 319087"/>
                <a:gd name="connsiteY1" fmla="*/ 38499 h 168549"/>
                <a:gd name="connsiteX2" fmla="*/ 166687 w 319087"/>
                <a:gd name="connsiteY2" fmla="*/ 167086 h 168549"/>
                <a:gd name="connsiteX3" fmla="*/ 0 w 319087"/>
                <a:gd name="connsiteY3" fmla="*/ 7542 h 168549"/>
                <a:gd name="connsiteX0" fmla="*/ 0 w 307181"/>
                <a:gd name="connsiteY0" fmla="*/ 6801 h 166816"/>
                <a:gd name="connsiteX1" fmla="*/ 307181 w 307181"/>
                <a:gd name="connsiteY1" fmla="*/ 44901 h 166816"/>
                <a:gd name="connsiteX2" fmla="*/ 166687 w 307181"/>
                <a:gd name="connsiteY2" fmla="*/ 166345 h 166816"/>
                <a:gd name="connsiteX3" fmla="*/ 0 w 307181"/>
                <a:gd name="connsiteY3" fmla="*/ 6801 h 166816"/>
                <a:gd name="connsiteX0" fmla="*/ 0 w 307181"/>
                <a:gd name="connsiteY0" fmla="*/ 5733 h 165748"/>
                <a:gd name="connsiteX1" fmla="*/ 307181 w 307181"/>
                <a:gd name="connsiteY1" fmla="*/ 43833 h 165748"/>
                <a:gd name="connsiteX2" fmla="*/ 166687 w 307181"/>
                <a:gd name="connsiteY2" fmla="*/ 165277 h 165748"/>
                <a:gd name="connsiteX3" fmla="*/ 0 w 307181"/>
                <a:gd name="connsiteY3" fmla="*/ 5733 h 165748"/>
                <a:gd name="connsiteX0" fmla="*/ 0 w 307181"/>
                <a:gd name="connsiteY0" fmla="*/ 7477 h 167492"/>
                <a:gd name="connsiteX1" fmla="*/ 307181 w 307181"/>
                <a:gd name="connsiteY1" fmla="*/ 45577 h 167492"/>
                <a:gd name="connsiteX2" fmla="*/ 166687 w 307181"/>
                <a:gd name="connsiteY2" fmla="*/ 167021 h 167492"/>
                <a:gd name="connsiteX3" fmla="*/ 0 w 307181"/>
                <a:gd name="connsiteY3" fmla="*/ 7477 h 16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181" h="167492">
                  <a:moveTo>
                    <a:pt x="0" y="7477"/>
                  </a:moveTo>
                  <a:cubicBezTo>
                    <a:pt x="118268" y="-17922"/>
                    <a:pt x="200819" y="28114"/>
                    <a:pt x="307181" y="45577"/>
                  </a:cubicBezTo>
                  <a:cubicBezTo>
                    <a:pt x="277812" y="114633"/>
                    <a:pt x="217884" y="173371"/>
                    <a:pt x="166687" y="167021"/>
                  </a:cubicBezTo>
                  <a:cubicBezTo>
                    <a:pt x="115490" y="160671"/>
                    <a:pt x="24606" y="79708"/>
                    <a:pt x="0" y="747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任意多边形 62"/>
            <p:cNvSpPr/>
            <p:nvPr/>
          </p:nvSpPr>
          <p:spPr>
            <a:xfrm>
              <a:off x="5983382" y="5306601"/>
              <a:ext cx="308526" cy="96794"/>
            </a:xfrm>
            <a:custGeom>
              <a:avLst/>
              <a:gdLst>
                <a:gd name="connsiteX0" fmla="*/ 0 w 307182"/>
                <a:gd name="connsiteY0" fmla="*/ 0 h 59532"/>
                <a:gd name="connsiteX1" fmla="*/ 307182 w 307182"/>
                <a:gd name="connsiteY1" fmla="*/ 9525 h 59532"/>
                <a:gd name="connsiteX2" fmla="*/ 130969 w 307182"/>
                <a:gd name="connsiteY2" fmla="*/ 59532 h 59532"/>
                <a:gd name="connsiteX3" fmla="*/ 0 w 307182"/>
                <a:gd name="connsiteY3" fmla="*/ 0 h 59532"/>
                <a:gd name="connsiteX0" fmla="*/ 0 w 307182"/>
                <a:gd name="connsiteY0" fmla="*/ 36067 h 95599"/>
                <a:gd name="connsiteX1" fmla="*/ 307182 w 307182"/>
                <a:gd name="connsiteY1" fmla="*/ 45592 h 95599"/>
                <a:gd name="connsiteX2" fmla="*/ 130969 w 307182"/>
                <a:gd name="connsiteY2" fmla="*/ 95599 h 95599"/>
                <a:gd name="connsiteX3" fmla="*/ 0 w 307182"/>
                <a:gd name="connsiteY3" fmla="*/ 36067 h 95599"/>
                <a:gd name="connsiteX0" fmla="*/ 0 w 307182"/>
                <a:gd name="connsiteY0" fmla="*/ 42073 h 101605"/>
                <a:gd name="connsiteX1" fmla="*/ 307182 w 307182"/>
                <a:gd name="connsiteY1" fmla="*/ 51598 h 101605"/>
                <a:gd name="connsiteX2" fmla="*/ 130969 w 307182"/>
                <a:gd name="connsiteY2" fmla="*/ 101605 h 101605"/>
                <a:gd name="connsiteX3" fmla="*/ 0 w 307182"/>
                <a:gd name="connsiteY3" fmla="*/ 42073 h 101605"/>
                <a:gd name="connsiteX0" fmla="*/ 0 w 307182"/>
                <a:gd name="connsiteY0" fmla="*/ 42073 h 101605"/>
                <a:gd name="connsiteX1" fmla="*/ 307182 w 307182"/>
                <a:gd name="connsiteY1" fmla="*/ 51598 h 101605"/>
                <a:gd name="connsiteX2" fmla="*/ 130969 w 307182"/>
                <a:gd name="connsiteY2" fmla="*/ 101605 h 101605"/>
                <a:gd name="connsiteX3" fmla="*/ 0 w 307182"/>
                <a:gd name="connsiteY3" fmla="*/ 42073 h 101605"/>
                <a:gd name="connsiteX0" fmla="*/ 0 w 307182"/>
                <a:gd name="connsiteY0" fmla="*/ 31591 h 91123"/>
                <a:gd name="connsiteX1" fmla="*/ 307182 w 307182"/>
                <a:gd name="connsiteY1" fmla="*/ 41116 h 91123"/>
                <a:gd name="connsiteX2" fmla="*/ 130969 w 307182"/>
                <a:gd name="connsiteY2" fmla="*/ 91123 h 91123"/>
                <a:gd name="connsiteX3" fmla="*/ 0 w 307182"/>
                <a:gd name="connsiteY3" fmla="*/ 31591 h 91123"/>
                <a:gd name="connsiteX0" fmla="*/ 0 w 307182"/>
                <a:gd name="connsiteY0" fmla="*/ 37872 h 97404"/>
                <a:gd name="connsiteX1" fmla="*/ 307182 w 307182"/>
                <a:gd name="connsiteY1" fmla="*/ 47397 h 97404"/>
                <a:gd name="connsiteX2" fmla="*/ 130969 w 307182"/>
                <a:gd name="connsiteY2" fmla="*/ 97404 h 97404"/>
                <a:gd name="connsiteX3" fmla="*/ 0 w 307182"/>
                <a:gd name="connsiteY3" fmla="*/ 37872 h 97404"/>
                <a:gd name="connsiteX0" fmla="*/ 0 w 307182"/>
                <a:gd name="connsiteY0" fmla="*/ 37872 h 97404"/>
                <a:gd name="connsiteX1" fmla="*/ 307182 w 307182"/>
                <a:gd name="connsiteY1" fmla="*/ 47397 h 97404"/>
                <a:gd name="connsiteX2" fmla="*/ 130969 w 307182"/>
                <a:gd name="connsiteY2" fmla="*/ 97404 h 97404"/>
                <a:gd name="connsiteX3" fmla="*/ 0 w 307182"/>
                <a:gd name="connsiteY3" fmla="*/ 37872 h 97404"/>
                <a:gd name="connsiteX0" fmla="*/ 0 w 307185"/>
                <a:gd name="connsiteY0" fmla="*/ 37872 h 97404"/>
                <a:gd name="connsiteX1" fmla="*/ 307182 w 307185"/>
                <a:gd name="connsiteY1" fmla="*/ 47397 h 97404"/>
                <a:gd name="connsiteX2" fmla="*/ 130969 w 307185"/>
                <a:gd name="connsiteY2" fmla="*/ 97404 h 97404"/>
                <a:gd name="connsiteX3" fmla="*/ 0 w 307185"/>
                <a:gd name="connsiteY3" fmla="*/ 37872 h 97404"/>
                <a:gd name="connsiteX0" fmla="*/ 0 w 307185"/>
                <a:gd name="connsiteY0" fmla="*/ 37872 h 97404"/>
                <a:gd name="connsiteX1" fmla="*/ 307182 w 307185"/>
                <a:gd name="connsiteY1" fmla="*/ 47397 h 97404"/>
                <a:gd name="connsiteX2" fmla="*/ 130969 w 307185"/>
                <a:gd name="connsiteY2" fmla="*/ 97404 h 97404"/>
                <a:gd name="connsiteX3" fmla="*/ 0 w 307185"/>
                <a:gd name="connsiteY3" fmla="*/ 37872 h 97404"/>
                <a:gd name="connsiteX0" fmla="*/ 0 w 307182"/>
                <a:gd name="connsiteY0" fmla="*/ 37872 h 97404"/>
                <a:gd name="connsiteX1" fmla="*/ 307182 w 307182"/>
                <a:gd name="connsiteY1" fmla="*/ 47397 h 97404"/>
                <a:gd name="connsiteX2" fmla="*/ 130969 w 307182"/>
                <a:gd name="connsiteY2" fmla="*/ 97404 h 97404"/>
                <a:gd name="connsiteX3" fmla="*/ 0 w 307182"/>
                <a:gd name="connsiteY3" fmla="*/ 37872 h 97404"/>
                <a:gd name="connsiteX0" fmla="*/ 0 w 307182"/>
                <a:gd name="connsiteY0" fmla="*/ 37872 h 97404"/>
                <a:gd name="connsiteX1" fmla="*/ 307182 w 307182"/>
                <a:gd name="connsiteY1" fmla="*/ 47397 h 97404"/>
                <a:gd name="connsiteX2" fmla="*/ 130969 w 307182"/>
                <a:gd name="connsiteY2" fmla="*/ 97404 h 97404"/>
                <a:gd name="connsiteX3" fmla="*/ 0 w 307182"/>
                <a:gd name="connsiteY3" fmla="*/ 37872 h 97404"/>
                <a:gd name="connsiteX0" fmla="*/ 0 w 307182"/>
                <a:gd name="connsiteY0" fmla="*/ 37263 h 96795"/>
                <a:gd name="connsiteX1" fmla="*/ 307182 w 307182"/>
                <a:gd name="connsiteY1" fmla="*/ 46788 h 96795"/>
                <a:gd name="connsiteX2" fmla="*/ 130969 w 307182"/>
                <a:gd name="connsiteY2" fmla="*/ 96795 h 96795"/>
                <a:gd name="connsiteX3" fmla="*/ 0 w 307182"/>
                <a:gd name="connsiteY3" fmla="*/ 37263 h 96795"/>
                <a:gd name="connsiteX0" fmla="*/ 0 w 307182"/>
                <a:gd name="connsiteY0" fmla="*/ 37263 h 96795"/>
                <a:gd name="connsiteX1" fmla="*/ 307182 w 307182"/>
                <a:gd name="connsiteY1" fmla="*/ 46788 h 96795"/>
                <a:gd name="connsiteX2" fmla="*/ 130969 w 307182"/>
                <a:gd name="connsiteY2" fmla="*/ 96795 h 96795"/>
                <a:gd name="connsiteX3" fmla="*/ 0 w 307182"/>
                <a:gd name="connsiteY3" fmla="*/ 37263 h 96795"/>
                <a:gd name="connsiteX0" fmla="*/ 1344 w 308526"/>
                <a:gd name="connsiteY0" fmla="*/ 37263 h 96795"/>
                <a:gd name="connsiteX1" fmla="*/ 308526 w 308526"/>
                <a:gd name="connsiteY1" fmla="*/ 46788 h 96795"/>
                <a:gd name="connsiteX2" fmla="*/ 132313 w 308526"/>
                <a:gd name="connsiteY2" fmla="*/ 96795 h 96795"/>
                <a:gd name="connsiteX3" fmla="*/ 1344 w 308526"/>
                <a:gd name="connsiteY3" fmla="*/ 37263 h 96795"/>
                <a:gd name="connsiteX0" fmla="*/ 1344 w 308526"/>
                <a:gd name="connsiteY0" fmla="*/ 34110 h 93642"/>
                <a:gd name="connsiteX1" fmla="*/ 308526 w 308526"/>
                <a:gd name="connsiteY1" fmla="*/ 43635 h 93642"/>
                <a:gd name="connsiteX2" fmla="*/ 132313 w 308526"/>
                <a:gd name="connsiteY2" fmla="*/ 93642 h 93642"/>
                <a:gd name="connsiteX3" fmla="*/ 1344 w 308526"/>
                <a:gd name="connsiteY3" fmla="*/ 34110 h 93642"/>
                <a:gd name="connsiteX0" fmla="*/ 1344 w 308526"/>
                <a:gd name="connsiteY0" fmla="*/ 37262 h 96794"/>
                <a:gd name="connsiteX1" fmla="*/ 308526 w 308526"/>
                <a:gd name="connsiteY1" fmla="*/ 46787 h 96794"/>
                <a:gd name="connsiteX2" fmla="*/ 132313 w 308526"/>
                <a:gd name="connsiteY2" fmla="*/ 96794 h 96794"/>
                <a:gd name="connsiteX3" fmla="*/ 1344 w 308526"/>
                <a:gd name="connsiteY3" fmla="*/ 37262 h 9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526" h="96794">
                  <a:moveTo>
                    <a:pt x="1344" y="37262"/>
                  </a:moveTo>
                  <a:cubicBezTo>
                    <a:pt x="34682" y="-38143"/>
                    <a:pt x="275188" y="19799"/>
                    <a:pt x="308526" y="46787"/>
                  </a:cubicBezTo>
                  <a:cubicBezTo>
                    <a:pt x="275981" y="122987"/>
                    <a:pt x="195813" y="-27031"/>
                    <a:pt x="132313" y="96794"/>
                  </a:cubicBezTo>
                  <a:cubicBezTo>
                    <a:pt x="79132" y="96000"/>
                    <a:pt x="-12150" y="54724"/>
                    <a:pt x="1344" y="372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任意多边形 64"/>
            <p:cNvSpPr/>
            <p:nvPr/>
          </p:nvSpPr>
          <p:spPr>
            <a:xfrm>
              <a:off x="5643004" y="4622781"/>
              <a:ext cx="273426" cy="72708"/>
            </a:xfrm>
            <a:custGeom>
              <a:avLst/>
              <a:gdLst>
                <a:gd name="connsiteX0" fmla="*/ 198120 w 685800"/>
                <a:gd name="connsiteY0" fmla="*/ 0 h 632460"/>
                <a:gd name="connsiteX1" fmla="*/ 685800 w 685800"/>
                <a:gd name="connsiteY1" fmla="*/ 388620 h 632460"/>
                <a:gd name="connsiteX2" fmla="*/ 0 w 685800"/>
                <a:gd name="connsiteY2" fmla="*/ 632460 h 632460"/>
                <a:gd name="connsiteX3" fmla="*/ 198120 w 685800"/>
                <a:gd name="connsiteY3" fmla="*/ 0 h 632460"/>
                <a:gd name="connsiteX0" fmla="*/ 198120 w 452437"/>
                <a:gd name="connsiteY0" fmla="*/ 0 h 632460"/>
                <a:gd name="connsiteX1" fmla="*/ 452437 w 452437"/>
                <a:gd name="connsiteY1" fmla="*/ 67152 h 632460"/>
                <a:gd name="connsiteX2" fmla="*/ 0 w 452437"/>
                <a:gd name="connsiteY2" fmla="*/ 632460 h 632460"/>
                <a:gd name="connsiteX3" fmla="*/ 198120 w 452437"/>
                <a:gd name="connsiteY3" fmla="*/ 0 h 632460"/>
                <a:gd name="connsiteX0" fmla="*/ 0 w 254317"/>
                <a:gd name="connsiteY0" fmla="*/ 0 h 70485"/>
                <a:gd name="connsiteX1" fmla="*/ 254317 w 254317"/>
                <a:gd name="connsiteY1" fmla="*/ 67152 h 70485"/>
                <a:gd name="connsiteX2" fmla="*/ 104299 w 254317"/>
                <a:gd name="connsiteY2" fmla="*/ 70485 h 70485"/>
                <a:gd name="connsiteX3" fmla="*/ 0 w 254317"/>
                <a:gd name="connsiteY3" fmla="*/ 0 h 70485"/>
                <a:gd name="connsiteX0" fmla="*/ 0 w 254317"/>
                <a:gd name="connsiteY0" fmla="*/ 923 h 71408"/>
                <a:gd name="connsiteX1" fmla="*/ 254317 w 254317"/>
                <a:gd name="connsiteY1" fmla="*/ 68075 h 71408"/>
                <a:gd name="connsiteX2" fmla="*/ 104299 w 254317"/>
                <a:gd name="connsiteY2" fmla="*/ 71408 h 71408"/>
                <a:gd name="connsiteX3" fmla="*/ 0 w 254317"/>
                <a:gd name="connsiteY3" fmla="*/ 923 h 71408"/>
                <a:gd name="connsiteX0" fmla="*/ 0 w 254317"/>
                <a:gd name="connsiteY0" fmla="*/ 923 h 68075"/>
                <a:gd name="connsiteX1" fmla="*/ 254317 w 254317"/>
                <a:gd name="connsiteY1" fmla="*/ 68075 h 68075"/>
                <a:gd name="connsiteX2" fmla="*/ 116206 w 254317"/>
                <a:gd name="connsiteY2" fmla="*/ 49977 h 68075"/>
                <a:gd name="connsiteX3" fmla="*/ 0 w 254317"/>
                <a:gd name="connsiteY3" fmla="*/ 923 h 68075"/>
                <a:gd name="connsiteX0" fmla="*/ 0 w 254317"/>
                <a:gd name="connsiteY0" fmla="*/ 923 h 68075"/>
                <a:gd name="connsiteX1" fmla="*/ 254317 w 254317"/>
                <a:gd name="connsiteY1" fmla="*/ 68075 h 68075"/>
                <a:gd name="connsiteX2" fmla="*/ 116206 w 254317"/>
                <a:gd name="connsiteY2" fmla="*/ 49977 h 68075"/>
                <a:gd name="connsiteX3" fmla="*/ 0 w 254317"/>
                <a:gd name="connsiteY3" fmla="*/ 923 h 68075"/>
                <a:gd name="connsiteX0" fmla="*/ 0 w 273367"/>
                <a:gd name="connsiteY0" fmla="*/ 1048 h 61056"/>
                <a:gd name="connsiteX1" fmla="*/ 273367 w 273367"/>
                <a:gd name="connsiteY1" fmla="*/ 61056 h 61056"/>
                <a:gd name="connsiteX2" fmla="*/ 135256 w 273367"/>
                <a:gd name="connsiteY2" fmla="*/ 42958 h 61056"/>
                <a:gd name="connsiteX3" fmla="*/ 0 w 273367"/>
                <a:gd name="connsiteY3" fmla="*/ 1048 h 61056"/>
                <a:gd name="connsiteX0" fmla="*/ 0 w 273367"/>
                <a:gd name="connsiteY0" fmla="*/ 6702 h 66710"/>
                <a:gd name="connsiteX1" fmla="*/ 273367 w 273367"/>
                <a:gd name="connsiteY1" fmla="*/ 66710 h 66710"/>
                <a:gd name="connsiteX2" fmla="*/ 135256 w 273367"/>
                <a:gd name="connsiteY2" fmla="*/ 48612 h 66710"/>
                <a:gd name="connsiteX3" fmla="*/ 0 w 273367"/>
                <a:gd name="connsiteY3" fmla="*/ 6702 h 66710"/>
                <a:gd name="connsiteX0" fmla="*/ 0 w 273367"/>
                <a:gd name="connsiteY0" fmla="*/ 6702 h 66710"/>
                <a:gd name="connsiteX1" fmla="*/ 273367 w 273367"/>
                <a:gd name="connsiteY1" fmla="*/ 66710 h 66710"/>
                <a:gd name="connsiteX2" fmla="*/ 135256 w 273367"/>
                <a:gd name="connsiteY2" fmla="*/ 48612 h 66710"/>
                <a:gd name="connsiteX3" fmla="*/ 0 w 273367"/>
                <a:gd name="connsiteY3" fmla="*/ 6702 h 66710"/>
                <a:gd name="connsiteX0" fmla="*/ 1778 w 275145"/>
                <a:gd name="connsiteY0" fmla="*/ 15057 h 75065"/>
                <a:gd name="connsiteX1" fmla="*/ 275145 w 275145"/>
                <a:gd name="connsiteY1" fmla="*/ 75065 h 75065"/>
                <a:gd name="connsiteX2" fmla="*/ 137034 w 275145"/>
                <a:gd name="connsiteY2" fmla="*/ 56967 h 75065"/>
                <a:gd name="connsiteX3" fmla="*/ 1778 w 275145"/>
                <a:gd name="connsiteY3" fmla="*/ 15057 h 75065"/>
                <a:gd name="connsiteX0" fmla="*/ 1778 w 275232"/>
                <a:gd name="connsiteY0" fmla="*/ 19229 h 102361"/>
                <a:gd name="connsiteX1" fmla="*/ 275145 w 275232"/>
                <a:gd name="connsiteY1" fmla="*/ 79237 h 102361"/>
                <a:gd name="connsiteX2" fmla="*/ 137034 w 275232"/>
                <a:gd name="connsiteY2" fmla="*/ 61139 h 102361"/>
                <a:gd name="connsiteX3" fmla="*/ 1778 w 275232"/>
                <a:gd name="connsiteY3" fmla="*/ 19229 h 102361"/>
                <a:gd name="connsiteX0" fmla="*/ 1778 w 275174"/>
                <a:gd name="connsiteY0" fmla="*/ 10138 h 73165"/>
                <a:gd name="connsiteX1" fmla="*/ 148027 w 275174"/>
                <a:gd name="connsiteY1" fmla="*/ 4820 h 73165"/>
                <a:gd name="connsiteX2" fmla="*/ 275145 w 275174"/>
                <a:gd name="connsiteY2" fmla="*/ 70146 h 73165"/>
                <a:gd name="connsiteX3" fmla="*/ 137034 w 275174"/>
                <a:gd name="connsiteY3" fmla="*/ 52048 h 73165"/>
                <a:gd name="connsiteX4" fmla="*/ 1778 w 275174"/>
                <a:gd name="connsiteY4" fmla="*/ 10138 h 73165"/>
                <a:gd name="connsiteX0" fmla="*/ 27 w 273423"/>
                <a:gd name="connsiteY0" fmla="*/ 3147 h 65333"/>
                <a:gd name="connsiteX1" fmla="*/ 146276 w 273423"/>
                <a:gd name="connsiteY1" fmla="*/ 9735 h 65333"/>
                <a:gd name="connsiteX2" fmla="*/ 273394 w 273423"/>
                <a:gd name="connsiteY2" fmla="*/ 63155 h 65333"/>
                <a:gd name="connsiteX3" fmla="*/ 135283 w 273423"/>
                <a:gd name="connsiteY3" fmla="*/ 45057 h 65333"/>
                <a:gd name="connsiteX4" fmla="*/ 27 w 273423"/>
                <a:gd name="connsiteY4" fmla="*/ 3147 h 65333"/>
                <a:gd name="connsiteX0" fmla="*/ 27 w 273423"/>
                <a:gd name="connsiteY0" fmla="*/ 17181 h 79367"/>
                <a:gd name="connsiteX1" fmla="*/ 146276 w 273423"/>
                <a:gd name="connsiteY1" fmla="*/ 23769 h 79367"/>
                <a:gd name="connsiteX2" fmla="*/ 273394 w 273423"/>
                <a:gd name="connsiteY2" fmla="*/ 77189 h 79367"/>
                <a:gd name="connsiteX3" fmla="*/ 135283 w 273423"/>
                <a:gd name="connsiteY3" fmla="*/ 59091 h 79367"/>
                <a:gd name="connsiteX4" fmla="*/ 27 w 273423"/>
                <a:gd name="connsiteY4" fmla="*/ 17181 h 79367"/>
                <a:gd name="connsiteX0" fmla="*/ 27 w 273423"/>
                <a:gd name="connsiteY0" fmla="*/ 11055 h 73241"/>
                <a:gd name="connsiteX1" fmla="*/ 146276 w 273423"/>
                <a:gd name="connsiteY1" fmla="*/ 17643 h 73241"/>
                <a:gd name="connsiteX2" fmla="*/ 273394 w 273423"/>
                <a:gd name="connsiteY2" fmla="*/ 71063 h 73241"/>
                <a:gd name="connsiteX3" fmla="*/ 135283 w 273423"/>
                <a:gd name="connsiteY3" fmla="*/ 52965 h 73241"/>
                <a:gd name="connsiteX4" fmla="*/ 27 w 273423"/>
                <a:gd name="connsiteY4" fmla="*/ 11055 h 73241"/>
                <a:gd name="connsiteX0" fmla="*/ 27 w 273421"/>
                <a:gd name="connsiteY0" fmla="*/ 11055 h 73241"/>
                <a:gd name="connsiteX1" fmla="*/ 146276 w 273421"/>
                <a:gd name="connsiteY1" fmla="*/ 17643 h 73241"/>
                <a:gd name="connsiteX2" fmla="*/ 273394 w 273421"/>
                <a:gd name="connsiteY2" fmla="*/ 71063 h 73241"/>
                <a:gd name="connsiteX3" fmla="*/ 135283 w 273421"/>
                <a:gd name="connsiteY3" fmla="*/ 52965 h 73241"/>
                <a:gd name="connsiteX4" fmla="*/ 27 w 273421"/>
                <a:gd name="connsiteY4" fmla="*/ 11055 h 73241"/>
                <a:gd name="connsiteX0" fmla="*/ 32 w 273426"/>
                <a:gd name="connsiteY0" fmla="*/ 11055 h 73241"/>
                <a:gd name="connsiteX1" fmla="*/ 146281 w 273426"/>
                <a:gd name="connsiteY1" fmla="*/ 17643 h 73241"/>
                <a:gd name="connsiteX2" fmla="*/ 273399 w 273426"/>
                <a:gd name="connsiteY2" fmla="*/ 71063 h 73241"/>
                <a:gd name="connsiteX3" fmla="*/ 135288 w 273426"/>
                <a:gd name="connsiteY3" fmla="*/ 52965 h 73241"/>
                <a:gd name="connsiteX4" fmla="*/ 32 w 273426"/>
                <a:gd name="connsiteY4" fmla="*/ 11055 h 73241"/>
                <a:gd name="connsiteX0" fmla="*/ 32 w 273426"/>
                <a:gd name="connsiteY0" fmla="*/ 11055 h 72708"/>
                <a:gd name="connsiteX1" fmla="*/ 146281 w 273426"/>
                <a:gd name="connsiteY1" fmla="*/ 17643 h 72708"/>
                <a:gd name="connsiteX2" fmla="*/ 273399 w 273426"/>
                <a:gd name="connsiteY2" fmla="*/ 71063 h 72708"/>
                <a:gd name="connsiteX3" fmla="*/ 135288 w 273426"/>
                <a:gd name="connsiteY3" fmla="*/ 52965 h 72708"/>
                <a:gd name="connsiteX4" fmla="*/ 32 w 273426"/>
                <a:gd name="connsiteY4" fmla="*/ 11055 h 72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426" h="72708">
                  <a:moveTo>
                    <a:pt x="32" y="11055"/>
                  </a:moveTo>
                  <a:cubicBezTo>
                    <a:pt x="1864" y="5168"/>
                    <a:pt x="67381" y="-13789"/>
                    <a:pt x="146281" y="17643"/>
                  </a:cubicBezTo>
                  <a:cubicBezTo>
                    <a:pt x="184699" y="39550"/>
                    <a:pt x="275231" y="65176"/>
                    <a:pt x="273399" y="71063"/>
                  </a:cubicBezTo>
                  <a:cubicBezTo>
                    <a:pt x="271567" y="76950"/>
                    <a:pt x="171799" y="66141"/>
                    <a:pt x="135288" y="52965"/>
                  </a:cubicBezTo>
                  <a:cubicBezTo>
                    <a:pt x="73534" y="19945"/>
                    <a:pt x="-1800" y="16942"/>
                    <a:pt x="32" y="110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Freeform 23"/>
            <p:cNvSpPr>
              <a:spLocks noEditPoints="1"/>
            </p:cNvSpPr>
            <p:nvPr/>
          </p:nvSpPr>
          <p:spPr bwMode="auto">
            <a:xfrm rot="2013932">
              <a:off x="5235568" y="4829528"/>
              <a:ext cx="555239" cy="226208"/>
            </a:xfrm>
            <a:custGeom>
              <a:avLst/>
              <a:gdLst>
                <a:gd name="T0" fmla="*/ 609 w 1111"/>
                <a:gd name="T1" fmla="*/ 401 h 453"/>
                <a:gd name="T2" fmla="*/ 669 w 1111"/>
                <a:gd name="T3" fmla="*/ 442 h 453"/>
                <a:gd name="T4" fmla="*/ 548 w 1111"/>
                <a:gd name="T5" fmla="*/ 425 h 453"/>
                <a:gd name="T6" fmla="*/ 396 w 1111"/>
                <a:gd name="T7" fmla="*/ 348 h 453"/>
                <a:gd name="T8" fmla="*/ 190 w 1111"/>
                <a:gd name="T9" fmla="*/ 207 h 453"/>
                <a:gd name="T10" fmla="*/ 50 w 1111"/>
                <a:gd name="T11" fmla="*/ 110 h 453"/>
                <a:gd name="T12" fmla="*/ 67 w 1111"/>
                <a:gd name="T13" fmla="*/ 86 h 453"/>
                <a:gd name="T14" fmla="*/ 12 w 1111"/>
                <a:gd name="T15" fmla="*/ 57 h 453"/>
                <a:gd name="T16" fmla="*/ 101 w 1111"/>
                <a:gd name="T17" fmla="*/ 22 h 453"/>
                <a:gd name="T18" fmla="*/ 268 w 1111"/>
                <a:gd name="T19" fmla="*/ 13 h 453"/>
                <a:gd name="T20" fmla="*/ 364 w 1111"/>
                <a:gd name="T21" fmla="*/ 20 h 453"/>
                <a:gd name="T22" fmla="*/ 456 w 1111"/>
                <a:gd name="T23" fmla="*/ 100 h 453"/>
                <a:gd name="T24" fmla="*/ 634 w 1111"/>
                <a:gd name="T25" fmla="*/ 137 h 453"/>
                <a:gd name="T26" fmla="*/ 771 w 1111"/>
                <a:gd name="T27" fmla="*/ 121 h 453"/>
                <a:gd name="T28" fmla="*/ 855 w 1111"/>
                <a:gd name="T29" fmla="*/ 103 h 453"/>
                <a:gd name="T30" fmla="*/ 1019 w 1111"/>
                <a:gd name="T31" fmla="*/ 62 h 453"/>
                <a:gd name="T32" fmla="*/ 1072 w 1111"/>
                <a:gd name="T33" fmla="*/ 153 h 453"/>
                <a:gd name="T34" fmla="*/ 1110 w 1111"/>
                <a:gd name="T35" fmla="*/ 353 h 453"/>
                <a:gd name="T36" fmla="*/ 1050 w 1111"/>
                <a:gd name="T37" fmla="*/ 452 h 453"/>
                <a:gd name="T38" fmla="*/ 922 w 1111"/>
                <a:gd name="T39" fmla="*/ 443 h 453"/>
                <a:gd name="T40" fmla="*/ 780 w 1111"/>
                <a:gd name="T41" fmla="*/ 417 h 453"/>
                <a:gd name="T42" fmla="*/ 685 w 1111"/>
                <a:gd name="T43" fmla="*/ 388 h 453"/>
                <a:gd name="T44" fmla="*/ 587 w 1111"/>
                <a:gd name="T45" fmla="*/ 380 h 453"/>
                <a:gd name="T46" fmla="*/ 587 w 1111"/>
                <a:gd name="T47" fmla="*/ 379 h 453"/>
                <a:gd name="T48" fmla="*/ 145 w 1111"/>
                <a:gd name="T49" fmla="*/ 89 h 453"/>
                <a:gd name="T50" fmla="*/ 164 w 1111"/>
                <a:gd name="T51" fmla="*/ 84 h 453"/>
                <a:gd name="T52" fmla="*/ 97 w 1111"/>
                <a:gd name="T53" fmla="*/ 80 h 453"/>
                <a:gd name="T54" fmla="*/ 116 w 1111"/>
                <a:gd name="T55" fmla="*/ 91 h 453"/>
                <a:gd name="T56" fmla="*/ 97 w 1111"/>
                <a:gd name="T57" fmla="*/ 80 h 453"/>
                <a:gd name="T58" fmla="*/ 1030 w 1111"/>
                <a:gd name="T59" fmla="*/ 122 h 453"/>
                <a:gd name="T60" fmla="*/ 1011 w 1111"/>
                <a:gd name="T61" fmla="*/ 118 h 453"/>
                <a:gd name="T62" fmla="*/ 1028 w 1111"/>
                <a:gd name="T63" fmla="*/ 126 h 453"/>
                <a:gd name="T64" fmla="*/ 384 w 1111"/>
                <a:gd name="T65" fmla="*/ 97 h 453"/>
                <a:gd name="T66" fmla="*/ 367 w 1111"/>
                <a:gd name="T67" fmla="*/ 96 h 453"/>
                <a:gd name="T68" fmla="*/ 327 w 1111"/>
                <a:gd name="T69" fmla="*/ 97 h 453"/>
                <a:gd name="T70" fmla="*/ 322 w 1111"/>
                <a:gd name="T71" fmla="*/ 90 h 453"/>
                <a:gd name="T72" fmla="*/ 319 w 1111"/>
                <a:gd name="T73" fmla="*/ 98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11" h="453">
                  <a:moveTo>
                    <a:pt x="587" y="379"/>
                  </a:moveTo>
                  <a:cubicBezTo>
                    <a:pt x="595" y="387"/>
                    <a:pt x="602" y="400"/>
                    <a:pt x="609" y="401"/>
                  </a:cubicBezTo>
                  <a:cubicBezTo>
                    <a:pt x="635" y="402"/>
                    <a:pt x="649" y="422"/>
                    <a:pt x="668" y="433"/>
                  </a:cubicBezTo>
                  <a:cubicBezTo>
                    <a:pt x="669" y="434"/>
                    <a:pt x="669" y="437"/>
                    <a:pt x="669" y="442"/>
                  </a:cubicBezTo>
                  <a:cubicBezTo>
                    <a:pt x="663" y="443"/>
                    <a:pt x="657" y="445"/>
                    <a:pt x="651" y="444"/>
                  </a:cubicBezTo>
                  <a:cubicBezTo>
                    <a:pt x="616" y="438"/>
                    <a:pt x="582" y="432"/>
                    <a:pt x="548" y="425"/>
                  </a:cubicBezTo>
                  <a:cubicBezTo>
                    <a:pt x="539" y="424"/>
                    <a:pt x="529" y="422"/>
                    <a:pt x="523" y="416"/>
                  </a:cubicBezTo>
                  <a:cubicBezTo>
                    <a:pt x="485" y="385"/>
                    <a:pt x="437" y="374"/>
                    <a:pt x="396" y="348"/>
                  </a:cubicBezTo>
                  <a:cubicBezTo>
                    <a:pt x="371" y="333"/>
                    <a:pt x="347" y="315"/>
                    <a:pt x="321" y="300"/>
                  </a:cubicBezTo>
                  <a:cubicBezTo>
                    <a:pt x="275" y="273"/>
                    <a:pt x="231" y="242"/>
                    <a:pt x="190" y="207"/>
                  </a:cubicBezTo>
                  <a:cubicBezTo>
                    <a:pt x="164" y="187"/>
                    <a:pt x="135" y="171"/>
                    <a:pt x="108" y="152"/>
                  </a:cubicBezTo>
                  <a:cubicBezTo>
                    <a:pt x="88" y="139"/>
                    <a:pt x="69" y="125"/>
                    <a:pt x="50" y="110"/>
                  </a:cubicBezTo>
                  <a:cubicBezTo>
                    <a:pt x="45" y="107"/>
                    <a:pt x="44" y="101"/>
                    <a:pt x="40" y="94"/>
                  </a:cubicBezTo>
                  <a:cubicBezTo>
                    <a:pt x="49" y="91"/>
                    <a:pt x="56" y="89"/>
                    <a:pt x="67" y="86"/>
                  </a:cubicBezTo>
                  <a:cubicBezTo>
                    <a:pt x="61" y="82"/>
                    <a:pt x="59" y="78"/>
                    <a:pt x="55" y="78"/>
                  </a:cubicBezTo>
                  <a:cubicBezTo>
                    <a:pt x="39" y="75"/>
                    <a:pt x="22" y="74"/>
                    <a:pt x="12" y="57"/>
                  </a:cubicBezTo>
                  <a:cubicBezTo>
                    <a:pt x="3" y="42"/>
                    <a:pt x="0" y="28"/>
                    <a:pt x="10" y="10"/>
                  </a:cubicBezTo>
                  <a:cubicBezTo>
                    <a:pt x="40" y="14"/>
                    <a:pt x="71" y="16"/>
                    <a:pt x="101" y="22"/>
                  </a:cubicBezTo>
                  <a:cubicBezTo>
                    <a:pt x="140" y="29"/>
                    <a:pt x="177" y="22"/>
                    <a:pt x="214" y="17"/>
                  </a:cubicBezTo>
                  <a:cubicBezTo>
                    <a:pt x="232" y="15"/>
                    <a:pt x="250" y="15"/>
                    <a:pt x="268" y="13"/>
                  </a:cubicBezTo>
                  <a:cubicBezTo>
                    <a:pt x="290" y="11"/>
                    <a:pt x="313" y="8"/>
                    <a:pt x="335" y="4"/>
                  </a:cubicBezTo>
                  <a:cubicBezTo>
                    <a:pt x="355" y="0"/>
                    <a:pt x="359" y="1"/>
                    <a:pt x="364" y="20"/>
                  </a:cubicBezTo>
                  <a:cubicBezTo>
                    <a:pt x="369" y="39"/>
                    <a:pt x="382" y="48"/>
                    <a:pt x="397" y="59"/>
                  </a:cubicBezTo>
                  <a:cubicBezTo>
                    <a:pt x="416" y="74"/>
                    <a:pt x="442" y="77"/>
                    <a:pt x="456" y="100"/>
                  </a:cubicBezTo>
                  <a:cubicBezTo>
                    <a:pt x="460" y="107"/>
                    <a:pt x="476" y="109"/>
                    <a:pt x="487" y="109"/>
                  </a:cubicBezTo>
                  <a:cubicBezTo>
                    <a:pt x="538" y="109"/>
                    <a:pt x="585" y="126"/>
                    <a:pt x="634" y="137"/>
                  </a:cubicBezTo>
                  <a:cubicBezTo>
                    <a:pt x="663" y="143"/>
                    <a:pt x="690" y="142"/>
                    <a:pt x="719" y="132"/>
                  </a:cubicBezTo>
                  <a:cubicBezTo>
                    <a:pt x="735" y="125"/>
                    <a:pt x="753" y="123"/>
                    <a:pt x="771" y="121"/>
                  </a:cubicBezTo>
                  <a:cubicBezTo>
                    <a:pt x="800" y="118"/>
                    <a:pt x="829" y="117"/>
                    <a:pt x="859" y="115"/>
                  </a:cubicBezTo>
                  <a:cubicBezTo>
                    <a:pt x="859" y="113"/>
                    <a:pt x="857" y="108"/>
                    <a:pt x="855" y="103"/>
                  </a:cubicBezTo>
                  <a:cubicBezTo>
                    <a:pt x="888" y="76"/>
                    <a:pt x="922" y="48"/>
                    <a:pt x="957" y="19"/>
                  </a:cubicBezTo>
                  <a:cubicBezTo>
                    <a:pt x="977" y="33"/>
                    <a:pt x="999" y="46"/>
                    <a:pt x="1019" y="62"/>
                  </a:cubicBezTo>
                  <a:cubicBezTo>
                    <a:pt x="1026" y="68"/>
                    <a:pt x="1026" y="81"/>
                    <a:pt x="1031" y="94"/>
                  </a:cubicBezTo>
                  <a:cubicBezTo>
                    <a:pt x="1054" y="103"/>
                    <a:pt x="1066" y="128"/>
                    <a:pt x="1072" y="153"/>
                  </a:cubicBezTo>
                  <a:cubicBezTo>
                    <a:pt x="1086" y="214"/>
                    <a:pt x="1097" y="277"/>
                    <a:pt x="1109" y="338"/>
                  </a:cubicBezTo>
                  <a:cubicBezTo>
                    <a:pt x="1110" y="343"/>
                    <a:pt x="1111" y="349"/>
                    <a:pt x="1110" y="353"/>
                  </a:cubicBezTo>
                  <a:cubicBezTo>
                    <a:pt x="1102" y="382"/>
                    <a:pt x="1098" y="412"/>
                    <a:pt x="1080" y="437"/>
                  </a:cubicBezTo>
                  <a:cubicBezTo>
                    <a:pt x="1073" y="447"/>
                    <a:pt x="1064" y="453"/>
                    <a:pt x="1050" y="452"/>
                  </a:cubicBezTo>
                  <a:cubicBezTo>
                    <a:pt x="1013" y="448"/>
                    <a:pt x="975" y="446"/>
                    <a:pt x="937" y="443"/>
                  </a:cubicBezTo>
                  <a:cubicBezTo>
                    <a:pt x="932" y="443"/>
                    <a:pt x="927" y="441"/>
                    <a:pt x="922" y="443"/>
                  </a:cubicBezTo>
                  <a:cubicBezTo>
                    <a:pt x="884" y="453"/>
                    <a:pt x="850" y="437"/>
                    <a:pt x="814" y="426"/>
                  </a:cubicBezTo>
                  <a:cubicBezTo>
                    <a:pt x="803" y="423"/>
                    <a:pt x="791" y="421"/>
                    <a:pt x="780" y="417"/>
                  </a:cubicBezTo>
                  <a:cubicBezTo>
                    <a:pt x="756" y="409"/>
                    <a:pt x="732" y="400"/>
                    <a:pt x="707" y="392"/>
                  </a:cubicBezTo>
                  <a:cubicBezTo>
                    <a:pt x="700" y="389"/>
                    <a:pt x="690" y="385"/>
                    <a:pt x="685" y="388"/>
                  </a:cubicBezTo>
                  <a:cubicBezTo>
                    <a:pt x="661" y="402"/>
                    <a:pt x="639" y="392"/>
                    <a:pt x="616" y="387"/>
                  </a:cubicBezTo>
                  <a:cubicBezTo>
                    <a:pt x="606" y="385"/>
                    <a:pt x="596" y="382"/>
                    <a:pt x="587" y="380"/>
                  </a:cubicBezTo>
                  <a:cubicBezTo>
                    <a:pt x="577" y="373"/>
                    <a:pt x="569" y="362"/>
                    <a:pt x="551" y="365"/>
                  </a:cubicBezTo>
                  <a:cubicBezTo>
                    <a:pt x="560" y="384"/>
                    <a:pt x="574" y="381"/>
                    <a:pt x="587" y="379"/>
                  </a:cubicBezTo>
                  <a:close/>
                  <a:moveTo>
                    <a:pt x="145" y="83"/>
                  </a:moveTo>
                  <a:cubicBezTo>
                    <a:pt x="145" y="85"/>
                    <a:pt x="145" y="87"/>
                    <a:pt x="145" y="89"/>
                  </a:cubicBezTo>
                  <a:cubicBezTo>
                    <a:pt x="151" y="89"/>
                    <a:pt x="158" y="89"/>
                    <a:pt x="164" y="89"/>
                  </a:cubicBezTo>
                  <a:cubicBezTo>
                    <a:pt x="164" y="88"/>
                    <a:pt x="164" y="86"/>
                    <a:pt x="164" y="84"/>
                  </a:cubicBezTo>
                  <a:cubicBezTo>
                    <a:pt x="158" y="84"/>
                    <a:pt x="151" y="83"/>
                    <a:pt x="145" y="83"/>
                  </a:cubicBezTo>
                  <a:close/>
                  <a:moveTo>
                    <a:pt x="97" y="80"/>
                  </a:moveTo>
                  <a:cubicBezTo>
                    <a:pt x="97" y="83"/>
                    <a:pt x="96" y="85"/>
                    <a:pt x="96" y="88"/>
                  </a:cubicBezTo>
                  <a:cubicBezTo>
                    <a:pt x="102" y="89"/>
                    <a:pt x="109" y="90"/>
                    <a:pt x="116" y="91"/>
                  </a:cubicBezTo>
                  <a:cubicBezTo>
                    <a:pt x="117" y="91"/>
                    <a:pt x="117" y="88"/>
                    <a:pt x="118" y="85"/>
                  </a:cubicBezTo>
                  <a:cubicBezTo>
                    <a:pt x="111" y="83"/>
                    <a:pt x="104" y="82"/>
                    <a:pt x="97" y="80"/>
                  </a:cubicBezTo>
                  <a:close/>
                  <a:moveTo>
                    <a:pt x="1028" y="126"/>
                  </a:moveTo>
                  <a:cubicBezTo>
                    <a:pt x="1028" y="125"/>
                    <a:pt x="1029" y="124"/>
                    <a:pt x="1030" y="122"/>
                  </a:cubicBezTo>
                  <a:cubicBezTo>
                    <a:pt x="1027" y="120"/>
                    <a:pt x="1025" y="117"/>
                    <a:pt x="1022" y="117"/>
                  </a:cubicBezTo>
                  <a:cubicBezTo>
                    <a:pt x="1019" y="116"/>
                    <a:pt x="1015" y="118"/>
                    <a:pt x="1011" y="118"/>
                  </a:cubicBezTo>
                  <a:cubicBezTo>
                    <a:pt x="1011" y="120"/>
                    <a:pt x="1011" y="122"/>
                    <a:pt x="1011" y="123"/>
                  </a:cubicBezTo>
                  <a:cubicBezTo>
                    <a:pt x="1017" y="124"/>
                    <a:pt x="1022" y="125"/>
                    <a:pt x="1028" y="126"/>
                  </a:cubicBezTo>
                  <a:close/>
                  <a:moveTo>
                    <a:pt x="381" y="102"/>
                  </a:moveTo>
                  <a:cubicBezTo>
                    <a:pt x="382" y="101"/>
                    <a:pt x="383" y="99"/>
                    <a:pt x="384" y="97"/>
                  </a:cubicBezTo>
                  <a:cubicBezTo>
                    <a:pt x="379" y="95"/>
                    <a:pt x="374" y="93"/>
                    <a:pt x="369" y="91"/>
                  </a:cubicBezTo>
                  <a:cubicBezTo>
                    <a:pt x="368" y="93"/>
                    <a:pt x="368" y="95"/>
                    <a:pt x="367" y="96"/>
                  </a:cubicBezTo>
                  <a:cubicBezTo>
                    <a:pt x="372" y="98"/>
                    <a:pt x="377" y="100"/>
                    <a:pt x="381" y="102"/>
                  </a:cubicBezTo>
                  <a:close/>
                  <a:moveTo>
                    <a:pt x="327" y="97"/>
                  </a:moveTo>
                  <a:cubicBezTo>
                    <a:pt x="328" y="95"/>
                    <a:pt x="329" y="93"/>
                    <a:pt x="330" y="92"/>
                  </a:cubicBezTo>
                  <a:cubicBezTo>
                    <a:pt x="327" y="91"/>
                    <a:pt x="325" y="90"/>
                    <a:pt x="322" y="90"/>
                  </a:cubicBezTo>
                  <a:cubicBezTo>
                    <a:pt x="319" y="90"/>
                    <a:pt x="317" y="91"/>
                    <a:pt x="314" y="92"/>
                  </a:cubicBezTo>
                  <a:cubicBezTo>
                    <a:pt x="316" y="94"/>
                    <a:pt x="317" y="97"/>
                    <a:pt x="319" y="98"/>
                  </a:cubicBezTo>
                  <a:cubicBezTo>
                    <a:pt x="321" y="99"/>
                    <a:pt x="324" y="97"/>
                    <a:pt x="327" y="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56" name="Freeform 30"/>
            <p:cNvSpPr>
              <a:spLocks/>
            </p:cNvSpPr>
            <p:nvPr/>
          </p:nvSpPr>
          <p:spPr bwMode="auto">
            <a:xfrm rot="1946791">
              <a:off x="6350068" y="4864492"/>
              <a:ext cx="68075" cy="174443"/>
            </a:xfrm>
            <a:custGeom>
              <a:avLst/>
              <a:gdLst>
                <a:gd name="T0" fmla="*/ 42 w 136"/>
                <a:gd name="T1" fmla="*/ 0 h 348"/>
                <a:gd name="T2" fmla="*/ 64 w 136"/>
                <a:gd name="T3" fmla="*/ 28 h 348"/>
                <a:gd name="T4" fmla="*/ 99 w 136"/>
                <a:gd name="T5" fmla="*/ 120 h 348"/>
                <a:gd name="T6" fmla="*/ 117 w 136"/>
                <a:gd name="T7" fmla="*/ 174 h 348"/>
                <a:gd name="T8" fmla="*/ 129 w 136"/>
                <a:gd name="T9" fmla="*/ 319 h 348"/>
                <a:gd name="T10" fmla="*/ 110 w 136"/>
                <a:gd name="T11" fmla="*/ 348 h 348"/>
                <a:gd name="T12" fmla="*/ 100 w 136"/>
                <a:gd name="T13" fmla="*/ 277 h 348"/>
                <a:gd name="T14" fmla="*/ 81 w 136"/>
                <a:gd name="T15" fmla="*/ 190 h 348"/>
                <a:gd name="T16" fmla="*/ 79 w 136"/>
                <a:gd name="T17" fmla="*/ 181 h 348"/>
                <a:gd name="T18" fmla="*/ 24 w 136"/>
                <a:gd name="T19" fmla="*/ 115 h 348"/>
                <a:gd name="T20" fmla="*/ 0 w 136"/>
                <a:gd name="T21" fmla="*/ 100 h 348"/>
                <a:gd name="T22" fmla="*/ 30 w 136"/>
                <a:gd name="T23" fmla="*/ 93 h 348"/>
                <a:gd name="T24" fmla="*/ 17 w 136"/>
                <a:gd name="T25" fmla="*/ 52 h 348"/>
                <a:gd name="T26" fmla="*/ 42 w 136"/>
                <a:gd name="T2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348">
                  <a:moveTo>
                    <a:pt x="42" y="0"/>
                  </a:moveTo>
                  <a:cubicBezTo>
                    <a:pt x="52" y="12"/>
                    <a:pt x="60" y="19"/>
                    <a:pt x="64" y="28"/>
                  </a:cubicBezTo>
                  <a:cubicBezTo>
                    <a:pt x="76" y="58"/>
                    <a:pt x="88" y="89"/>
                    <a:pt x="99" y="120"/>
                  </a:cubicBezTo>
                  <a:cubicBezTo>
                    <a:pt x="106" y="138"/>
                    <a:pt x="113" y="156"/>
                    <a:pt x="117" y="174"/>
                  </a:cubicBezTo>
                  <a:cubicBezTo>
                    <a:pt x="127" y="222"/>
                    <a:pt x="136" y="270"/>
                    <a:pt x="129" y="319"/>
                  </a:cubicBezTo>
                  <a:cubicBezTo>
                    <a:pt x="128" y="330"/>
                    <a:pt x="125" y="342"/>
                    <a:pt x="110" y="348"/>
                  </a:cubicBezTo>
                  <a:cubicBezTo>
                    <a:pt x="106" y="323"/>
                    <a:pt x="102" y="300"/>
                    <a:pt x="100" y="277"/>
                  </a:cubicBezTo>
                  <a:cubicBezTo>
                    <a:pt x="97" y="247"/>
                    <a:pt x="94" y="217"/>
                    <a:pt x="81" y="190"/>
                  </a:cubicBezTo>
                  <a:cubicBezTo>
                    <a:pt x="80" y="187"/>
                    <a:pt x="78" y="184"/>
                    <a:pt x="79" y="181"/>
                  </a:cubicBezTo>
                  <a:cubicBezTo>
                    <a:pt x="84" y="139"/>
                    <a:pt x="52" y="129"/>
                    <a:pt x="24" y="115"/>
                  </a:cubicBezTo>
                  <a:cubicBezTo>
                    <a:pt x="18" y="112"/>
                    <a:pt x="13" y="108"/>
                    <a:pt x="0" y="100"/>
                  </a:cubicBezTo>
                  <a:cubicBezTo>
                    <a:pt x="16" y="97"/>
                    <a:pt x="25" y="94"/>
                    <a:pt x="30" y="93"/>
                  </a:cubicBezTo>
                  <a:cubicBezTo>
                    <a:pt x="26" y="80"/>
                    <a:pt x="16" y="66"/>
                    <a:pt x="17" y="52"/>
                  </a:cubicBezTo>
                  <a:cubicBezTo>
                    <a:pt x="18" y="35"/>
                    <a:pt x="28" y="19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58" name="Freeform 33"/>
            <p:cNvSpPr>
              <a:spLocks/>
            </p:cNvSpPr>
            <p:nvPr/>
          </p:nvSpPr>
          <p:spPr bwMode="auto">
            <a:xfrm rot="2013932">
              <a:off x="5722598" y="5304956"/>
              <a:ext cx="64530" cy="87930"/>
            </a:xfrm>
            <a:custGeom>
              <a:avLst/>
              <a:gdLst>
                <a:gd name="T0" fmla="*/ 5 w 129"/>
                <a:gd name="T1" fmla="*/ 176 h 176"/>
                <a:gd name="T2" fmla="*/ 0 w 129"/>
                <a:gd name="T3" fmla="*/ 128 h 176"/>
                <a:gd name="T4" fmla="*/ 18 w 129"/>
                <a:gd name="T5" fmla="*/ 98 h 176"/>
                <a:gd name="T6" fmla="*/ 29 w 129"/>
                <a:gd name="T7" fmla="*/ 73 h 176"/>
                <a:gd name="T8" fmla="*/ 26 w 129"/>
                <a:gd name="T9" fmla="*/ 50 h 176"/>
                <a:gd name="T10" fmla="*/ 99 w 129"/>
                <a:gd name="T11" fmla="*/ 5 h 176"/>
                <a:gd name="T12" fmla="*/ 129 w 129"/>
                <a:gd name="T13" fmla="*/ 19 h 176"/>
                <a:gd name="T14" fmla="*/ 112 w 129"/>
                <a:gd name="T15" fmla="*/ 19 h 176"/>
                <a:gd name="T16" fmla="*/ 79 w 129"/>
                <a:gd name="T17" fmla="*/ 47 h 176"/>
                <a:gd name="T18" fmla="*/ 45 w 129"/>
                <a:gd name="T19" fmla="*/ 128 h 176"/>
                <a:gd name="T20" fmla="*/ 5 w 129"/>
                <a:gd name="T2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76">
                  <a:moveTo>
                    <a:pt x="5" y="176"/>
                  </a:moveTo>
                  <a:cubicBezTo>
                    <a:pt x="3" y="158"/>
                    <a:pt x="0" y="143"/>
                    <a:pt x="0" y="128"/>
                  </a:cubicBezTo>
                  <a:cubicBezTo>
                    <a:pt x="1" y="116"/>
                    <a:pt x="0" y="103"/>
                    <a:pt x="18" y="98"/>
                  </a:cubicBezTo>
                  <a:cubicBezTo>
                    <a:pt x="24" y="96"/>
                    <a:pt x="28" y="82"/>
                    <a:pt x="29" y="73"/>
                  </a:cubicBezTo>
                  <a:cubicBezTo>
                    <a:pt x="31" y="66"/>
                    <a:pt x="27" y="58"/>
                    <a:pt x="26" y="50"/>
                  </a:cubicBezTo>
                  <a:cubicBezTo>
                    <a:pt x="49" y="32"/>
                    <a:pt x="62" y="0"/>
                    <a:pt x="99" y="5"/>
                  </a:cubicBezTo>
                  <a:cubicBezTo>
                    <a:pt x="114" y="8"/>
                    <a:pt x="114" y="6"/>
                    <a:pt x="129" y="19"/>
                  </a:cubicBezTo>
                  <a:cubicBezTo>
                    <a:pt x="121" y="19"/>
                    <a:pt x="117" y="19"/>
                    <a:pt x="112" y="19"/>
                  </a:cubicBezTo>
                  <a:cubicBezTo>
                    <a:pt x="90" y="19"/>
                    <a:pt x="84" y="26"/>
                    <a:pt x="79" y="47"/>
                  </a:cubicBezTo>
                  <a:cubicBezTo>
                    <a:pt x="71" y="76"/>
                    <a:pt x="66" y="105"/>
                    <a:pt x="45" y="128"/>
                  </a:cubicBezTo>
                  <a:cubicBezTo>
                    <a:pt x="32" y="143"/>
                    <a:pt x="28" y="164"/>
                    <a:pt x="5" y="1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77" name="任意多边形 76"/>
            <p:cNvSpPr/>
            <p:nvPr/>
          </p:nvSpPr>
          <p:spPr>
            <a:xfrm rot="396575" flipV="1">
              <a:off x="6749625" y="5510618"/>
              <a:ext cx="159543" cy="38100"/>
            </a:xfrm>
            <a:custGeom>
              <a:avLst/>
              <a:gdLst>
                <a:gd name="connsiteX0" fmla="*/ 0 w 154781"/>
                <a:gd name="connsiteY0" fmla="*/ 38100 h 38100"/>
                <a:gd name="connsiteX1" fmla="*/ 64294 w 154781"/>
                <a:gd name="connsiteY1" fmla="*/ 0 h 38100"/>
                <a:gd name="connsiteX2" fmla="*/ 90487 w 154781"/>
                <a:gd name="connsiteY2" fmla="*/ 11906 h 38100"/>
                <a:gd name="connsiteX3" fmla="*/ 154781 w 154781"/>
                <a:gd name="connsiteY3" fmla="*/ 19050 h 38100"/>
                <a:gd name="connsiteX4" fmla="*/ 147637 w 154781"/>
                <a:gd name="connsiteY4" fmla="*/ 35719 h 38100"/>
                <a:gd name="connsiteX5" fmla="*/ 128587 w 154781"/>
                <a:gd name="connsiteY5" fmla="*/ 30956 h 38100"/>
                <a:gd name="connsiteX6" fmla="*/ 107156 w 154781"/>
                <a:gd name="connsiteY6" fmla="*/ 38100 h 38100"/>
                <a:gd name="connsiteX7" fmla="*/ 85725 w 154781"/>
                <a:gd name="connsiteY7" fmla="*/ 23812 h 38100"/>
                <a:gd name="connsiteX8" fmla="*/ 0 w 154781"/>
                <a:gd name="connsiteY8" fmla="*/ 38100 h 38100"/>
                <a:gd name="connsiteX0" fmla="*/ 0 w 154781"/>
                <a:gd name="connsiteY0" fmla="*/ 38100 h 72683"/>
                <a:gd name="connsiteX1" fmla="*/ 64294 w 154781"/>
                <a:gd name="connsiteY1" fmla="*/ 0 h 72683"/>
                <a:gd name="connsiteX2" fmla="*/ 90487 w 154781"/>
                <a:gd name="connsiteY2" fmla="*/ 11906 h 72683"/>
                <a:gd name="connsiteX3" fmla="*/ 154781 w 154781"/>
                <a:gd name="connsiteY3" fmla="*/ 19050 h 72683"/>
                <a:gd name="connsiteX4" fmla="*/ 147637 w 154781"/>
                <a:gd name="connsiteY4" fmla="*/ 35719 h 72683"/>
                <a:gd name="connsiteX5" fmla="*/ 128587 w 154781"/>
                <a:gd name="connsiteY5" fmla="*/ 30956 h 72683"/>
                <a:gd name="connsiteX6" fmla="*/ 107156 w 154781"/>
                <a:gd name="connsiteY6" fmla="*/ 38100 h 72683"/>
                <a:gd name="connsiteX7" fmla="*/ 85725 w 154781"/>
                <a:gd name="connsiteY7" fmla="*/ 23812 h 72683"/>
                <a:gd name="connsiteX8" fmla="*/ 0 w 154781"/>
                <a:gd name="connsiteY8" fmla="*/ 38100 h 72683"/>
                <a:gd name="connsiteX0" fmla="*/ 0 w 154781"/>
                <a:gd name="connsiteY0" fmla="*/ 38100 h 72683"/>
                <a:gd name="connsiteX1" fmla="*/ 64294 w 154781"/>
                <a:gd name="connsiteY1" fmla="*/ 0 h 72683"/>
                <a:gd name="connsiteX2" fmla="*/ 90487 w 154781"/>
                <a:gd name="connsiteY2" fmla="*/ 11906 h 72683"/>
                <a:gd name="connsiteX3" fmla="*/ 154781 w 154781"/>
                <a:gd name="connsiteY3" fmla="*/ 19050 h 72683"/>
                <a:gd name="connsiteX4" fmla="*/ 147637 w 154781"/>
                <a:gd name="connsiteY4" fmla="*/ 35719 h 72683"/>
                <a:gd name="connsiteX5" fmla="*/ 128587 w 154781"/>
                <a:gd name="connsiteY5" fmla="*/ 30956 h 72683"/>
                <a:gd name="connsiteX6" fmla="*/ 107156 w 154781"/>
                <a:gd name="connsiteY6" fmla="*/ 38100 h 72683"/>
                <a:gd name="connsiteX7" fmla="*/ 85725 w 154781"/>
                <a:gd name="connsiteY7" fmla="*/ 23812 h 72683"/>
                <a:gd name="connsiteX8" fmla="*/ 0 w 154781"/>
                <a:gd name="connsiteY8" fmla="*/ 38100 h 72683"/>
                <a:gd name="connsiteX0" fmla="*/ 0 w 154781"/>
                <a:gd name="connsiteY0" fmla="*/ 38100 h 38100"/>
                <a:gd name="connsiteX1" fmla="*/ 64294 w 154781"/>
                <a:gd name="connsiteY1" fmla="*/ 0 h 38100"/>
                <a:gd name="connsiteX2" fmla="*/ 90487 w 154781"/>
                <a:gd name="connsiteY2" fmla="*/ 11906 h 38100"/>
                <a:gd name="connsiteX3" fmla="*/ 154781 w 154781"/>
                <a:gd name="connsiteY3" fmla="*/ 19050 h 38100"/>
                <a:gd name="connsiteX4" fmla="*/ 147637 w 154781"/>
                <a:gd name="connsiteY4" fmla="*/ 35719 h 38100"/>
                <a:gd name="connsiteX5" fmla="*/ 128587 w 154781"/>
                <a:gd name="connsiteY5" fmla="*/ 30956 h 38100"/>
                <a:gd name="connsiteX6" fmla="*/ 107156 w 154781"/>
                <a:gd name="connsiteY6" fmla="*/ 38100 h 38100"/>
                <a:gd name="connsiteX7" fmla="*/ 0 w 154781"/>
                <a:gd name="connsiteY7" fmla="*/ 38100 h 38100"/>
                <a:gd name="connsiteX0" fmla="*/ 0 w 154781"/>
                <a:gd name="connsiteY0" fmla="*/ 38100 h 38100"/>
                <a:gd name="connsiteX1" fmla="*/ 64294 w 154781"/>
                <a:gd name="connsiteY1" fmla="*/ 0 h 38100"/>
                <a:gd name="connsiteX2" fmla="*/ 154781 w 154781"/>
                <a:gd name="connsiteY2" fmla="*/ 19050 h 38100"/>
                <a:gd name="connsiteX3" fmla="*/ 147637 w 154781"/>
                <a:gd name="connsiteY3" fmla="*/ 35719 h 38100"/>
                <a:gd name="connsiteX4" fmla="*/ 128587 w 154781"/>
                <a:gd name="connsiteY4" fmla="*/ 30956 h 38100"/>
                <a:gd name="connsiteX5" fmla="*/ 107156 w 154781"/>
                <a:gd name="connsiteY5" fmla="*/ 38100 h 38100"/>
                <a:gd name="connsiteX6" fmla="*/ 0 w 154781"/>
                <a:gd name="connsiteY6" fmla="*/ 38100 h 38100"/>
                <a:gd name="connsiteX0" fmla="*/ 0 w 154781"/>
                <a:gd name="connsiteY0" fmla="*/ 38100 h 38100"/>
                <a:gd name="connsiteX1" fmla="*/ 64294 w 154781"/>
                <a:gd name="connsiteY1" fmla="*/ 0 h 38100"/>
                <a:gd name="connsiteX2" fmla="*/ 154781 w 154781"/>
                <a:gd name="connsiteY2" fmla="*/ 19050 h 38100"/>
                <a:gd name="connsiteX3" fmla="*/ 147637 w 154781"/>
                <a:gd name="connsiteY3" fmla="*/ 35719 h 38100"/>
                <a:gd name="connsiteX4" fmla="*/ 128587 w 154781"/>
                <a:gd name="connsiteY4" fmla="*/ 30956 h 38100"/>
                <a:gd name="connsiteX5" fmla="*/ 107156 w 154781"/>
                <a:gd name="connsiteY5" fmla="*/ 38100 h 38100"/>
                <a:gd name="connsiteX6" fmla="*/ 0 w 154781"/>
                <a:gd name="connsiteY6" fmla="*/ 38100 h 38100"/>
                <a:gd name="connsiteX0" fmla="*/ 0 w 154781"/>
                <a:gd name="connsiteY0" fmla="*/ 38100 h 38100"/>
                <a:gd name="connsiteX1" fmla="*/ 64294 w 154781"/>
                <a:gd name="connsiteY1" fmla="*/ 0 h 38100"/>
                <a:gd name="connsiteX2" fmla="*/ 154781 w 154781"/>
                <a:gd name="connsiteY2" fmla="*/ 19050 h 38100"/>
                <a:gd name="connsiteX3" fmla="*/ 147637 w 154781"/>
                <a:gd name="connsiteY3" fmla="*/ 35719 h 38100"/>
                <a:gd name="connsiteX4" fmla="*/ 128587 w 154781"/>
                <a:gd name="connsiteY4" fmla="*/ 30956 h 38100"/>
                <a:gd name="connsiteX5" fmla="*/ 0 w 154781"/>
                <a:gd name="connsiteY5" fmla="*/ 38100 h 38100"/>
                <a:gd name="connsiteX0" fmla="*/ 0 w 154781"/>
                <a:gd name="connsiteY0" fmla="*/ 38100 h 38100"/>
                <a:gd name="connsiteX1" fmla="*/ 64294 w 154781"/>
                <a:gd name="connsiteY1" fmla="*/ 0 h 38100"/>
                <a:gd name="connsiteX2" fmla="*/ 154781 w 154781"/>
                <a:gd name="connsiteY2" fmla="*/ 19050 h 38100"/>
                <a:gd name="connsiteX3" fmla="*/ 147637 w 154781"/>
                <a:gd name="connsiteY3" fmla="*/ 35719 h 38100"/>
                <a:gd name="connsiteX4" fmla="*/ 0 w 154781"/>
                <a:gd name="connsiteY4" fmla="*/ 38100 h 38100"/>
                <a:gd name="connsiteX0" fmla="*/ 0 w 154781"/>
                <a:gd name="connsiteY0" fmla="*/ 38100 h 38100"/>
                <a:gd name="connsiteX1" fmla="*/ 64294 w 154781"/>
                <a:gd name="connsiteY1" fmla="*/ 0 h 38100"/>
                <a:gd name="connsiteX2" fmla="*/ 154781 w 154781"/>
                <a:gd name="connsiteY2" fmla="*/ 19050 h 38100"/>
                <a:gd name="connsiteX3" fmla="*/ 0 w 154781"/>
                <a:gd name="connsiteY3" fmla="*/ 38100 h 38100"/>
                <a:gd name="connsiteX0" fmla="*/ 0 w 159543"/>
                <a:gd name="connsiteY0" fmla="*/ 38100 h 38100"/>
                <a:gd name="connsiteX1" fmla="*/ 64294 w 159543"/>
                <a:gd name="connsiteY1" fmla="*/ 0 h 38100"/>
                <a:gd name="connsiteX2" fmla="*/ 159543 w 159543"/>
                <a:gd name="connsiteY2" fmla="*/ 19050 h 38100"/>
                <a:gd name="connsiteX3" fmla="*/ 0 w 159543"/>
                <a:gd name="connsiteY3" fmla="*/ 38100 h 38100"/>
                <a:gd name="connsiteX0" fmla="*/ 0 w 159543"/>
                <a:gd name="connsiteY0" fmla="*/ 38100 h 39322"/>
                <a:gd name="connsiteX1" fmla="*/ 64294 w 159543"/>
                <a:gd name="connsiteY1" fmla="*/ 0 h 39322"/>
                <a:gd name="connsiteX2" fmla="*/ 159543 w 159543"/>
                <a:gd name="connsiteY2" fmla="*/ 19050 h 39322"/>
                <a:gd name="connsiteX3" fmla="*/ 0 w 159543"/>
                <a:gd name="connsiteY3" fmla="*/ 38100 h 39322"/>
                <a:gd name="connsiteX0" fmla="*/ 0 w 159543"/>
                <a:gd name="connsiteY0" fmla="*/ 38100 h 38100"/>
                <a:gd name="connsiteX1" fmla="*/ 64294 w 159543"/>
                <a:gd name="connsiteY1" fmla="*/ 0 h 38100"/>
                <a:gd name="connsiteX2" fmla="*/ 159543 w 159543"/>
                <a:gd name="connsiteY2" fmla="*/ 19050 h 38100"/>
                <a:gd name="connsiteX3" fmla="*/ 0 w 159543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543" h="38100">
                  <a:moveTo>
                    <a:pt x="0" y="38100"/>
                  </a:moveTo>
                  <a:cubicBezTo>
                    <a:pt x="11906" y="6350"/>
                    <a:pt x="42863" y="12700"/>
                    <a:pt x="64294" y="0"/>
                  </a:cubicBezTo>
                  <a:cubicBezTo>
                    <a:pt x="94456" y="6350"/>
                    <a:pt x="129381" y="-1587"/>
                    <a:pt x="159543" y="19050"/>
                  </a:cubicBezTo>
                  <a:cubicBezTo>
                    <a:pt x="115887" y="53975"/>
                    <a:pt x="57943" y="12700"/>
                    <a:pt x="0" y="3810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Freeform 38"/>
            <p:cNvSpPr>
              <a:spLocks/>
            </p:cNvSpPr>
            <p:nvPr/>
          </p:nvSpPr>
          <p:spPr bwMode="auto">
            <a:xfrm rot="19982643" flipV="1">
              <a:off x="6544053" y="5594739"/>
              <a:ext cx="38292" cy="69493"/>
            </a:xfrm>
            <a:custGeom>
              <a:avLst/>
              <a:gdLst>
                <a:gd name="T0" fmla="*/ 73 w 76"/>
                <a:gd name="T1" fmla="*/ 139 h 139"/>
                <a:gd name="T2" fmla="*/ 54 w 76"/>
                <a:gd name="T3" fmla="*/ 128 h 139"/>
                <a:gd name="T4" fmla="*/ 3 w 76"/>
                <a:gd name="T5" fmla="*/ 45 h 139"/>
                <a:gd name="T6" fmla="*/ 4 w 76"/>
                <a:gd name="T7" fmla="*/ 9 h 139"/>
                <a:gd name="T8" fmla="*/ 17 w 76"/>
                <a:gd name="T9" fmla="*/ 0 h 139"/>
                <a:gd name="T10" fmla="*/ 26 w 76"/>
                <a:gd name="T11" fmla="*/ 9 h 139"/>
                <a:gd name="T12" fmla="*/ 47 w 76"/>
                <a:gd name="T13" fmla="*/ 70 h 139"/>
                <a:gd name="T14" fmla="*/ 58 w 76"/>
                <a:gd name="T15" fmla="*/ 104 h 139"/>
                <a:gd name="T16" fmla="*/ 76 w 76"/>
                <a:gd name="T17" fmla="*/ 135 h 139"/>
                <a:gd name="T18" fmla="*/ 73 w 76"/>
                <a:gd name="T1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139">
                  <a:moveTo>
                    <a:pt x="73" y="139"/>
                  </a:moveTo>
                  <a:cubicBezTo>
                    <a:pt x="66" y="135"/>
                    <a:pt x="59" y="133"/>
                    <a:pt x="54" y="128"/>
                  </a:cubicBezTo>
                  <a:cubicBezTo>
                    <a:pt x="29" y="105"/>
                    <a:pt x="11" y="77"/>
                    <a:pt x="3" y="45"/>
                  </a:cubicBezTo>
                  <a:cubicBezTo>
                    <a:pt x="0" y="33"/>
                    <a:pt x="2" y="21"/>
                    <a:pt x="4" y="9"/>
                  </a:cubicBezTo>
                  <a:cubicBezTo>
                    <a:pt x="5" y="5"/>
                    <a:pt x="12" y="1"/>
                    <a:pt x="17" y="0"/>
                  </a:cubicBezTo>
                  <a:cubicBezTo>
                    <a:pt x="20" y="0"/>
                    <a:pt x="27" y="6"/>
                    <a:pt x="26" y="9"/>
                  </a:cubicBezTo>
                  <a:cubicBezTo>
                    <a:pt x="24" y="33"/>
                    <a:pt x="38" y="50"/>
                    <a:pt x="47" y="70"/>
                  </a:cubicBezTo>
                  <a:cubicBezTo>
                    <a:pt x="52" y="81"/>
                    <a:pt x="53" y="93"/>
                    <a:pt x="58" y="104"/>
                  </a:cubicBezTo>
                  <a:cubicBezTo>
                    <a:pt x="63" y="115"/>
                    <a:pt x="70" y="125"/>
                    <a:pt x="76" y="135"/>
                  </a:cubicBezTo>
                  <a:cubicBezTo>
                    <a:pt x="75" y="136"/>
                    <a:pt x="74" y="137"/>
                    <a:pt x="73" y="1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73" name="Freeform 42"/>
            <p:cNvSpPr>
              <a:spLocks/>
            </p:cNvSpPr>
            <p:nvPr/>
          </p:nvSpPr>
          <p:spPr bwMode="auto">
            <a:xfrm rot="19982643" flipV="1">
              <a:off x="6576180" y="5647284"/>
              <a:ext cx="23401" cy="41129"/>
            </a:xfrm>
            <a:custGeom>
              <a:avLst/>
              <a:gdLst>
                <a:gd name="T0" fmla="*/ 0 w 47"/>
                <a:gd name="T1" fmla="*/ 45 h 82"/>
                <a:gd name="T2" fmla="*/ 19 w 47"/>
                <a:gd name="T3" fmla="*/ 0 h 82"/>
                <a:gd name="T4" fmla="*/ 47 w 47"/>
                <a:gd name="T5" fmla="*/ 82 h 82"/>
                <a:gd name="T6" fmla="*/ 0 w 47"/>
                <a:gd name="T7" fmla="*/ 4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82">
                  <a:moveTo>
                    <a:pt x="0" y="45"/>
                  </a:moveTo>
                  <a:cubicBezTo>
                    <a:pt x="5" y="32"/>
                    <a:pt x="12" y="17"/>
                    <a:pt x="19" y="0"/>
                  </a:cubicBezTo>
                  <a:cubicBezTo>
                    <a:pt x="45" y="23"/>
                    <a:pt x="47" y="52"/>
                    <a:pt x="47" y="82"/>
                  </a:cubicBezTo>
                  <a:cubicBezTo>
                    <a:pt x="31" y="69"/>
                    <a:pt x="16" y="58"/>
                    <a:pt x="0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29091"/>
            <a:ext cx="12192000" cy="219560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22649">
            <a:off x="4952486" y="3797941"/>
            <a:ext cx="1410731" cy="1410731"/>
          </a:xfrm>
          <a:prstGeom prst="rect">
            <a:avLst/>
          </a:prstGeom>
        </p:spPr>
      </p:pic>
      <p:sp>
        <p:nvSpPr>
          <p:cNvPr id="4" name="L 形 3"/>
          <p:cNvSpPr/>
          <p:nvPr/>
        </p:nvSpPr>
        <p:spPr>
          <a:xfrm rot="5400000">
            <a:off x="2321587" y="1031131"/>
            <a:ext cx="391272" cy="391272"/>
          </a:xfrm>
          <a:prstGeom prst="corner">
            <a:avLst>
              <a:gd name="adj1" fmla="val 24468"/>
              <a:gd name="adj2" fmla="val 24468"/>
            </a:avLst>
          </a:prstGeom>
          <a:solidFill>
            <a:schemeClr val="bg1"/>
          </a:solidFill>
          <a:ln w="11112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L 形 32"/>
          <p:cNvSpPr/>
          <p:nvPr/>
        </p:nvSpPr>
        <p:spPr>
          <a:xfrm rot="5400000" flipH="1" flipV="1">
            <a:off x="9254963" y="1933167"/>
            <a:ext cx="391272" cy="391272"/>
          </a:xfrm>
          <a:prstGeom prst="corner">
            <a:avLst>
              <a:gd name="adj1" fmla="val 24468"/>
              <a:gd name="adj2" fmla="val 24468"/>
            </a:avLst>
          </a:prstGeom>
          <a:solidFill>
            <a:schemeClr val="bg1"/>
          </a:solidFill>
          <a:ln w="11112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66017" y="4785358"/>
            <a:ext cx="12880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——————————————————————————————————————————</a:t>
            </a:r>
            <a:r>
              <a:rPr lang="en-US" altLang="zh-CN" dirty="0">
                <a:solidFill>
                  <a:prstClr val="white"/>
                </a:solidFill>
              </a:rPr>
              <a:t>——</a:t>
            </a:r>
            <a:r>
              <a:rPr lang="en-US" altLang="zh-CN" dirty="0" smtClean="0">
                <a:solidFill>
                  <a:prstClr val="white"/>
                </a:solidFill>
              </a:rPr>
              <a:t>———————————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-2421716" y="4785358"/>
            <a:ext cx="17035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——</a:t>
            </a:r>
            <a:r>
              <a:rPr lang="en-US" altLang="zh-CN" dirty="0">
                <a:solidFill>
                  <a:prstClr val="white"/>
                </a:solidFill>
              </a:rPr>
              <a:t>——————————————————</a:t>
            </a:r>
            <a:r>
              <a:rPr lang="en-US" altLang="zh-CN" dirty="0" smtClean="0">
                <a:solidFill>
                  <a:prstClr val="white"/>
                </a:solidFill>
              </a:rPr>
              <a:t>—————————————————————————————————————————————————————</a:t>
            </a:r>
            <a:endParaRPr lang="zh-CN" altLang="en-US" dirty="0">
              <a:solidFill>
                <a:prstClr val="white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616890" y="4639152"/>
            <a:ext cx="175445" cy="13850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1936750" y="4284271"/>
            <a:ext cx="72914" cy="18313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2647306" y="4631722"/>
            <a:ext cx="173918" cy="13730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>
            <a:off x="2427882" y="4192704"/>
            <a:ext cx="72914" cy="18313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hlinkClick r:id="rId4" action="ppaction://hlinksldjump"/>
          </p:cNvPr>
          <p:cNvSpPr/>
          <p:nvPr/>
        </p:nvSpPr>
        <p:spPr>
          <a:xfrm>
            <a:off x="10854813" y="0"/>
            <a:ext cx="1337187" cy="22009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887356" y="2263091"/>
            <a:ext cx="4190571" cy="407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en-US" altLang="zh-CN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模板网</a:t>
            </a:r>
            <a:r>
              <a:rPr lang="en-US" altLang="zh-CN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-WWW.1PPT.COM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16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472"/>
                                  </p:iterate>
                                  <p:childTnLst>
                                    <p:animMotion origin="layout" path="M 3.54167E-6 2.96296E-6 L 3.54167E-6 -0.07223 " pathEditMode="relative" rAng="0" ptsTypes="AA">
                                      <p:cBhvr>
                                        <p:cTn id="6" dur="7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375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375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750"/>
                                  </p:iterate>
                                  <p:childTnLst>
                                    <p:animMotion origin="layout" path="M 0 2.96296E-6 L 0 -0.07223 " pathEditMode="relative" rAng="0" ptsTypes="AA">
                                      <p:cBhvr>
                                        <p:cTn id="12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64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1280" fill="hold">
                                          <p:stCondLst>
                                            <p:cond delay="128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1280" fill="hold">
                                          <p:stCondLst>
                                            <p:cond delay="256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1280" fill="hold">
                                          <p:stCondLst>
                                            <p:cond delay="384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1280" fill="hold">
                                          <p:stCondLst>
                                            <p:cond delay="512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accel="62000" decel="38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800000">
                                      <p:cBhvr>
                                        <p:cTn id="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2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indefinite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2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3" presetClass="path" presetSubtype="0" ac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66667E-6 -0.00023 C -0.18489 -0.02986 -0.36055 -0.75973 -0.56041 -0.72246 C -0.76068 -0.68565 -0.96198 -0.25255 -1.06198 0.01504 " pathEditMode="relative" rAng="0" ptsTypes="AAA">
                                      <p:cBhvr>
                                        <p:cTn id="30" dur="34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099" y="-3541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3" presetClass="path" presetSubtype="0" ac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58333E-6 -0.00023 C -0.18489 -0.02986 -0.36054 -0.75972 -0.56041 -0.72246 C -0.76067 -0.68565 -0.96197 -0.25255 -1.06197 0.01504 " pathEditMode="relative" rAng="0" ptsTypes="AAA">
                                      <p:cBhvr>
                                        <p:cTn id="32" dur="3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099" y="-3541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8" presetClass="emp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-5400000">
                                      <p:cBhvr>
                                        <p:cTn id="34" dur="17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-5400000">
                                      <p:cBhvr>
                                        <p:cTn id="36" dur="17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animRot by="120000">
                                      <p:cBhvr>
                                        <p:cTn id="3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44" presetClass="path" presetSubtype="0" accel="72000" decel="28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2.5E-6 -0.00069 L 0.03034 -0.04051 C 0.03685 -0.05 0.04623 -0.05393 0.05625 -0.05393 C 0.06771 -0.05393 0.07617 -0.04838 0.08321 -0.04051 C 0.08972 -0.03333 0.09466 -0.0206 0.0974 -0.00856 C 0.10013 0.00301 0.11328 0.05695 0.11407 0.05926 " pathEditMode="relative" rAng="0" ptsTypes="AAAAAA">
                                      <p:cBhvr>
                                        <p:cTn id="44" dur="2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3" y="32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20667" decel="1500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Motion origin="layout" path="M 0.11407 0.01574 L 0.11407 0.05949 " pathEditMode="relative" rAng="0" ptsTypes="AA">
                                      <p:cBhvr>
                                        <p:cTn id="46" dur="105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26000" decel="31000" autoRev="1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animMotion origin="layout" path="M 0.11407 0.03912 L 0.11407 0.01574 " pathEditMode="relative" rAng="0" ptsTypes="AA">
                                      <p:cBhvr>
                                        <p:cTn id="48" dur="65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8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xit" presetSubtype="4" fill="hold" nodeType="withEffect">
                                  <p:stCondLst>
                                    <p:cond delay="30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4" fill="hold" nodeType="withEffect">
                                  <p:stCondLst>
                                    <p:cond delay="30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xit" presetSubtype="4" fill="hold" nodeType="withEffect">
                                  <p:stCondLst>
                                    <p:cond delay="30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4" fill="hold" nodeType="withEffect">
                                  <p:stCondLst>
                                    <p:cond delay="30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/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[动画大师]_Oval 1"/>
          <p:cNvSpPr/>
          <p:nvPr/>
        </p:nvSpPr>
        <p:spPr>
          <a:xfrm rot="-5400000">
            <a:off x="4328839" y="225514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[动画大师]_Oval 1"/>
          <p:cNvSpPr/>
          <p:nvPr/>
        </p:nvSpPr>
        <p:spPr>
          <a:xfrm rot="-5130000">
            <a:off x="4332754" y="215550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[动画大师]_Oval 1"/>
          <p:cNvSpPr/>
          <p:nvPr/>
        </p:nvSpPr>
        <p:spPr>
          <a:xfrm rot="-4860000">
            <a:off x="4344475" y="205647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[动画大师]_Oval 1"/>
          <p:cNvSpPr/>
          <p:nvPr/>
        </p:nvSpPr>
        <p:spPr>
          <a:xfrm rot="-4590000">
            <a:off x="4363929" y="195867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[动画大师]_Oval 1"/>
          <p:cNvSpPr/>
          <p:nvPr/>
        </p:nvSpPr>
        <p:spPr>
          <a:xfrm rot="-4320000">
            <a:off x="4390997" y="186269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[动画大师]_Oval 1"/>
          <p:cNvSpPr/>
          <p:nvPr/>
        </p:nvSpPr>
        <p:spPr>
          <a:xfrm rot="-4050000">
            <a:off x="4425512" y="176913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[动画大师]_Oval 1"/>
          <p:cNvSpPr/>
          <p:nvPr/>
        </p:nvSpPr>
        <p:spPr>
          <a:xfrm rot="-3780000">
            <a:off x="4467261" y="167857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[动画大师]_Oval 1"/>
          <p:cNvSpPr/>
          <p:nvPr/>
        </p:nvSpPr>
        <p:spPr>
          <a:xfrm rot="-3510000">
            <a:off x="4515986" y="159157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[动画大师]_Oval 1"/>
          <p:cNvSpPr/>
          <p:nvPr/>
        </p:nvSpPr>
        <p:spPr>
          <a:xfrm rot="-3240000">
            <a:off x="4571387" y="150866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[动画大师]_Oval 1"/>
          <p:cNvSpPr/>
          <p:nvPr/>
        </p:nvSpPr>
        <p:spPr>
          <a:xfrm rot="-2970000">
            <a:off x="4633123" y="1430348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[动画大师]_Oval 1"/>
          <p:cNvSpPr/>
          <p:nvPr/>
        </p:nvSpPr>
        <p:spPr>
          <a:xfrm rot="-2700000">
            <a:off x="4700813" y="135712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[动画大师]_Oval 1"/>
          <p:cNvSpPr/>
          <p:nvPr/>
        </p:nvSpPr>
        <p:spPr>
          <a:xfrm rot="-2430000">
            <a:off x="4774040" y="128943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[动画大师]_Oval 1"/>
          <p:cNvSpPr/>
          <p:nvPr/>
        </p:nvSpPr>
        <p:spPr>
          <a:xfrm rot="-2160000">
            <a:off x="4852351" y="122769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[动画大师]_Oval 1"/>
          <p:cNvSpPr/>
          <p:nvPr/>
        </p:nvSpPr>
        <p:spPr>
          <a:xfrm rot="-1890000">
            <a:off x="4935266" y="117229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[动画大师]_Oval 1"/>
          <p:cNvSpPr/>
          <p:nvPr/>
        </p:nvSpPr>
        <p:spPr>
          <a:xfrm rot="-1620000">
            <a:off x="5022271" y="112356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[动画大师]_Oval 1"/>
          <p:cNvSpPr/>
          <p:nvPr/>
        </p:nvSpPr>
        <p:spPr>
          <a:xfrm rot="-1350000">
            <a:off x="5112831" y="108182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[动画大师]_Oval 1"/>
          <p:cNvSpPr/>
          <p:nvPr/>
        </p:nvSpPr>
        <p:spPr>
          <a:xfrm rot="-1080000">
            <a:off x="5206387" y="104730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[动画大师]_Oval 1"/>
          <p:cNvSpPr/>
          <p:nvPr/>
        </p:nvSpPr>
        <p:spPr>
          <a:xfrm rot="-810000">
            <a:off x="5302363" y="102023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[动画大师]_Oval 1"/>
          <p:cNvSpPr/>
          <p:nvPr/>
        </p:nvSpPr>
        <p:spPr>
          <a:xfrm rot="-540000">
            <a:off x="5400167" y="100078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[动画大师]_Oval 1"/>
          <p:cNvSpPr/>
          <p:nvPr/>
        </p:nvSpPr>
        <p:spPr>
          <a:xfrm rot="-270000">
            <a:off x="5499196" y="989062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[动画大师]_Oval 1"/>
          <p:cNvSpPr/>
          <p:nvPr/>
        </p:nvSpPr>
        <p:spPr>
          <a:xfrm>
            <a:off x="5598839" y="98514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[动画大师]_Oval 1"/>
          <p:cNvSpPr/>
          <p:nvPr/>
        </p:nvSpPr>
        <p:spPr>
          <a:xfrm rot="270000">
            <a:off x="5698482" y="989062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[动画大师]_Oval 1"/>
          <p:cNvSpPr/>
          <p:nvPr/>
        </p:nvSpPr>
        <p:spPr>
          <a:xfrm rot="540000">
            <a:off x="5797510" y="100078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[动画大师]_Oval 1"/>
          <p:cNvSpPr/>
          <p:nvPr/>
        </p:nvSpPr>
        <p:spPr>
          <a:xfrm rot="810000">
            <a:off x="5895315" y="102023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[动画大师]_Oval 1"/>
          <p:cNvSpPr/>
          <p:nvPr/>
        </p:nvSpPr>
        <p:spPr>
          <a:xfrm rot="1080000">
            <a:off x="5991290" y="104730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[动画大师]_Oval 1"/>
          <p:cNvSpPr/>
          <p:nvPr/>
        </p:nvSpPr>
        <p:spPr>
          <a:xfrm rot="1350000">
            <a:off x="6084847" y="108182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[动画大师]_Oval 1"/>
          <p:cNvSpPr/>
          <p:nvPr/>
        </p:nvSpPr>
        <p:spPr>
          <a:xfrm rot="1620000">
            <a:off x="6175407" y="112356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[动画大师]_Oval 1"/>
          <p:cNvSpPr/>
          <p:nvPr/>
        </p:nvSpPr>
        <p:spPr>
          <a:xfrm rot="1890000">
            <a:off x="6262412" y="117229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[动画大师]_Oval 1"/>
          <p:cNvSpPr/>
          <p:nvPr/>
        </p:nvSpPr>
        <p:spPr>
          <a:xfrm rot="2160000">
            <a:off x="6345326" y="122769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[动画大师]_Oval 1"/>
          <p:cNvSpPr/>
          <p:nvPr/>
        </p:nvSpPr>
        <p:spPr>
          <a:xfrm rot="2430000">
            <a:off x="6423638" y="128943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[动画大师]_Oval 1"/>
          <p:cNvSpPr/>
          <p:nvPr/>
        </p:nvSpPr>
        <p:spPr>
          <a:xfrm rot="2700000">
            <a:off x="6496865" y="135712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[动画大师]_Oval 1"/>
          <p:cNvSpPr/>
          <p:nvPr/>
        </p:nvSpPr>
        <p:spPr>
          <a:xfrm rot="2970000">
            <a:off x="6564554" y="1430348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[动画大师]_Oval 1"/>
          <p:cNvSpPr/>
          <p:nvPr/>
        </p:nvSpPr>
        <p:spPr>
          <a:xfrm rot="3240000">
            <a:off x="6626290" y="150866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[动画大师]_Oval 1"/>
          <p:cNvSpPr/>
          <p:nvPr/>
        </p:nvSpPr>
        <p:spPr>
          <a:xfrm rot="3510000">
            <a:off x="6681692" y="159157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[动画大师]_Oval 1"/>
          <p:cNvSpPr/>
          <p:nvPr/>
        </p:nvSpPr>
        <p:spPr>
          <a:xfrm rot="3780000">
            <a:off x="6730417" y="167857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[动画大师]_Oval 1"/>
          <p:cNvSpPr/>
          <p:nvPr/>
        </p:nvSpPr>
        <p:spPr>
          <a:xfrm rot="4050000">
            <a:off x="6772166" y="176913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[动画大师]_Oval 1"/>
          <p:cNvSpPr/>
          <p:nvPr/>
        </p:nvSpPr>
        <p:spPr>
          <a:xfrm rot="4320000">
            <a:off x="6806681" y="186269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[动画大师]_Oval 1"/>
          <p:cNvSpPr/>
          <p:nvPr/>
        </p:nvSpPr>
        <p:spPr>
          <a:xfrm rot="4590000">
            <a:off x="6833749" y="195867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[动画大师]_Oval 1"/>
          <p:cNvSpPr/>
          <p:nvPr/>
        </p:nvSpPr>
        <p:spPr>
          <a:xfrm rot="4860000">
            <a:off x="6853203" y="205647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[动画大师]_Oval 1"/>
          <p:cNvSpPr/>
          <p:nvPr/>
        </p:nvSpPr>
        <p:spPr>
          <a:xfrm rot="5130000">
            <a:off x="6864924" y="215550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[动画大师]_Oval 1"/>
          <p:cNvSpPr/>
          <p:nvPr/>
        </p:nvSpPr>
        <p:spPr>
          <a:xfrm rot="5400000">
            <a:off x="6868839" y="225514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[动画大师]_Oval 1"/>
          <p:cNvSpPr/>
          <p:nvPr/>
        </p:nvSpPr>
        <p:spPr>
          <a:xfrm rot="5670000">
            <a:off x="6864924" y="235479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[动画大师]_Oval 1"/>
          <p:cNvSpPr/>
          <p:nvPr/>
        </p:nvSpPr>
        <p:spPr>
          <a:xfrm rot="5940000">
            <a:off x="6853203" y="245381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[动画大师]_Oval 1"/>
          <p:cNvSpPr/>
          <p:nvPr/>
        </p:nvSpPr>
        <p:spPr>
          <a:xfrm rot="6210000">
            <a:off x="6833749" y="255162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[动画大师]_Oval 1"/>
          <p:cNvSpPr/>
          <p:nvPr/>
        </p:nvSpPr>
        <p:spPr>
          <a:xfrm rot="6480000">
            <a:off x="6806681" y="264759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[动画大师]_Oval 1"/>
          <p:cNvSpPr/>
          <p:nvPr/>
        </p:nvSpPr>
        <p:spPr>
          <a:xfrm rot="6750000">
            <a:off x="6772166" y="274115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[动画大师]_Oval 1"/>
          <p:cNvSpPr/>
          <p:nvPr/>
        </p:nvSpPr>
        <p:spPr>
          <a:xfrm rot="7020000">
            <a:off x="6730417" y="283171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[动画大师]_Oval 1"/>
          <p:cNvSpPr/>
          <p:nvPr/>
        </p:nvSpPr>
        <p:spPr>
          <a:xfrm rot="7290000">
            <a:off x="6681692" y="291872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[动画大师]_Oval 1"/>
          <p:cNvSpPr/>
          <p:nvPr/>
        </p:nvSpPr>
        <p:spPr>
          <a:xfrm rot="7560000">
            <a:off x="6626290" y="300163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[动画大师]_Oval 1"/>
          <p:cNvSpPr/>
          <p:nvPr/>
        </p:nvSpPr>
        <p:spPr>
          <a:xfrm rot="7830000">
            <a:off x="6564554" y="3079946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[动画大师]_Oval 1"/>
          <p:cNvSpPr/>
          <p:nvPr/>
        </p:nvSpPr>
        <p:spPr>
          <a:xfrm rot="8100000">
            <a:off x="6496865" y="315317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[动画大师]_Oval 1"/>
          <p:cNvSpPr/>
          <p:nvPr/>
        </p:nvSpPr>
        <p:spPr>
          <a:xfrm rot="8370000">
            <a:off x="6423638" y="322086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[动画大师]_Oval 1"/>
          <p:cNvSpPr/>
          <p:nvPr/>
        </p:nvSpPr>
        <p:spPr>
          <a:xfrm rot="8640000">
            <a:off x="6345326" y="3282598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[动画大师]_Oval 1"/>
          <p:cNvSpPr/>
          <p:nvPr/>
        </p:nvSpPr>
        <p:spPr>
          <a:xfrm rot="8910000">
            <a:off x="6262412" y="333800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[动画大师]_Oval 1"/>
          <p:cNvSpPr/>
          <p:nvPr/>
        </p:nvSpPr>
        <p:spPr>
          <a:xfrm rot="9180000">
            <a:off x="6175407" y="338672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[动画大师]_Oval 1"/>
          <p:cNvSpPr/>
          <p:nvPr/>
        </p:nvSpPr>
        <p:spPr>
          <a:xfrm rot="9450000">
            <a:off x="6084847" y="342847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[动画大师]_Oval 1"/>
          <p:cNvSpPr/>
          <p:nvPr/>
        </p:nvSpPr>
        <p:spPr>
          <a:xfrm rot="9720000">
            <a:off x="5991290" y="346298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[动画大师]_Oval 1"/>
          <p:cNvSpPr/>
          <p:nvPr/>
        </p:nvSpPr>
        <p:spPr>
          <a:xfrm rot="9990000">
            <a:off x="5895315" y="349005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[动画大师]_Oval 1"/>
          <p:cNvSpPr/>
          <p:nvPr/>
        </p:nvSpPr>
        <p:spPr>
          <a:xfrm rot="10260000">
            <a:off x="5797510" y="350951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[动画大师]_Oval 1"/>
          <p:cNvSpPr/>
          <p:nvPr/>
        </p:nvSpPr>
        <p:spPr>
          <a:xfrm rot="10530000">
            <a:off x="5698482" y="3521232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[动画大师]_Oval 1"/>
          <p:cNvSpPr/>
          <p:nvPr/>
        </p:nvSpPr>
        <p:spPr>
          <a:xfrm rot="10800000">
            <a:off x="5598839" y="352514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[动画大师]_Oval 1"/>
          <p:cNvSpPr/>
          <p:nvPr/>
        </p:nvSpPr>
        <p:spPr>
          <a:xfrm rot="11070000">
            <a:off x="5499196" y="3521232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[动画大师]_Oval 1"/>
          <p:cNvSpPr/>
          <p:nvPr/>
        </p:nvSpPr>
        <p:spPr>
          <a:xfrm rot="11340000">
            <a:off x="5400167" y="350951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[动画大师]_Oval 1"/>
          <p:cNvSpPr/>
          <p:nvPr/>
        </p:nvSpPr>
        <p:spPr>
          <a:xfrm rot="11610000">
            <a:off x="5302363" y="349005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[动画大师]_Oval 1"/>
          <p:cNvSpPr/>
          <p:nvPr/>
        </p:nvSpPr>
        <p:spPr>
          <a:xfrm rot="11880000">
            <a:off x="5206387" y="346298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[动画大师]_Oval 1"/>
          <p:cNvSpPr/>
          <p:nvPr/>
        </p:nvSpPr>
        <p:spPr>
          <a:xfrm rot="12150000">
            <a:off x="5112831" y="342847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[动画大师]_Oval 1"/>
          <p:cNvSpPr/>
          <p:nvPr/>
        </p:nvSpPr>
        <p:spPr>
          <a:xfrm rot="12420000">
            <a:off x="5022271" y="338672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[动画大师]_Oval 1"/>
          <p:cNvSpPr/>
          <p:nvPr/>
        </p:nvSpPr>
        <p:spPr>
          <a:xfrm rot="12690000">
            <a:off x="4935266" y="333800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[动画大师]_Oval 1"/>
          <p:cNvSpPr/>
          <p:nvPr/>
        </p:nvSpPr>
        <p:spPr>
          <a:xfrm rot="12960000">
            <a:off x="4852351" y="3282598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[动画大师]_Oval 1"/>
          <p:cNvSpPr/>
          <p:nvPr/>
        </p:nvSpPr>
        <p:spPr>
          <a:xfrm rot="13230000">
            <a:off x="4774040" y="322086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[动画大师]_Oval 1"/>
          <p:cNvSpPr/>
          <p:nvPr/>
        </p:nvSpPr>
        <p:spPr>
          <a:xfrm rot="13500000">
            <a:off x="4700813" y="315317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[动画大师]_Oval 1"/>
          <p:cNvSpPr/>
          <p:nvPr/>
        </p:nvSpPr>
        <p:spPr>
          <a:xfrm rot="13770000">
            <a:off x="4633123" y="3079946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[动画大师]_Oval 1"/>
          <p:cNvSpPr/>
          <p:nvPr/>
        </p:nvSpPr>
        <p:spPr>
          <a:xfrm rot="14040000">
            <a:off x="4571387" y="300163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[动画大师]_Oval 1"/>
          <p:cNvSpPr/>
          <p:nvPr/>
        </p:nvSpPr>
        <p:spPr>
          <a:xfrm rot="14310000">
            <a:off x="4515986" y="291872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[动画大师]_Oval 1"/>
          <p:cNvSpPr/>
          <p:nvPr/>
        </p:nvSpPr>
        <p:spPr>
          <a:xfrm rot="14580000">
            <a:off x="4467261" y="283171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[动画大师]_Oval 1"/>
          <p:cNvSpPr/>
          <p:nvPr/>
        </p:nvSpPr>
        <p:spPr>
          <a:xfrm rot="14850000">
            <a:off x="4425512" y="274115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[动画大师]_Oval 1"/>
          <p:cNvSpPr/>
          <p:nvPr/>
        </p:nvSpPr>
        <p:spPr>
          <a:xfrm rot="15120000">
            <a:off x="4390997" y="264759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[动画大师]_Oval 1"/>
          <p:cNvSpPr/>
          <p:nvPr/>
        </p:nvSpPr>
        <p:spPr>
          <a:xfrm rot="15390000">
            <a:off x="4363929" y="255162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[动画大师]_Oval 1"/>
          <p:cNvSpPr/>
          <p:nvPr/>
        </p:nvSpPr>
        <p:spPr>
          <a:xfrm rot="15660000">
            <a:off x="4344475" y="245381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[动画大师]_Oval 1"/>
          <p:cNvSpPr/>
          <p:nvPr/>
        </p:nvSpPr>
        <p:spPr>
          <a:xfrm rot="15930000">
            <a:off x="4332754" y="235479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>
            <a:hlinkClick r:id="rId2" action="ppaction://hlinksldjump"/>
          </p:cNvPr>
          <p:cNvSpPr/>
          <p:nvPr/>
        </p:nvSpPr>
        <p:spPr>
          <a:xfrm>
            <a:off x="10854813" y="0"/>
            <a:ext cx="1337187" cy="220097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26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11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9" presetClass="entr" presetSubtype="10" repeatCount="indefinite" fill="hold" grpId="0" nodeType="withEffect">
                                  <p:stCondLst>
                                    <p:cond delay="38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19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9" presetClass="entr" presetSubtype="10" repeatCount="indefinite" fill="hold" grpId="0" nodeType="withEffect">
                                  <p:stCondLst>
                                    <p:cond delay="76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27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9" presetClass="entr" presetSubtype="10" repeatCount="indefinite" fill="hold" grpId="0" nodeType="withEffect">
                                  <p:stCondLst>
                                    <p:cond delay="114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35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9" presetClass="entr" presetSubtype="10" repeatCount="indefinite" fill="hold" grpId="0" nodeType="withEffect">
                                  <p:stCondLst>
                                    <p:cond delay="152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43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ntr" presetSubtype="10" repeatCount="indefinite" fill="hold" grpId="0" nodeType="withEffect">
                                  <p:stCondLst>
                                    <p:cond delay="19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51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9" presetClass="entr" presetSubtype="10" repeatCount="indefinite" fill="hold" grpId="0" nodeType="withEffect">
                                  <p:stCondLst>
                                    <p:cond delay="228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59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6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9" presetClass="entr" presetSubtype="10" repeatCount="indefinite" fill="hold" grpId="0" nodeType="withEffect">
                                  <p:stCondLst>
                                    <p:cond delay="266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6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6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67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6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9" presetClass="entr" presetSubtype="10" repeatCount="indefinite" fill="hold" grpId="0" nodeType="withEffect">
                                  <p:stCondLst>
                                    <p:cond delay="304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7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7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75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7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9" presetClass="entr" presetSubtype="10" repeatCount="indefinite" fill="hold" grpId="0" nodeType="withEffect">
                                  <p:stCondLst>
                                    <p:cond delay="342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8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8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83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8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9" presetClass="entr" presetSubtype="10" repeatCount="indefinite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8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9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91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9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9" presetClass="entr" presetSubtype="10" repeatCount="indefinite" fill="hold" grpId="0" nodeType="withEffect">
                                  <p:stCondLst>
                                    <p:cond delay="418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9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9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99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0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9" presetClass="entr" presetSubtype="10" repeatCount="indefinite" fill="hold" grpId="0" nodeType="withEffect">
                                  <p:stCondLst>
                                    <p:cond delay="456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0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0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107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0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9" presetClass="entr" presetSubtype="10" repeatCount="indefinite" fill="hold" grpId="0" nodeType="withEffect">
                                  <p:stCondLst>
                                    <p:cond delay="494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1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1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115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1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9" presetClass="entr" presetSubtype="10" repeatCount="indefinite" fill="hold" grpId="0" nodeType="withEffect">
                                  <p:stCondLst>
                                    <p:cond delay="532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2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2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123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2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9" presetClass="entr" presetSubtype="10" repeatCount="indefinite" fill="hold" grpId="0" nodeType="withEffect">
                                  <p:stCondLst>
                                    <p:cond delay="57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2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3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131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3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9" presetClass="entr" presetSubtype="10" repeatCount="indefinite" fill="hold" grpId="0" nodeType="withEffect">
                                  <p:stCondLst>
                                    <p:cond delay="608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3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3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139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4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9" presetClass="entr" presetSubtype="10" repeatCount="indefinite" fill="hold" grpId="0" nodeType="withEffect">
                                  <p:stCondLst>
                                    <p:cond delay="646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4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4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147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4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9" presetClass="entr" presetSubtype="10" repeatCount="indefinite" fill="hold" grpId="0" nodeType="withEffect">
                                  <p:stCondLst>
                                    <p:cond delay="684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5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5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155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5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9" presetClass="entr" presetSubtype="10" repeatCount="indefinite" fill="hold" grpId="0" nodeType="withEffect">
                                  <p:stCondLst>
                                    <p:cond delay="722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6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6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163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6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9" presetClass="entr" presetSubtype="10" repeatCount="indefinite" fill="hold" grpId="0" nodeType="withEffect">
                                  <p:stCondLst>
                                    <p:cond delay="76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6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7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171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7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9" presetClass="entr" presetSubtype="10" repeatCount="indefinite" fill="hold" grpId="0" nodeType="withEffect">
                                  <p:stCondLst>
                                    <p:cond delay="798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7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7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179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8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9" presetClass="entr" presetSubtype="10" repeatCount="indefinite" fill="hold" grpId="0" nodeType="withEffect">
                                  <p:stCondLst>
                                    <p:cond delay="836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8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8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187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8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9" presetClass="entr" presetSubtype="10" repeatCount="indefinite" fill="hold" grpId="0" nodeType="withEffect">
                                  <p:stCondLst>
                                    <p:cond delay="874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9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9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195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9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9" presetClass="entr" presetSubtype="10" repeatCount="indefinite" fill="hold" grpId="0" nodeType="withEffect">
                                  <p:stCondLst>
                                    <p:cond delay="912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0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0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203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0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9" presetClass="entr" presetSubtype="10" repeatCount="indefinite" fill="hold" grpId="0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0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211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1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9" presetClass="entr" presetSubtype="10" repeatCount="indefinite" fill="hold" grpId="0" nodeType="withEffect">
                                  <p:stCondLst>
                                    <p:cond delay="988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1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1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219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2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9" presetClass="entr" presetSubtype="10" repeatCount="indefinite" fill="hold" grpId="0" nodeType="withEffect">
                                  <p:stCondLst>
                                    <p:cond delay="1026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2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2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227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9" presetClass="entr" presetSubtype="10" repeatCount="indefinite" fill="hold" grpId="0" nodeType="withEffect">
                                  <p:stCondLst>
                                    <p:cond delay="1064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3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3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235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3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9" presetClass="entr" presetSubtype="10" repeatCount="indefinite" fill="hold" grpId="0" nodeType="withEffect">
                                  <p:stCondLst>
                                    <p:cond delay="1102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4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4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243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4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9" presetClass="entr" presetSubtype="10" repeatCount="indefinite" fill="hold" grpId="0" nodeType="withEffect">
                                  <p:stCondLst>
                                    <p:cond delay="114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4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5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251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5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9" presetClass="entr" presetSubtype="10" repeatCount="indefinite" fill="hold" grpId="0" nodeType="withEffect">
                                  <p:stCondLst>
                                    <p:cond delay="1178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5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5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259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6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9" presetClass="entr" presetSubtype="10" repeatCount="indefinite" fill="hold" grpId="0" nodeType="withEffect">
                                  <p:stCondLst>
                                    <p:cond delay="1216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6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6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267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6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9" presetClass="entr" presetSubtype="10" repeatCount="indefinite" fill="hold" grpId="0" nodeType="withEffect">
                                  <p:stCondLst>
                                    <p:cond delay="1254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7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7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275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7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9" presetClass="entr" presetSubtype="10" repeatCount="indefinite" fill="hold" grpId="0" nodeType="withEffect">
                                  <p:stCondLst>
                                    <p:cond delay="1292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8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8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283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8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9" presetClass="entr" presetSubtype="10" repeatCount="indefinite" fill="hold" grpId="0" nodeType="withEffect">
                                  <p:stCondLst>
                                    <p:cond delay="133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8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9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291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9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9" presetClass="entr" presetSubtype="10" repeatCount="indefinite" fill="hold" grpId="0" nodeType="withEffect">
                                  <p:stCondLst>
                                    <p:cond delay="1368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9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9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299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0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9" presetClass="entr" presetSubtype="10" repeatCount="indefinite" fill="hold" grpId="0" nodeType="withEffect">
                                  <p:stCondLst>
                                    <p:cond delay="1406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0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0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307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0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9" presetClass="entr" presetSubtype="10" repeatCount="indefinite" fill="hold" grpId="0" nodeType="withEffect">
                                  <p:stCondLst>
                                    <p:cond delay="1444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1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1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1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315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1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9" presetClass="entr" presetSubtype="10" repeatCount="indefinite" fill="hold" grpId="0" nodeType="withEffect">
                                  <p:stCondLst>
                                    <p:cond delay="1482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2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2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323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2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9" presetClass="entr" presetSubtype="10" repeatCount="indefinite" fill="hold" grpId="0" nodeType="withEffect">
                                  <p:stCondLst>
                                    <p:cond delay="152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7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2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3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331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3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9" presetClass="entr" presetSubtype="10" repeatCount="indefinite" fill="hold" grpId="0" nodeType="withEffect">
                                  <p:stCondLst>
                                    <p:cond delay="1558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5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3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3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339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4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9" presetClass="entr" presetSubtype="10" repeatCount="indefinite" fill="hold" grpId="0" nodeType="withEffect">
                                  <p:stCondLst>
                                    <p:cond delay="1596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4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4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347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4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9" presetClass="entr" presetSubtype="10" repeatCount="indefinite" fill="hold" grpId="0" nodeType="withEffect">
                                  <p:stCondLst>
                                    <p:cond delay="1634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1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5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5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355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5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9" presetClass="entr" presetSubtype="10" repeatCount="indefinite" fill="hold" grpId="0" nodeType="withEffect">
                                  <p:stCondLst>
                                    <p:cond delay="1672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9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6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6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363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6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9" presetClass="entr" presetSubtype="10" repeatCount="indefinite" fill="hold" grpId="0" nodeType="withEffect">
                                  <p:stCondLst>
                                    <p:cond delay="171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6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7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371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7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9" presetClass="entr" presetSubtype="10" repeatCount="indefinite" fill="hold" grpId="0" nodeType="withEffect">
                                  <p:stCondLst>
                                    <p:cond delay="1748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5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7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7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379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8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9" presetClass="entr" presetSubtype="10" repeatCount="indefinite" fill="hold" grpId="0" nodeType="withEffect">
                                  <p:stCondLst>
                                    <p:cond delay="1786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3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8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8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387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8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9" presetClass="entr" presetSubtype="10" repeatCount="indefinite" fill="hold" grpId="0" nodeType="withEffect">
                                  <p:stCondLst>
                                    <p:cond delay="1824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9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9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395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9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9" presetClass="entr" presetSubtype="10" repeatCount="indefinite" fill="hold" grpId="0" nodeType="withEffect">
                                  <p:stCondLst>
                                    <p:cond delay="1862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9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0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0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403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0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9" presetClass="entr" presetSubtype="10" repeatCount="indefinite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7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0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411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1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9" presetClass="entr" presetSubtype="10" repeatCount="indefinite" fill="hold" grpId="0" nodeType="withEffect">
                                  <p:stCondLst>
                                    <p:cond delay="1938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1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1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419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2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9" presetClass="entr" presetSubtype="10" repeatCount="indefinite" fill="hold" grpId="0" nodeType="withEffect">
                                  <p:stCondLst>
                                    <p:cond delay="1976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3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2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2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427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9" presetClass="entr" presetSubtype="10" repeatCount="indefinite" fill="hold" grpId="0" nodeType="withEffect">
                                  <p:stCondLst>
                                    <p:cond delay="2014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1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3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3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435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3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9" presetClass="entr" presetSubtype="10" repeatCount="indefinite" fill="hold" grpId="0" nodeType="withEffect">
                                  <p:stCondLst>
                                    <p:cond delay="2052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4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4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443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4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9" presetClass="entr" presetSubtype="10" repeatCount="indefinite" fill="hold" grpId="0" nodeType="withEffect">
                                  <p:stCondLst>
                                    <p:cond delay="209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7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4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5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451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5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9" presetClass="entr" presetSubtype="10" repeatCount="indefinite" fill="hold" grpId="0" nodeType="withEffect">
                                  <p:stCondLst>
                                    <p:cond delay="2128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5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6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5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5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459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6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9" presetClass="entr" presetSubtype="10" repeatCount="indefinite" fill="hold" grpId="0" nodeType="withEffect">
                                  <p:stCondLst>
                                    <p:cond delay="2166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6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6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467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6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9" presetClass="entr" presetSubtype="10" repeatCount="indefinite" fill="hold" grpId="0" nodeType="withEffect">
                                  <p:stCondLst>
                                    <p:cond delay="2204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1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7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7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475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7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9" presetClass="entr" presetSubtype="10" repeatCount="indefinite" fill="hold" grpId="0" nodeType="withEffect">
                                  <p:stCondLst>
                                    <p:cond delay="2242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9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0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8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8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483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8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9" presetClass="entr" presetSubtype="10" repeatCount="indefinite" fill="hold" grpId="0" nodeType="withEffect">
                                  <p:stCondLst>
                                    <p:cond delay="228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8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9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491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9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9" presetClass="entr" presetSubtype="10" repeatCount="indefinite" fill="hold" grpId="0" nodeType="withEffect">
                                  <p:stCondLst>
                                    <p:cond delay="2318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5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9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9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499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0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9" presetClass="entr" presetSubtype="10" repeatCount="indefinite" fill="hold" grpId="0" nodeType="withEffect">
                                  <p:stCondLst>
                                    <p:cond delay="2356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3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4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0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0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507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0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9" presetClass="entr" presetSubtype="10" repeatCount="indefinite" fill="hold" grpId="0" nodeType="withEffect">
                                  <p:stCondLst>
                                    <p:cond delay="2394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1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1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515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1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9" presetClass="entr" presetSubtype="10" repeatCount="indefinite" fill="hold" grpId="0" nodeType="withEffect">
                                  <p:stCondLst>
                                    <p:cond delay="2432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9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0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2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2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523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2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9" presetClass="entr" presetSubtype="10" repeatCount="indefinite" fill="hold" grpId="0" nodeType="withEffect">
                                  <p:stCondLst>
                                    <p:cond delay="247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7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8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2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3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531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3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9" presetClass="entr" presetSubtype="10" repeatCount="indefinite" fill="hold" grpId="0" nodeType="withEffect">
                                  <p:stCondLst>
                                    <p:cond delay="2508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3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3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539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4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9" presetClass="entr" presetSubtype="10" repeatCount="indefinite" fill="hold" grpId="0" nodeType="withEffect">
                                  <p:stCondLst>
                                    <p:cond delay="2546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3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4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4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4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547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4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9" presetClass="entr" presetSubtype="10" repeatCount="indefinite" fill="hold" grpId="0" nodeType="withEffect">
                                  <p:stCondLst>
                                    <p:cond delay="2584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1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2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5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5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555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5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9" presetClass="entr" presetSubtype="10" repeatCount="indefinite" fill="hold" grpId="0" nodeType="withEffect">
                                  <p:stCondLst>
                                    <p:cond delay="2622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6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6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563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6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9" presetClass="entr" presetSubtype="10" repeatCount="indefinite" fill="hold" grpId="0" nodeType="withEffect">
                                  <p:stCondLst>
                                    <p:cond delay="266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7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8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6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7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571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7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19" presetClass="entr" presetSubtype="10" repeatCount="indefinite" fill="hold" grpId="0" nodeType="withEffect">
                                  <p:stCondLst>
                                    <p:cond delay="2698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5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6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7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7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579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8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9" presetClass="entr" presetSubtype="10" repeatCount="indefinite" fill="hold" grpId="0" nodeType="withEffect">
                                  <p:stCondLst>
                                    <p:cond delay="2736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8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8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587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8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9" presetClass="entr" presetSubtype="10" repeatCount="indefinite" fill="hold" grpId="0" nodeType="withEffect">
                                  <p:stCondLst>
                                    <p:cond delay="2774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1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2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9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9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595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9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9" presetClass="entr" presetSubtype="10" repeatCount="indefinite" fill="hold" grpId="0" nodeType="withEffect">
                                  <p:stCondLst>
                                    <p:cond delay="2812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9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0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60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60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603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60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9" presetClass="entr" presetSubtype="10" repeatCount="indefinite" fill="hold" grpId="0" nodeType="withEffect">
                                  <p:stCondLst>
                                    <p:cond delay="285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60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6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611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61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9" presetClass="entr" presetSubtype="10" repeatCount="indefinite" fill="hold" grpId="0" nodeType="withEffect">
                                  <p:stCondLst>
                                    <p:cond delay="2888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5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6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61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61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619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62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9" presetClass="entr" presetSubtype="10" repeatCount="indefinite" fill="hold" grpId="0" nodeType="withEffect">
                                  <p:stCondLst>
                                    <p:cond delay="2926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3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4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62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62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627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6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19" presetClass="entr" presetSubtype="10" repeatCount="indefinite" fill="hold" grpId="0" nodeType="withEffect">
                                  <p:stCondLst>
                                    <p:cond delay="2964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1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63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63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635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63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9" presetClass="entr" presetSubtype="10" repeatCount="indefinite" fill="hold" grpId="0" nodeType="withEffect">
                                  <p:stCondLst>
                                    <p:cond delay="3002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9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0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64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64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  <p:animEffect transition="out" filter="fade">
                                      <p:cBhvr additive="base" accumulate="none">
                                        <p:cTn id="643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64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[动画大师]_Oval 1"/>
          <p:cNvSpPr/>
          <p:nvPr/>
        </p:nvSpPr>
        <p:spPr>
          <a:xfrm rot="-5400000">
            <a:off x="4328839" y="225514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[动画大师]_Oval 1"/>
          <p:cNvSpPr/>
          <p:nvPr/>
        </p:nvSpPr>
        <p:spPr>
          <a:xfrm rot="-5130000">
            <a:off x="4332754" y="215550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[动画大师]_Oval 1"/>
          <p:cNvSpPr/>
          <p:nvPr/>
        </p:nvSpPr>
        <p:spPr>
          <a:xfrm rot="-4860000">
            <a:off x="4344475" y="205647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[动画大师]_Oval 1"/>
          <p:cNvSpPr/>
          <p:nvPr/>
        </p:nvSpPr>
        <p:spPr>
          <a:xfrm rot="-4590000">
            <a:off x="4363929" y="195867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[动画大师]_Oval 1"/>
          <p:cNvSpPr/>
          <p:nvPr/>
        </p:nvSpPr>
        <p:spPr>
          <a:xfrm rot="-4320000">
            <a:off x="4390997" y="186269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[动画大师]_Oval 1"/>
          <p:cNvSpPr/>
          <p:nvPr/>
        </p:nvSpPr>
        <p:spPr>
          <a:xfrm rot="-4050000">
            <a:off x="4425512" y="176913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[动画大师]_Oval 1"/>
          <p:cNvSpPr/>
          <p:nvPr/>
        </p:nvSpPr>
        <p:spPr>
          <a:xfrm rot="-3780000">
            <a:off x="4467261" y="167857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[动画大师]_Oval 1"/>
          <p:cNvSpPr/>
          <p:nvPr/>
        </p:nvSpPr>
        <p:spPr>
          <a:xfrm rot="-3510000">
            <a:off x="4515986" y="159157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[动画大师]_Oval 1"/>
          <p:cNvSpPr/>
          <p:nvPr/>
        </p:nvSpPr>
        <p:spPr>
          <a:xfrm rot="-3240000">
            <a:off x="4571387" y="150866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[动画大师]_Oval 1"/>
          <p:cNvSpPr/>
          <p:nvPr/>
        </p:nvSpPr>
        <p:spPr>
          <a:xfrm rot="-2970000">
            <a:off x="4633123" y="1430348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[动画大师]_Oval 1"/>
          <p:cNvSpPr/>
          <p:nvPr/>
        </p:nvSpPr>
        <p:spPr>
          <a:xfrm rot="-2700000">
            <a:off x="4700813" y="135712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[动画大师]_Oval 1"/>
          <p:cNvSpPr/>
          <p:nvPr/>
        </p:nvSpPr>
        <p:spPr>
          <a:xfrm rot="-2430000">
            <a:off x="4774040" y="128943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[动画大师]_Oval 1"/>
          <p:cNvSpPr/>
          <p:nvPr/>
        </p:nvSpPr>
        <p:spPr>
          <a:xfrm rot="-2160000">
            <a:off x="4852351" y="122769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[动画大师]_Oval 1"/>
          <p:cNvSpPr/>
          <p:nvPr/>
        </p:nvSpPr>
        <p:spPr>
          <a:xfrm rot="-1890000">
            <a:off x="4935266" y="117229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[动画大师]_Oval 1"/>
          <p:cNvSpPr/>
          <p:nvPr/>
        </p:nvSpPr>
        <p:spPr>
          <a:xfrm rot="-1620000">
            <a:off x="5022271" y="112356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[动画大师]_Oval 1"/>
          <p:cNvSpPr/>
          <p:nvPr/>
        </p:nvSpPr>
        <p:spPr>
          <a:xfrm rot="-1350000">
            <a:off x="5112831" y="108182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[动画大师]_Oval 1"/>
          <p:cNvSpPr/>
          <p:nvPr/>
        </p:nvSpPr>
        <p:spPr>
          <a:xfrm rot="-1080000">
            <a:off x="5206387" y="104730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[动画大师]_Oval 1"/>
          <p:cNvSpPr/>
          <p:nvPr/>
        </p:nvSpPr>
        <p:spPr>
          <a:xfrm rot="-810000">
            <a:off x="5302363" y="102023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[动画大师]_Oval 1"/>
          <p:cNvSpPr/>
          <p:nvPr/>
        </p:nvSpPr>
        <p:spPr>
          <a:xfrm rot="-540000">
            <a:off x="5400167" y="100078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[动画大师]_Oval 1"/>
          <p:cNvSpPr/>
          <p:nvPr/>
        </p:nvSpPr>
        <p:spPr>
          <a:xfrm rot="-270000">
            <a:off x="5499196" y="989062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[动画大师]_Oval 1"/>
          <p:cNvSpPr/>
          <p:nvPr/>
        </p:nvSpPr>
        <p:spPr>
          <a:xfrm>
            <a:off x="5598839" y="98514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[动画大师]_Oval 1"/>
          <p:cNvSpPr/>
          <p:nvPr/>
        </p:nvSpPr>
        <p:spPr>
          <a:xfrm rot="270000">
            <a:off x="5698482" y="989062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[动画大师]_Oval 1"/>
          <p:cNvSpPr/>
          <p:nvPr/>
        </p:nvSpPr>
        <p:spPr>
          <a:xfrm rot="540000">
            <a:off x="5797510" y="100078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[动画大师]_Oval 1"/>
          <p:cNvSpPr/>
          <p:nvPr/>
        </p:nvSpPr>
        <p:spPr>
          <a:xfrm rot="810000">
            <a:off x="5895315" y="102023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[动画大师]_Oval 1"/>
          <p:cNvSpPr/>
          <p:nvPr/>
        </p:nvSpPr>
        <p:spPr>
          <a:xfrm rot="1080000">
            <a:off x="5991290" y="104730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[动画大师]_Oval 1"/>
          <p:cNvSpPr/>
          <p:nvPr/>
        </p:nvSpPr>
        <p:spPr>
          <a:xfrm rot="1350000">
            <a:off x="6084847" y="108182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[动画大师]_Oval 1"/>
          <p:cNvSpPr/>
          <p:nvPr/>
        </p:nvSpPr>
        <p:spPr>
          <a:xfrm rot="1620000">
            <a:off x="6175407" y="112356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[动画大师]_Oval 1"/>
          <p:cNvSpPr/>
          <p:nvPr/>
        </p:nvSpPr>
        <p:spPr>
          <a:xfrm rot="1890000">
            <a:off x="6262412" y="117229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[动画大师]_Oval 1"/>
          <p:cNvSpPr/>
          <p:nvPr/>
        </p:nvSpPr>
        <p:spPr>
          <a:xfrm rot="2160000">
            <a:off x="6345326" y="122769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[动画大师]_Oval 1"/>
          <p:cNvSpPr/>
          <p:nvPr/>
        </p:nvSpPr>
        <p:spPr>
          <a:xfrm rot="2430000">
            <a:off x="6423638" y="128943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[动画大师]_Oval 1"/>
          <p:cNvSpPr/>
          <p:nvPr/>
        </p:nvSpPr>
        <p:spPr>
          <a:xfrm rot="2700000">
            <a:off x="6496865" y="135712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[动画大师]_Oval 1"/>
          <p:cNvSpPr/>
          <p:nvPr/>
        </p:nvSpPr>
        <p:spPr>
          <a:xfrm rot="2970000">
            <a:off x="6564554" y="1430348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[动画大师]_Oval 1"/>
          <p:cNvSpPr/>
          <p:nvPr/>
        </p:nvSpPr>
        <p:spPr>
          <a:xfrm rot="3240000">
            <a:off x="6626290" y="150866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[动画大师]_Oval 1"/>
          <p:cNvSpPr/>
          <p:nvPr/>
        </p:nvSpPr>
        <p:spPr>
          <a:xfrm rot="3510000">
            <a:off x="6681692" y="159157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[动画大师]_Oval 1"/>
          <p:cNvSpPr/>
          <p:nvPr/>
        </p:nvSpPr>
        <p:spPr>
          <a:xfrm rot="3780000">
            <a:off x="6730417" y="167857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[动画大师]_Oval 1"/>
          <p:cNvSpPr/>
          <p:nvPr/>
        </p:nvSpPr>
        <p:spPr>
          <a:xfrm rot="4050000">
            <a:off x="6772166" y="176913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[动画大师]_Oval 1"/>
          <p:cNvSpPr/>
          <p:nvPr/>
        </p:nvSpPr>
        <p:spPr>
          <a:xfrm rot="4320000">
            <a:off x="6806681" y="186269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[动画大师]_Oval 1"/>
          <p:cNvSpPr/>
          <p:nvPr/>
        </p:nvSpPr>
        <p:spPr>
          <a:xfrm rot="4590000">
            <a:off x="6833749" y="195867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[动画大师]_Oval 1"/>
          <p:cNvSpPr/>
          <p:nvPr/>
        </p:nvSpPr>
        <p:spPr>
          <a:xfrm rot="4860000">
            <a:off x="6853203" y="205647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[动画大师]_Oval 1"/>
          <p:cNvSpPr/>
          <p:nvPr/>
        </p:nvSpPr>
        <p:spPr>
          <a:xfrm rot="5130000">
            <a:off x="6864924" y="215550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[动画大师]_Oval 1"/>
          <p:cNvSpPr/>
          <p:nvPr/>
        </p:nvSpPr>
        <p:spPr>
          <a:xfrm rot="5400000">
            <a:off x="6868839" y="225514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[动画大师]_Oval 1"/>
          <p:cNvSpPr/>
          <p:nvPr/>
        </p:nvSpPr>
        <p:spPr>
          <a:xfrm rot="5670000">
            <a:off x="6864924" y="235479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[动画大师]_Oval 1"/>
          <p:cNvSpPr/>
          <p:nvPr/>
        </p:nvSpPr>
        <p:spPr>
          <a:xfrm rot="5940000">
            <a:off x="6853203" y="245381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[动画大师]_Oval 1"/>
          <p:cNvSpPr/>
          <p:nvPr/>
        </p:nvSpPr>
        <p:spPr>
          <a:xfrm rot="6210000">
            <a:off x="6833749" y="255162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[动画大师]_Oval 1"/>
          <p:cNvSpPr/>
          <p:nvPr/>
        </p:nvSpPr>
        <p:spPr>
          <a:xfrm rot="6480000">
            <a:off x="6806681" y="264759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[动画大师]_Oval 1"/>
          <p:cNvSpPr/>
          <p:nvPr/>
        </p:nvSpPr>
        <p:spPr>
          <a:xfrm rot="6750000">
            <a:off x="6772166" y="274115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[动画大师]_Oval 1"/>
          <p:cNvSpPr/>
          <p:nvPr/>
        </p:nvSpPr>
        <p:spPr>
          <a:xfrm rot="7020000">
            <a:off x="6730417" y="283171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[动画大师]_Oval 1"/>
          <p:cNvSpPr/>
          <p:nvPr/>
        </p:nvSpPr>
        <p:spPr>
          <a:xfrm rot="7290000">
            <a:off x="6681692" y="291872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[动画大师]_Oval 1"/>
          <p:cNvSpPr/>
          <p:nvPr/>
        </p:nvSpPr>
        <p:spPr>
          <a:xfrm rot="7560000">
            <a:off x="6626290" y="300163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[动画大师]_Oval 1"/>
          <p:cNvSpPr/>
          <p:nvPr/>
        </p:nvSpPr>
        <p:spPr>
          <a:xfrm rot="7830000">
            <a:off x="6564554" y="3079946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[动画大师]_Oval 1"/>
          <p:cNvSpPr/>
          <p:nvPr/>
        </p:nvSpPr>
        <p:spPr>
          <a:xfrm rot="8100000">
            <a:off x="6496865" y="315317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[动画大师]_Oval 1"/>
          <p:cNvSpPr/>
          <p:nvPr/>
        </p:nvSpPr>
        <p:spPr>
          <a:xfrm rot="8370000">
            <a:off x="6423638" y="322086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[动画大师]_Oval 1"/>
          <p:cNvSpPr/>
          <p:nvPr/>
        </p:nvSpPr>
        <p:spPr>
          <a:xfrm rot="8640000">
            <a:off x="6345326" y="3282598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[动画大师]_Oval 1"/>
          <p:cNvSpPr/>
          <p:nvPr/>
        </p:nvSpPr>
        <p:spPr>
          <a:xfrm rot="8910000">
            <a:off x="6262412" y="333800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[动画大师]_Oval 1"/>
          <p:cNvSpPr/>
          <p:nvPr/>
        </p:nvSpPr>
        <p:spPr>
          <a:xfrm rot="9180000">
            <a:off x="6175407" y="338672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[动画大师]_Oval 1"/>
          <p:cNvSpPr/>
          <p:nvPr/>
        </p:nvSpPr>
        <p:spPr>
          <a:xfrm rot="9450000">
            <a:off x="6084847" y="342847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[动画大师]_Oval 1"/>
          <p:cNvSpPr/>
          <p:nvPr/>
        </p:nvSpPr>
        <p:spPr>
          <a:xfrm rot="9720000">
            <a:off x="5991290" y="346298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[动画大师]_Oval 1"/>
          <p:cNvSpPr/>
          <p:nvPr/>
        </p:nvSpPr>
        <p:spPr>
          <a:xfrm rot="9990000">
            <a:off x="5895315" y="349005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[动画大师]_Oval 1"/>
          <p:cNvSpPr/>
          <p:nvPr/>
        </p:nvSpPr>
        <p:spPr>
          <a:xfrm rot="10260000">
            <a:off x="5797510" y="350951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[动画大师]_Oval 1"/>
          <p:cNvSpPr/>
          <p:nvPr/>
        </p:nvSpPr>
        <p:spPr>
          <a:xfrm rot="10530000">
            <a:off x="5698482" y="3521232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[动画大师]_Oval 1"/>
          <p:cNvSpPr/>
          <p:nvPr/>
        </p:nvSpPr>
        <p:spPr>
          <a:xfrm rot="10800000">
            <a:off x="5598839" y="352514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[动画大师]_Oval 1"/>
          <p:cNvSpPr/>
          <p:nvPr/>
        </p:nvSpPr>
        <p:spPr>
          <a:xfrm rot="11070000">
            <a:off x="5499196" y="3521232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[动画大师]_Oval 1"/>
          <p:cNvSpPr/>
          <p:nvPr/>
        </p:nvSpPr>
        <p:spPr>
          <a:xfrm rot="11340000">
            <a:off x="5400167" y="350951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[动画大师]_Oval 1"/>
          <p:cNvSpPr/>
          <p:nvPr/>
        </p:nvSpPr>
        <p:spPr>
          <a:xfrm rot="11610000">
            <a:off x="5302363" y="349005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[动画大师]_Oval 1"/>
          <p:cNvSpPr/>
          <p:nvPr/>
        </p:nvSpPr>
        <p:spPr>
          <a:xfrm rot="11880000">
            <a:off x="5206387" y="346298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[动画大师]_Oval 1"/>
          <p:cNvSpPr/>
          <p:nvPr/>
        </p:nvSpPr>
        <p:spPr>
          <a:xfrm rot="12150000">
            <a:off x="5112831" y="342847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[动画大师]_Oval 1"/>
          <p:cNvSpPr/>
          <p:nvPr/>
        </p:nvSpPr>
        <p:spPr>
          <a:xfrm rot="12420000">
            <a:off x="5022271" y="338672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[动画大师]_Oval 1"/>
          <p:cNvSpPr/>
          <p:nvPr/>
        </p:nvSpPr>
        <p:spPr>
          <a:xfrm rot="12690000">
            <a:off x="4935266" y="333800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[动画大师]_Oval 1"/>
          <p:cNvSpPr/>
          <p:nvPr/>
        </p:nvSpPr>
        <p:spPr>
          <a:xfrm rot="12960000">
            <a:off x="4852351" y="3282598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[动画大师]_Oval 1"/>
          <p:cNvSpPr/>
          <p:nvPr/>
        </p:nvSpPr>
        <p:spPr>
          <a:xfrm rot="13230000">
            <a:off x="4774040" y="322086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[动画大师]_Oval 1"/>
          <p:cNvSpPr/>
          <p:nvPr/>
        </p:nvSpPr>
        <p:spPr>
          <a:xfrm rot="13500000">
            <a:off x="4700813" y="315317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[动画大师]_Oval 1"/>
          <p:cNvSpPr/>
          <p:nvPr/>
        </p:nvSpPr>
        <p:spPr>
          <a:xfrm rot="13770000">
            <a:off x="4633123" y="3079946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[动画大师]_Oval 1"/>
          <p:cNvSpPr/>
          <p:nvPr/>
        </p:nvSpPr>
        <p:spPr>
          <a:xfrm rot="14040000">
            <a:off x="4571387" y="300163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[动画大师]_Oval 1"/>
          <p:cNvSpPr/>
          <p:nvPr/>
        </p:nvSpPr>
        <p:spPr>
          <a:xfrm rot="14310000">
            <a:off x="4515986" y="291872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[动画大师]_Oval 1"/>
          <p:cNvSpPr/>
          <p:nvPr/>
        </p:nvSpPr>
        <p:spPr>
          <a:xfrm rot="14580000">
            <a:off x="4467261" y="283171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[动画大师]_Oval 1"/>
          <p:cNvSpPr/>
          <p:nvPr/>
        </p:nvSpPr>
        <p:spPr>
          <a:xfrm rot="14850000">
            <a:off x="4425512" y="274115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[动画大师]_Oval 1"/>
          <p:cNvSpPr/>
          <p:nvPr/>
        </p:nvSpPr>
        <p:spPr>
          <a:xfrm rot="15120000">
            <a:off x="4390997" y="264759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[动画大师]_Oval 1"/>
          <p:cNvSpPr/>
          <p:nvPr/>
        </p:nvSpPr>
        <p:spPr>
          <a:xfrm rot="15390000">
            <a:off x="4363929" y="255162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[动画大师]_Oval 1"/>
          <p:cNvSpPr/>
          <p:nvPr/>
        </p:nvSpPr>
        <p:spPr>
          <a:xfrm rot="15660000">
            <a:off x="4344475" y="245381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[动画大师]_Oval 1"/>
          <p:cNvSpPr/>
          <p:nvPr/>
        </p:nvSpPr>
        <p:spPr>
          <a:xfrm rot="15930000">
            <a:off x="4332754" y="235479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hlinkClick r:id="rId2" action="ppaction://hlinksldjump"/>
          </p:cNvPr>
          <p:cNvSpPr/>
          <p:nvPr/>
        </p:nvSpPr>
        <p:spPr>
          <a:xfrm>
            <a:off x="10854813" y="0"/>
            <a:ext cx="1337187" cy="220097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83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0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11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9" presetClass="entr" presetSubtype="10" repeatCount="indefinite" fill="hold" grpId="0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8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19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9" presetClass="entr" presetSubtype="10" repeatCount="indefinite" fill="hold" grpId="0" nodeType="withEffect">
                                  <p:stCondLst>
                                    <p:cond delay="16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6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27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9" presetClass="entr" presetSubtype="10" repeatCount="indefinite" fill="hold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4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35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9" presetClass="entr" presetSubtype="10" repeatCount="indefinite" fill="hold" grpId="0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2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43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ntr" presetSubtype="1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0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51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9" presetClass="entr" presetSubtype="10" repeatCount="indefinite" fill="hold" grpId="0" nodeType="withEffect">
                                  <p:stCondLst>
                                    <p:cond delay="48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8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59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6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9" presetClass="entr" presetSubtype="10" repeatCount="indefinite" fill="hold" grpId="0" nodeType="withEffect">
                                  <p:stCondLst>
                                    <p:cond delay="56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6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66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67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6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9" presetClass="entr" presetSubtype="10" repeatCount="indefinite" fill="hold" grpId="0" nodeType="withEffect">
                                  <p:stCondLst>
                                    <p:cond delay="64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7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74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75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7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9" presetClass="entr" presetSubtype="10" repeatCount="indefinite" fill="hold" grpId="0" nodeType="withEffect">
                                  <p:stCondLst>
                                    <p:cond delay="72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8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82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83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8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9" presetClass="entr" presetSubtype="10" repeatCount="indefinite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8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90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91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9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9" presetClass="entr" presetSubtype="10" repeatCount="indefinite" fill="hold" grpId="0" nodeType="withEffect">
                                  <p:stCondLst>
                                    <p:cond delay="88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9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98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99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0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9" presetClass="entr" presetSubtype="10" repeatCount="indefinite" fill="hold" grpId="0" nodeType="withEffect">
                                  <p:stCondLst>
                                    <p:cond delay="96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0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06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107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0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9" presetClass="entr" presetSubtype="10" repeatCount="indefinite" fill="hold" grpId="0" nodeType="withEffect">
                                  <p:stCondLst>
                                    <p:cond delay="104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1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14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115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1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9" presetClass="entr" presetSubtype="10" repeatCount="indefinite" fill="hold" grpId="0" nodeType="withEffect">
                                  <p:stCondLst>
                                    <p:cond delay="112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2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22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123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2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9" presetClass="entr" presetSubtype="10" repeatCount="indefinite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2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30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131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3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9" presetClass="entr" presetSubtype="10" repeatCount="indefinite" fill="hold" grpId="0" nodeType="withEffect">
                                  <p:stCondLst>
                                    <p:cond delay="128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3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38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139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4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9" presetClass="entr" presetSubtype="10" repeatCount="indefinite" fill="hold" grpId="0" nodeType="withEffect">
                                  <p:stCondLst>
                                    <p:cond delay="136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4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46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147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4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9" presetClass="entr" presetSubtype="10" repeatCount="indefinite" fill="hold" grpId="0" nodeType="withEffect">
                                  <p:stCondLst>
                                    <p:cond delay="144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5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54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155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5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9" presetClass="entr" presetSubtype="10" repeatCount="indefinite" fill="hold" grpId="0" nodeType="withEffect">
                                  <p:stCondLst>
                                    <p:cond delay="152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6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62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163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6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9" presetClass="entr" presetSubtype="10" repeatCount="indefinite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6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70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171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7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9" presetClass="entr" presetSubtype="10" repeatCount="indefinite" fill="hold" grpId="0" nodeType="withEffect">
                                  <p:stCondLst>
                                    <p:cond delay="168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7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78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179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8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9" presetClass="entr" presetSubtype="10" repeatCount="indefinite" fill="hold" grpId="0" nodeType="withEffect">
                                  <p:stCondLst>
                                    <p:cond delay="176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8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86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187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8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9" presetClass="entr" presetSubtype="10" repeatCount="indefinite" fill="hold" grpId="0" nodeType="withEffect">
                                  <p:stCondLst>
                                    <p:cond delay="184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9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94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195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9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9" presetClass="entr" presetSubtype="10" repeatCount="indefinite" fill="hold" grpId="0" nodeType="withEffect">
                                  <p:stCondLst>
                                    <p:cond delay="192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0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02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203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0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9" presetClass="entr" presetSubtype="1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0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10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211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1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9" presetClass="entr" presetSubtype="10" repeatCount="indefinite" fill="hold" grpId="0" nodeType="withEffect">
                                  <p:stCondLst>
                                    <p:cond delay="208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1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18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219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2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9" presetClass="entr" presetSubtype="10" repeatCount="indefinite" fill="hold" grpId="0" nodeType="withEffect">
                                  <p:stCondLst>
                                    <p:cond delay="216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2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26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227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9" presetClass="entr" presetSubtype="10" repeatCount="indefinite" fill="hold" grpId="0" nodeType="withEffect">
                                  <p:stCondLst>
                                    <p:cond delay="224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3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34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235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3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9" presetClass="entr" presetSubtype="10" repeatCount="indefinite" fill="hold" grpId="0" nodeType="withEffect">
                                  <p:stCondLst>
                                    <p:cond delay="232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4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42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243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4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9" presetClass="entr" presetSubtype="10" repeatCount="indefinite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4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50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251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5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9" presetClass="entr" presetSubtype="10" repeatCount="indefinite" fill="hold" grpId="0" nodeType="withEffect">
                                  <p:stCondLst>
                                    <p:cond delay="248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5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58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259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6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9" presetClass="entr" presetSubtype="10" repeatCount="indefinite" fill="hold" grpId="0" nodeType="withEffect">
                                  <p:stCondLst>
                                    <p:cond delay="256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6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66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267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6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9" presetClass="entr" presetSubtype="10" repeatCount="indefinite" fill="hold" grpId="0" nodeType="withEffect">
                                  <p:stCondLst>
                                    <p:cond delay="264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7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74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275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7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9" presetClass="entr" presetSubtype="10" repeatCount="indefinite" fill="hold" grpId="0" nodeType="withEffect">
                                  <p:stCondLst>
                                    <p:cond delay="272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8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82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283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8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9" presetClass="entr" presetSubtype="10" repeatCount="indefinite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8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90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291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9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9" presetClass="entr" presetSubtype="10" repeatCount="indefinite" fill="hold" grpId="0" nodeType="withEffect">
                                  <p:stCondLst>
                                    <p:cond delay="288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9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98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299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0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9" presetClass="entr" presetSubtype="10" repeatCount="indefinite" fill="hold" grpId="0" nodeType="withEffect">
                                  <p:stCondLst>
                                    <p:cond delay="296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0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06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307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0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9" presetClass="entr" presetSubtype="10" repeatCount="indefinite" fill="hold" grpId="0" nodeType="withEffect">
                                  <p:stCondLst>
                                    <p:cond delay="304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1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14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315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1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9" presetClass="entr" presetSubtype="10" repeatCount="indefinite" fill="hold" grpId="0" nodeType="withEffect">
                                  <p:stCondLst>
                                    <p:cond delay="312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2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22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323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2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9" presetClass="entr" presetSubtype="10" repeatCount="indefinite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2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30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331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3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9" presetClass="entr" presetSubtype="10" repeatCount="indefinite" fill="hold" grpId="0" nodeType="withEffect">
                                  <p:stCondLst>
                                    <p:cond delay="328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3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38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339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4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9" presetClass="entr" presetSubtype="10" repeatCount="indefinite" fill="hold" grpId="0" nodeType="withEffect">
                                  <p:stCondLst>
                                    <p:cond delay="336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4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46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347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4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9" presetClass="entr" presetSubtype="10" repeatCount="indefinite" fill="hold" grpId="0" nodeType="withEffect">
                                  <p:stCondLst>
                                    <p:cond delay="344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5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54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355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5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9" presetClass="entr" presetSubtype="10" repeatCount="indefinite" fill="hold" grpId="0" nodeType="withEffect">
                                  <p:stCondLst>
                                    <p:cond delay="352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6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62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363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6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9" presetClass="entr" presetSubtype="10" repeatCount="indefinite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6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70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371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7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9" presetClass="entr" presetSubtype="10" repeatCount="indefinite" fill="hold" grpId="0" nodeType="withEffect">
                                  <p:stCondLst>
                                    <p:cond delay="368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7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78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379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8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9" presetClass="entr" presetSubtype="10" repeatCount="indefinite" fill="hold" grpId="0" nodeType="withEffect">
                                  <p:stCondLst>
                                    <p:cond delay="376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8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86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387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8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9" presetClass="entr" presetSubtype="10" repeatCount="indefinite" fill="hold" grpId="0" nodeType="withEffect">
                                  <p:stCondLst>
                                    <p:cond delay="384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9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94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395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9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9" presetClass="entr" presetSubtype="10" repeatCount="indefinite" fill="hold" grpId="0" nodeType="withEffect">
                                  <p:stCondLst>
                                    <p:cond delay="392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0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02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403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0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9" presetClass="entr" presetSubtype="10" repeatCount="indefinite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0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10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411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1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9" presetClass="entr" presetSubtype="10" repeatCount="indefinite" fill="hold" grpId="0" nodeType="withEffect">
                                  <p:stCondLst>
                                    <p:cond delay="408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1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18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419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2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9" presetClass="entr" presetSubtype="10" repeatCount="indefinite" fill="hold" grpId="0" nodeType="withEffect">
                                  <p:stCondLst>
                                    <p:cond delay="416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2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26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427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9" presetClass="entr" presetSubtype="10" repeatCount="indefinite" fill="hold" grpId="0" nodeType="withEffect">
                                  <p:stCondLst>
                                    <p:cond delay="424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3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34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435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3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9" presetClass="entr" presetSubtype="10" repeatCount="indefinite" fill="hold" grpId="0" nodeType="withEffect">
                                  <p:stCondLst>
                                    <p:cond delay="432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4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42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443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4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9" presetClass="entr" presetSubtype="10" repeatCount="indefinite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7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4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50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451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5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9" presetClass="entr" presetSubtype="10" repeatCount="indefinite" fill="hold" grpId="0" nodeType="withEffect">
                                  <p:stCondLst>
                                    <p:cond delay="448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5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5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58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459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6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9" presetClass="entr" presetSubtype="10" repeatCount="indefinite" fill="hold" grpId="0" nodeType="withEffect">
                                  <p:stCondLst>
                                    <p:cond delay="456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6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66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467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6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9" presetClass="entr" presetSubtype="10" repeatCount="indefinite" fill="hold" grpId="0" nodeType="withEffect">
                                  <p:stCondLst>
                                    <p:cond delay="464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7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74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475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7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9" presetClass="entr" presetSubtype="10" repeatCount="indefinite" fill="hold" grpId="0" nodeType="withEffect">
                                  <p:stCondLst>
                                    <p:cond delay="472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8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82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483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8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9" presetClass="entr" presetSubtype="10" repeatCount="indefinite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8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90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491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9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9" presetClass="entr" presetSubtype="10" repeatCount="indefinite" fill="hold" grpId="0" nodeType="withEffect">
                                  <p:stCondLst>
                                    <p:cond delay="488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9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98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499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0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9" presetClass="entr" presetSubtype="10" repeatCount="indefinite" fill="hold" grpId="0" nodeType="withEffect">
                                  <p:stCondLst>
                                    <p:cond delay="496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3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0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06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507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0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9" presetClass="entr" presetSubtype="10" repeatCount="indefinite" fill="hold" grpId="0" nodeType="withEffect">
                                  <p:stCondLst>
                                    <p:cond delay="504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1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14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515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1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9" presetClass="entr" presetSubtype="10" repeatCount="indefinite" fill="hold" grpId="0" nodeType="withEffect">
                                  <p:stCondLst>
                                    <p:cond delay="512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9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2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22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523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2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9" presetClass="entr" presetSubtype="10" repeatCount="indefinite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2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30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531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3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9" presetClass="entr" presetSubtype="10" repeatCount="indefinite" fill="hold" grpId="0" nodeType="withEffect">
                                  <p:stCondLst>
                                    <p:cond delay="528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3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38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539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4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9" presetClass="entr" presetSubtype="10" repeatCount="indefinite" fill="hold" grpId="0" nodeType="withEffect">
                                  <p:stCondLst>
                                    <p:cond delay="536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4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46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547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4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9" presetClass="entr" presetSubtype="10" repeatCount="indefinite" fill="hold" grpId="0" nodeType="withEffect">
                                  <p:stCondLst>
                                    <p:cond delay="544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5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54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555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5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9" presetClass="entr" presetSubtype="10" repeatCount="indefinite" fill="hold" grpId="0" nodeType="withEffect">
                                  <p:stCondLst>
                                    <p:cond delay="552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6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62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563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6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9" presetClass="entr" presetSubtype="10" repeatCount="indefinite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6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70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571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7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19" presetClass="entr" presetSubtype="10" repeatCount="indefinite" fill="hold" grpId="0" nodeType="withEffect">
                                  <p:stCondLst>
                                    <p:cond delay="568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5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7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78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579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8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9" presetClass="entr" presetSubtype="10" repeatCount="indefinite" fill="hold" grpId="0" nodeType="withEffect">
                                  <p:stCondLst>
                                    <p:cond delay="576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8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86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587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8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9" presetClass="entr" presetSubtype="10" repeatCount="indefinite" fill="hold" grpId="0" nodeType="withEffect">
                                  <p:stCondLst>
                                    <p:cond delay="584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1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9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94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595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9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9" presetClass="entr" presetSubtype="10" repeatCount="indefinite" fill="hold" grpId="0" nodeType="withEffect">
                                  <p:stCondLst>
                                    <p:cond delay="592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9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0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60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602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603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60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9" presetClass="entr" presetSubtype="10" repeatCount="indefinite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60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610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611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61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9" presetClass="entr" presetSubtype="10" repeatCount="indefinite" fill="hold" grpId="0" nodeType="withEffect">
                                  <p:stCondLst>
                                    <p:cond delay="608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5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61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618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619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62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9" presetClass="entr" presetSubtype="10" repeatCount="indefinite" fill="hold" grpId="0" nodeType="withEffect">
                                  <p:stCondLst>
                                    <p:cond delay="616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3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4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62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626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627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6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19" presetClass="entr" presetSubtype="10" repeatCount="indefinite" fill="hold" grpId="0" nodeType="withEffect">
                                  <p:stCondLst>
                                    <p:cond delay="624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1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63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634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635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63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9" presetClass="entr" presetSubtype="10" repeatCount="indefinite" fill="hold" grpId="0" nodeType="withEffect">
                                  <p:stCondLst>
                                    <p:cond delay="632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9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0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64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642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643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64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[动画大师]_Oval 1"/>
          <p:cNvSpPr/>
          <p:nvPr/>
        </p:nvSpPr>
        <p:spPr>
          <a:xfrm rot="-5400000">
            <a:off x="4328839" y="225514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[动画大师]_Oval 1"/>
          <p:cNvSpPr/>
          <p:nvPr/>
        </p:nvSpPr>
        <p:spPr>
          <a:xfrm rot="-5130000">
            <a:off x="4332754" y="215550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[动画大师]_Oval 1"/>
          <p:cNvSpPr/>
          <p:nvPr/>
        </p:nvSpPr>
        <p:spPr>
          <a:xfrm rot="-4860000">
            <a:off x="4344475" y="205647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[动画大师]_Oval 1"/>
          <p:cNvSpPr/>
          <p:nvPr/>
        </p:nvSpPr>
        <p:spPr>
          <a:xfrm rot="-4590000">
            <a:off x="4363929" y="195867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[动画大师]_Oval 1"/>
          <p:cNvSpPr/>
          <p:nvPr/>
        </p:nvSpPr>
        <p:spPr>
          <a:xfrm rot="-4320000">
            <a:off x="4390997" y="186269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[动画大师]_Oval 1"/>
          <p:cNvSpPr/>
          <p:nvPr/>
        </p:nvSpPr>
        <p:spPr>
          <a:xfrm rot="-4050000">
            <a:off x="4425512" y="176913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[动画大师]_Oval 1"/>
          <p:cNvSpPr/>
          <p:nvPr/>
        </p:nvSpPr>
        <p:spPr>
          <a:xfrm rot="-3780000">
            <a:off x="4467261" y="167857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[动画大师]_Oval 1"/>
          <p:cNvSpPr/>
          <p:nvPr/>
        </p:nvSpPr>
        <p:spPr>
          <a:xfrm rot="-3510000">
            <a:off x="4515986" y="159157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[动画大师]_Oval 1"/>
          <p:cNvSpPr/>
          <p:nvPr/>
        </p:nvSpPr>
        <p:spPr>
          <a:xfrm rot="-3240000">
            <a:off x="4571387" y="150866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[动画大师]_Oval 1"/>
          <p:cNvSpPr/>
          <p:nvPr/>
        </p:nvSpPr>
        <p:spPr>
          <a:xfrm rot="-2970000">
            <a:off x="4633123" y="1430348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[动画大师]_Oval 1"/>
          <p:cNvSpPr/>
          <p:nvPr/>
        </p:nvSpPr>
        <p:spPr>
          <a:xfrm rot="-2700000">
            <a:off x="4700813" y="135712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[动画大师]_Oval 1"/>
          <p:cNvSpPr/>
          <p:nvPr/>
        </p:nvSpPr>
        <p:spPr>
          <a:xfrm rot="-2430000">
            <a:off x="4774040" y="128943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[动画大师]_Oval 1"/>
          <p:cNvSpPr/>
          <p:nvPr/>
        </p:nvSpPr>
        <p:spPr>
          <a:xfrm rot="-2160000">
            <a:off x="4852351" y="122769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[动画大师]_Oval 1"/>
          <p:cNvSpPr/>
          <p:nvPr/>
        </p:nvSpPr>
        <p:spPr>
          <a:xfrm rot="-1890000">
            <a:off x="4935266" y="117229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[动画大师]_Oval 1"/>
          <p:cNvSpPr/>
          <p:nvPr/>
        </p:nvSpPr>
        <p:spPr>
          <a:xfrm rot="-1620000">
            <a:off x="5022271" y="112356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[动画大师]_Oval 1"/>
          <p:cNvSpPr/>
          <p:nvPr/>
        </p:nvSpPr>
        <p:spPr>
          <a:xfrm rot="-1350000">
            <a:off x="5112831" y="108182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[动画大师]_Oval 1"/>
          <p:cNvSpPr/>
          <p:nvPr/>
        </p:nvSpPr>
        <p:spPr>
          <a:xfrm rot="-1080000">
            <a:off x="5206387" y="104730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[动画大师]_Oval 1"/>
          <p:cNvSpPr/>
          <p:nvPr/>
        </p:nvSpPr>
        <p:spPr>
          <a:xfrm rot="-810000">
            <a:off x="5302363" y="102023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[动画大师]_Oval 1"/>
          <p:cNvSpPr/>
          <p:nvPr/>
        </p:nvSpPr>
        <p:spPr>
          <a:xfrm rot="-540000">
            <a:off x="5400167" y="100078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[动画大师]_Oval 1"/>
          <p:cNvSpPr/>
          <p:nvPr/>
        </p:nvSpPr>
        <p:spPr>
          <a:xfrm rot="-270000">
            <a:off x="5499196" y="989062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[动画大师]_Oval 1"/>
          <p:cNvSpPr/>
          <p:nvPr/>
        </p:nvSpPr>
        <p:spPr>
          <a:xfrm>
            <a:off x="5598839" y="98514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[动画大师]_Oval 1"/>
          <p:cNvSpPr/>
          <p:nvPr/>
        </p:nvSpPr>
        <p:spPr>
          <a:xfrm rot="270000">
            <a:off x="5698482" y="989062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[动画大师]_Oval 1"/>
          <p:cNvSpPr/>
          <p:nvPr/>
        </p:nvSpPr>
        <p:spPr>
          <a:xfrm rot="540000">
            <a:off x="5797510" y="100078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[动画大师]_Oval 1"/>
          <p:cNvSpPr/>
          <p:nvPr/>
        </p:nvSpPr>
        <p:spPr>
          <a:xfrm rot="810000">
            <a:off x="5895315" y="102023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[动画大师]_Oval 1"/>
          <p:cNvSpPr/>
          <p:nvPr/>
        </p:nvSpPr>
        <p:spPr>
          <a:xfrm rot="1080000">
            <a:off x="5991290" y="104730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[动画大师]_Oval 1"/>
          <p:cNvSpPr/>
          <p:nvPr/>
        </p:nvSpPr>
        <p:spPr>
          <a:xfrm rot="1350000">
            <a:off x="6084847" y="108182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[动画大师]_Oval 1"/>
          <p:cNvSpPr/>
          <p:nvPr/>
        </p:nvSpPr>
        <p:spPr>
          <a:xfrm rot="1620000">
            <a:off x="6175407" y="112356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[动画大师]_Oval 1"/>
          <p:cNvSpPr/>
          <p:nvPr/>
        </p:nvSpPr>
        <p:spPr>
          <a:xfrm rot="1890000">
            <a:off x="6262412" y="117229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[动画大师]_Oval 1"/>
          <p:cNvSpPr/>
          <p:nvPr/>
        </p:nvSpPr>
        <p:spPr>
          <a:xfrm rot="2160000">
            <a:off x="6345326" y="122769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[动画大师]_Oval 1"/>
          <p:cNvSpPr/>
          <p:nvPr/>
        </p:nvSpPr>
        <p:spPr>
          <a:xfrm rot="2430000">
            <a:off x="6423638" y="128943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[动画大师]_Oval 1"/>
          <p:cNvSpPr/>
          <p:nvPr/>
        </p:nvSpPr>
        <p:spPr>
          <a:xfrm rot="2700000">
            <a:off x="6496865" y="135712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[动画大师]_Oval 1"/>
          <p:cNvSpPr/>
          <p:nvPr/>
        </p:nvSpPr>
        <p:spPr>
          <a:xfrm rot="2970000">
            <a:off x="6564554" y="1430348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[动画大师]_Oval 1"/>
          <p:cNvSpPr/>
          <p:nvPr/>
        </p:nvSpPr>
        <p:spPr>
          <a:xfrm rot="3240000">
            <a:off x="6626290" y="150866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[动画大师]_Oval 1"/>
          <p:cNvSpPr/>
          <p:nvPr/>
        </p:nvSpPr>
        <p:spPr>
          <a:xfrm rot="3510000">
            <a:off x="6681692" y="159157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[动画大师]_Oval 1"/>
          <p:cNvSpPr/>
          <p:nvPr/>
        </p:nvSpPr>
        <p:spPr>
          <a:xfrm rot="3780000">
            <a:off x="6730417" y="167857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[动画大师]_Oval 1"/>
          <p:cNvSpPr/>
          <p:nvPr/>
        </p:nvSpPr>
        <p:spPr>
          <a:xfrm rot="4050000">
            <a:off x="6772166" y="176913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[动画大师]_Oval 1"/>
          <p:cNvSpPr/>
          <p:nvPr/>
        </p:nvSpPr>
        <p:spPr>
          <a:xfrm rot="4320000">
            <a:off x="6806681" y="186269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[动画大师]_Oval 1"/>
          <p:cNvSpPr/>
          <p:nvPr/>
        </p:nvSpPr>
        <p:spPr>
          <a:xfrm rot="4590000">
            <a:off x="6833749" y="195867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[动画大师]_Oval 1"/>
          <p:cNvSpPr/>
          <p:nvPr/>
        </p:nvSpPr>
        <p:spPr>
          <a:xfrm rot="4860000">
            <a:off x="6853203" y="205647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[动画大师]_Oval 1"/>
          <p:cNvSpPr/>
          <p:nvPr/>
        </p:nvSpPr>
        <p:spPr>
          <a:xfrm rot="5130000">
            <a:off x="6864924" y="215550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[动画大师]_Oval 1"/>
          <p:cNvSpPr/>
          <p:nvPr/>
        </p:nvSpPr>
        <p:spPr>
          <a:xfrm rot="5400000">
            <a:off x="6868839" y="225514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[动画大师]_Oval 1"/>
          <p:cNvSpPr/>
          <p:nvPr/>
        </p:nvSpPr>
        <p:spPr>
          <a:xfrm rot="5670000">
            <a:off x="6864924" y="235479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[动画大师]_Oval 1"/>
          <p:cNvSpPr/>
          <p:nvPr/>
        </p:nvSpPr>
        <p:spPr>
          <a:xfrm rot="5940000">
            <a:off x="6853203" y="245381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[动画大师]_Oval 1"/>
          <p:cNvSpPr/>
          <p:nvPr/>
        </p:nvSpPr>
        <p:spPr>
          <a:xfrm rot="6210000">
            <a:off x="6833749" y="255162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[动画大师]_Oval 1"/>
          <p:cNvSpPr/>
          <p:nvPr/>
        </p:nvSpPr>
        <p:spPr>
          <a:xfrm rot="6480000">
            <a:off x="6806681" y="264759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[动画大师]_Oval 1"/>
          <p:cNvSpPr/>
          <p:nvPr/>
        </p:nvSpPr>
        <p:spPr>
          <a:xfrm rot="6750000">
            <a:off x="6772166" y="274115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[动画大师]_Oval 1"/>
          <p:cNvSpPr/>
          <p:nvPr/>
        </p:nvSpPr>
        <p:spPr>
          <a:xfrm rot="7020000">
            <a:off x="6730417" y="283171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[动画大师]_Oval 1"/>
          <p:cNvSpPr/>
          <p:nvPr/>
        </p:nvSpPr>
        <p:spPr>
          <a:xfrm rot="7290000">
            <a:off x="6681692" y="291872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[动画大师]_Oval 1"/>
          <p:cNvSpPr/>
          <p:nvPr/>
        </p:nvSpPr>
        <p:spPr>
          <a:xfrm rot="7560000">
            <a:off x="6626290" y="300163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[动画大师]_Oval 1"/>
          <p:cNvSpPr/>
          <p:nvPr/>
        </p:nvSpPr>
        <p:spPr>
          <a:xfrm rot="7830000">
            <a:off x="6564554" y="3079946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[动画大师]_Oval 1"/>
          <p:cNvSpPr/>
          <p:nvPr/>
        </p:nvSpPr>
        <p:spPr>
          <a:xfrm rot="8100000">
            <a:off x="6496865" y="315317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[动画大师]_Oval 1"/>
          <p:cNvSpPr/>
          <p:nvPr/>
        </p:nvSpPr>
        <p:spPr>
          <a:xfrm rot="8370000">
            <a:off x="6423638" y="322086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[动画大师]_Oval 1"/>
          <p:cNvSpPr/>
          <p:nvPr/>
        </p:nvSpPr>
        <p:spPr>
          <a:xfrm rot="8640000">
            <a:off x="6345326" y="3282598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[动画大师]_Oval 1"/>
          <p:cNvSpPr/>
          <p:nvPr/>
        </p:nvSpPr>
        <p:spPr>
          <a:xfrm rot="8910000">
            <a:off x="6262412" y="333800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[动画大师]_Oval 1"/>
          <p:cNvSpPr/>
          <p:nvPr/>
        </p:nvSpPr>
        <p:spPr>
          <a:xfrm rot="9180000">
            <a:off x="6175407" y="338672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[动画大师]_Oval 1"/>
          <p:cNvSpPr/>
          <p:nvPr/>
        </p:nvSpPr>
        <p:spPr>
          <a:xfrm rot="9450000">
            <a:off x="6084847" y="342847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[动画大师]_Oval 1"/>
          <p:cNvSpPr/>
          <p:nvPr/>
        </p:nvSpPr>
        <p:spPr>
          <a:xfrm rot="9720000">
            <a:off x="5991290" y="346298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[动画大师]_Oval 1"/>
          <p:cNvSpPr/>
          <p:nvPr/>
        </p:nvSpPr>
        <p:spPr>
          <a:xfrm rot="9990000">
            <a:off x="5895315" y="349005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[动画大师]_Oval 1"/>
          <p:cNvSpPr/>
          <p:nvPr/>
        </p:nvSpPr>
        <p:spPr>
          <a:xfrm rot="10260000">
            <a:off x="5797510" y="350951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[动画大师]_Oval 1"/>
          <p:cNvSpPr/>
          <p:nvPr/>
        </p:nvSpPr>
        <p:spPr>
          <a:xfrm rot="10530000">
            <a:off x="5698482" y="3521232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[动画大师]_Oval 1"/>
          <p:cNvSpPr/>
          <p:nvPr/>
        </p:nvSpPr>
        <p:spPr>
          <a:xfrm rot="10800000">
            <a:off x="5598839" y="352514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[动画大师]_Oval 1"/>
          <p:cNvSpPr/>
          <p:nvPr/>
        </p:nvSpPr>
        <p:spPr>
          <a:xfrm rot="11070000">
            <a:off x="5499196" y="3521232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[动画大师]_Oval 1"/>
          <p:cNvSpPr/>
          <p:nvPr/>
        </p:nvSpPr>
        <p:spPr>
          <a:xfrm rot="11340000">
            <a:off x="5400167" y="350951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[动画大师]_Oval 1"/>
          <p:cNvSpPr/>
          <p:nvPr/>
        </p:nvSpPr>
        <p:spPr>
          <a:xfrm rot="11610000">
            <a:off x="5302363" y="349005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[动画大师]_Oval 1"/>
          <p:cNvSpPr/>
          <p:nvPr/>
        </p:nvSpPr>
        <p:spPr>
          <a:xfrm rot="11880000">
            <a:off x="5206387" y="346298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[动画大师]_Oval 1"/>
          <p:cNvSpPr/>
          <p:nvPr/>
        </p:nvSpPr>
        <p:spPr>
          <a:xfrm rot="12150000">
            <a:off x="5112831" y="342847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[动画大师]_Oval 1"/>
          <p:cNvSpPr/>
          <p:nvPr/>
        </p:nvSpPr>
        <p:spPr>
          <a:xfrm rot="12420000">
            <a:off x="5022271" y="338672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[动画大师]_Oval 1"/>
          <p:cNvSpPr/>
          <p:nvPr/>
        </p:nvSpPr>
        <p:spPr>
          <a:xfrm rot="12690000">
            <a:off x="4935266" y="333800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[动画大师]_Oval 1"/>
          <p:cNvSpPr/>
          <p:nvPr/>
        </p:nvSpPr>
        <p:spPr>
          <a:xfrm rot="12960000">
            <a:off x="4852351" y="3282598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[动画大师]_Oval 1"/>
          <p:cNvSpPr/>
          <p:nvPr/>
        </p:nvSpPr>
        <p:spPr>
          <a:xfrm rot="13230000">
            <a:off x="4774040" y="322086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[动画大师]_Oval 1"/>
          <p:cNvSpPr/>
          <p:nvPr/>
        </p:nvSpPr>
        <p:spPr>
          <a:xfrm rot="13500000">
            <a:off x="4700813" y="315317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[动画大师]_Oval 1"/>
          <p:cNvSpPr/>
          <p:nvPr/>
        </p:nvSpPr>
        <p:spPr>
          <a:xfrm rot="13770000">
            <a:off x="4633123" y="3079946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[动画大师]_Oval 1"/>
          <p:cNvSpPr/>
          <p:nvPr/>
        </p:nvSpPr>
        <p:spPr>
          <a:xfrm rot="14040000">
            <a:off x="4571387" y="300163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[动画大师]_Oval 1"/>
          <p:cNvSpPr/>
          <p:nvPr/>
        </p:nvSpPr>
        <p:spPr>
          <a:xfrm rot="14310000">
            <a:off x="4515986" y="291872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[动画大师]_Oval 1"/>
          <p:cNvSpPr/>
          <p:nvPr/>
        </p:nvSpPr>
        <p:spPr>
          <a:xfrm rot="14580000">
            <a:off x="4467261" y="283171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[动画大师]_Oval 1"/>
          <p:cNvSpPr/>
          <p:nvPr/>
        </p:nvSpPr>
        <p:spPr>
          <a:xfrm rot="14850000">
            <a:off x="4425512" y="274115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[动画大师]_Oval 1"/>
          <p:cNvSpPr/>
          <p:nvPr/>
        </p:nvSpPr>
        <p:spPr>
          <a:xfrm rot="15120000">
            <a:off x="4390997" y="264759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[动画大师]_Oval 1"/>
          <p:cNvSpPr/>
          <p:nvPr/>
        </p:nvSpPr>
        <p:spPr>
          <a:xfrm rot="15390000">
            <a:off x="4363929" y="255162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[动画大师]_Oval 1"/>
          <p:cNvSpPr/>
          <p:nvPr/>
        </p:nvSpPr>
        <p:spPr>
          <a:xfrm rot="15660000">
            <a:off x="4344475" y="245381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[动画大师]_Oval 1"/>
          <p:cNvSpPr/>
          <p:nvPr/>
        </p:nvSpPr>
        <p:spPr>
          <a:xfrm rot="15930000">
            <a:off x="4332754" y="235479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hlinkClick r:id="rId2" action="ppaction://hlinksldjump"/>
          </p:cNvPr>
          <p:cNvSpPr/>
          <p:nvPr/>
        </p:nvSpPr>
        <p:spPr>
          <a:xfrm>
            <a:off x="10854813" y="0"/>
            <a:ext cx="1337187" cy="220097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03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repeatCount="indefinite" autoRev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0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11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9" presetClass="entr" presetSubtype="10" repeatCount="indefinite" autoRev="1" fill="remove" grpId="0" nodeType="withEffect">
                                  <p:stCondLst>
                                    <p:cond delay="15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7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18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9" presetClass="entr" presetSubtype="10" repeatCount="indefinite" autoRev="1" fill="remove" grpId="0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4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25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9" presetClass="entr" presetSubtype="10" repeatCount="indefinite" autoRev="1" fill="remove" grpId="0" nodeType="withEffect">
                                  <p:stCondLst>
                                    <p:cond delay="45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1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32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9" presetClass="entr" presetSubtype="10" repeatCount="indefinite" autoRev="1" fill="remove" grpId="0" nodeType="with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8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39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9" presetClass="entr" presetSubtype="10" repeatCount="indefinite" autoRev="1" fill="remove" grpId="0" nodeType="withEffect">
                                  <p:stCondLst>
                                    <p:cond delay="75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5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46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9" presetClass="entr" presetSubtype="10" repeatCount="indefinite" autoRev="1" fill="remove" grpId="0" nodeType="withEffect">
                                  <p:stCondLst>
                                    <p:cond delay="9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2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53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9" presetClass="entr" presetSubtype="10" repeatCount="indefinite" autoRev="1" fill="remove" grpId="0" nodeType="withEffect">
                                  <p:stCondLst>
                                    <p:cond delay="105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9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60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9" presetClass="entr" presetSubtype="10" repeatCount="indefinite" autoRev="1" fill="remove" grpId="0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6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66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67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9" presetClass="entr" presetSubtype="10" repeatCount="indefinite" autoRev="1" fill="remove" grpId="0" nodeType="withEffect">
                                  <p:stCondLst>
                                    <p:cond delay="135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7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73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74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9" presetClass="entr" presetSubtype="10" repeatCount="indefinite" autoRev="1" fill="remove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7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80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81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9" presetClass="entr" presetSubtype="10" repeatCount="indefinite" autoRev="1" fill="remove" grpId="0" nodeType="withEffect">
                                  <p:stCondLst>
                                    <p:cond delay="165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8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87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88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9" presetClass="entr" presetSubtype="10" repeatCount="indefinite" autoRev="1" fill="remove" grpId="0" nodeType="withEffect">
                                  <p:stCondLst>
                                    <p:cond delay="18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9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94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95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9" presetClass="entr" presetSubtype="10" repeatCount="indefinite" autoRev="1" fill="remove" grpId="0" nodeType="withEffect">
                                  <p:stCondLst>
                                    <p:cond delay="195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0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01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102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9" presetClass="entr" presetSubtype="10" repeatCount="indefinite" autoRev="1" fill="remove" grpId="0" nodeType="withEffect">
                                  <p:stCondLst>
                                    <p:cond delay="21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0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08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109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9" presetClass="entr" presetSubtype="10" repeatCount="indefinite" autoRev="1" fill="remove" grpId="0" nodeType="withEffect">
                                  <p:stCondLst>
                                    <p:cond delay="225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1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15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116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9" presetClass="entr" presetSubtype="10" repeatCount="indefinite" autoRev="1" fill="remove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2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22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123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9" presetClass="entr" presetSubtype="10" repeatCount="indefinite" autoRev="1" fill="remove" grpId="0" nodeType="withEffect">
                                  <p:stCondLst>
                                    <p:cond delay="255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2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29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130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9" presetClass="entr" presetSubtype="10" repeatCount="indefinite" autoRev="1" fill="remove" grpId="0" nodeType="withEffect">
                                  <p:stCondLst>
                                    <p:cond delay="27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3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36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137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9" presetClass="entr" presetSubtype="10" repeatCount="indefinite" autoRev="1" fill="remove" grpId="0" nodeType="withEffect">
                                  <p:stCondLst>
                                    <p:cond delay="285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4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43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144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9" presetClass="entr" presetSubtype="10" repeatCount="indefinite" autoRev="1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4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50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151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9" presetClass="entr" presetSubtype="10" repeatCount="indefinite" autoRev="1" fill="remove" grpId="0" nodeType="withEffect">
                                  <p:stCondLst>
                                    <p:cond delay="315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5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57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158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9" presetClass="entr" presetSubtype="10" repeatCount="indefinite" autoRev="1" fill="remove" grpId="0" nodeType="withEffect">
                                  <p:stCondLst>
                                    <p:cond delay="33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6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64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165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9" presetClass="entr" presetSubtype="10" repeatCount="indefinite" autoRev="1" fill="remove" grpId="0" nodeType="withEffect">
                                  <p:stCondLst>
                                    <p:cond delay="345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7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71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172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9" presetClass="entr" presetSubtype="10" repeatCount="indefinite" autoRev="1" fill="remove" grpId="0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7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78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179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9" presetClass="entr" presetSubtype="10" repeatCount="indefinite" autoRev="1" fill="remove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8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85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186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9" presetClass="entr" presetSubtype="10" repeatCount="indefinite" autoRev="1" fill="remove" grpId="0" nodeType="withEffect">
                                  <p:stCondLst>
                                    <p:cond delay="39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9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92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193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9" presetClass="entr" presetSubtype="10" repeatCount="indefinite" autoRev="1" fill="remove" grpId="0" nodeType="withEffect">
                                  <p:stCondLst>
                                    <p:cond delay="405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9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99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200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9" presetClass="entr" presetSubtype="10" repeatCount="indefinite" autoRev="1" fill="remove" grpId="0" nodeType="withEffect">
                                  <p:stCondLst>
                                    <p:cond delay="42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0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06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207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9" presetClass="entr" presetSubtype="10" repeatCount="indefinite" autoRev="1" fill="remove" grpId="0" nodeType="withEffect">
                                  <p:stCondLst>
                                    <p:cond delay="435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1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13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214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9" presetClass="entr" presetSubtype="10" repeatCount="indefinite" autoRev="1" fill="remove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1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20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221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9" presetClass="entr" presetSubtype="10" repeatCount="indefinite" autoRev="1" fill="remove" grpId="0" nodeType="withEffect">
                                  <p:stCondLst>
                                    <p:cond delay="465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2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27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228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9" presetClass="entr" presetSubtype="10" repeatCount="indefinite" autoRev="1" fill="remove" grpId="0" nodeType="withEffect">
                                  <p:stCondLst>
                                    <p:cond delay="48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3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34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235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9" presetClass="entr" presetSubtype="10" repeatCount="indefinite" autoRev="1" fill="remove" grpId="0" nodeType="withEffect">
                                  <p:stCondLst>
                                    <p:cond delay="495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4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41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242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9" presetClass="entr" presetSubtype="10" repeatCount="indefinite" autoRev="1" fill="remove" grpId="0" nodeType="withEffect">
                                  <p:stCondLst>
                                    <p:cond delay="51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4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48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249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9" presetClass="entr" presetSubtype="10" repeatCount="indefinite" autoRev="1" fill="remove" grpId="0" nodeType="withEffect">
                                  <p:stCondLst>
                                    <p:cond delay="525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5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55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256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9" presetClass="entr" presetSubtype="10" repeatCount="indefinite" autoRev="1" fill="remove" grpId="0" nodeType="withEffect">
                                  <p:stCondLst>
                                    <p:cond delay="54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6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62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263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9" presetClass="entr" presetSubtype="10" repeatCount="indefinite" autoRev="1" fill="remove" grpId="0" nodeType="withEffect">
                                  <p:stCondLst>
                                    <p:cond delay="555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6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69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270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9" presetClass="entr" presetSubtype="10" repeatCount="indefinite" autoRev="1" fill="remove" grpId="0" nodeType="withEffect">
                                  <p:stCondLst>
                                    <p:cond delay="57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7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76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277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9" presetClass="entr" presetSubtype="10" repeatCount="indefinite" autoRev="1" fill="remove" grpId="0" nodeType="withEffect">
                                  <p:stCondLst>
                                    <p:cond delay="585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1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8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83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284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9" presetClass="entr" presetSubtype="10" repeatCount="indefinite" autoRev="1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8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90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291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9" presetClass="entr" presetSubtype="10" repeatCount="indefinite" autoRev="1" fill="remove" grpId="0" nodeType="withEffect">
                                  <p:stCondLst>
                                    <p:cond delay="615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9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97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298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9" presetClass="entr" presetSubtype="10" repeatCount="indefinite" autoRev="1" fill="remove" grpId="0" nodeType="withEffect">
                                  <p:stCondLst>
                                    <p:cond delay="63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0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04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305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9" presetClass="entr" presetSubtype="10" repeatCount="indefinite" autoRev="1" fill="remove" grpId="0" nodeType="withEffect">
                                  <p:stCondLst>
                                    <p:cond delay="645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1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11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312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9" presetClass="entr" presetSubtype="10" repeatCount="indefinite" autoRev="1" fill="remove" grpId="0" nodeType="withEffect">
                                  <p:stCondLst>
                                    <p:cond delay="66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1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18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319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9" presetClass="entr" presetSubtype="10" repeatCount="indefinite" autoRev="1" fill="remove" grpId="0" nodeType="withEffect">
                                  <p:stCondLst>
                                    <p:cond delay="675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2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25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326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9" presetClass="entr" presetSubtype="10" repeatCount="indefinite" autoRev="1" fill="remove" grpId="0" nodeType="withEffect">
                                  <p:stCondLst>
                                    <p:cond delay="69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3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32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333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9" presetClass="entr" presetSubtype="10" repeatCount="indefinite" autoRev="1" fill="remove" grpId="0" nodeType="withEffect">
                                  <p:stCondLst>
                                    <p:cond delay="705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3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39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340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9" presetClass="entr" presetSubtype="10" repeatCount="indefinite" autoRev="1" fill="remove" grpId="0" nodeType="withEffect">
                                  <p:stCondLst>
                                    <p:cond delay="72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4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46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347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19" presetClass="entr" presetSubtype="10" repeatCount="indefinite" autoRev="1" fill="remove" grpId="0" nodeType="withEffect">
                                  <p:stCondLst>
                                    <p:cond delay="735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0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5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53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354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9" presetClass="entr" presetSubtype="10" repeatCount="indefinite" autoRev="1" fill="remove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5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60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361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19" presetClass="entr" presetSubtype="10" repeatCount="indefinite" autoRev="1" fill="remove" grpId="0" nodeType="withEffect">
                                  <p:stCondLst>
                                    <p:cond delay="765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4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6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67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368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19" presetClass="entr" presetSubtype="10" repeatCount="indefinite" autoRev="1" fill="remove" grpId="0" nodeType="withEffect">
                                  <p:stCondLst>
                                    <p:cond delay="78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1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7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74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375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19" presetClass="entr" presetSubtype="10" repeatCount="indefinite" autoRev="1" fill="remove" grpId="0" nodeType="withEffect">
                                  <p:stCondLst>
                                    <p:cond delay="795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8" dur="1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1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8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81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382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19" presetClass="entr" presetSubtype="10" repeatCount="indefinite" autoRev="1" fill="remove" grpId="0" nodeType="withEffect">
                                  <p:stCondLst>
                                    <p:cond delay="81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1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8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88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389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19" presetClass="entr" presetSubtype="10" repeatCount="indefinite" autoRev="1" fill="remove" grpId="0" nodeType="withEffect">
                                  <p:stCondLst>
                                    <p:cond delay="825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2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9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95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396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19" presetClass="entr" presetSubtype="10" repeatCount="indefinite" autoRev="1" fill="remove" grpId="0" nodeType="withEffect">
                                  <p:stCondLst>
                                    <p:cond delay="84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9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0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02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403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19" presetClass="entr" presetSubtype="10" repeatCount="indefinite" autoRev="1" fill="remove" grpId="0" nodeType="withEffect">
                                  <p:stCondLst>
                                    <p:cond delay="855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6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0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09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410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19" presetClass="entr" presetSubtype="10" repeatCount="indefinite" autoRev="1" fill="remove" grpId="0" nodeType="withEffect">
                                  <p:stCondLst>
                                    <p:cond delay="87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3" dur="1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1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1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16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417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19" presetClass="entr" presetSubtype="10" repeatCount="indefinite" autoRev="1" fill="remove" grpId="0" nodeType="withEffect">
                                  <p:stCondLst>
                                    <p:cond delay="885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0" dur="1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1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2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23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424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19" presetClass="entr" presetSubtype="10" repeatCount="indefinite" autoRev="1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2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30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431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presetID="19" presetClass="entr" presetSubtype="10" repeatCount="indefinite" autoRev="1" fill="remove" grpId="0" nodeType="withEffect">
                                  <p:stCondLst>
                                    <p:cond delay="915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4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3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37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438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19" presetClass="entr" presetSubtype="10" repeatCount="indefinite" autoRev="1" fill="remove" grpId="0" nodeType="withEffect">
                                  <p:stCondLst>
                                    <p:cond delay="93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1" dur="1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1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4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44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445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19" presetClass="entr" presetSubtype="10" repeatCount="indefinite" autoRev="1" fill="remove" grpId="0" nodeType="withEffect">
                                  <p:stCondLst>
                                    <p:cond delay="945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8" dur="1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1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5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51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452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3" presetID="19" presetClass="entr" presetSubtype="10" repeatCount="indefinite" autoRev="1" fill="remove" grpId="0" nodeType="withEffect">
                                  <p:stCondLst>
                                    <p:cond delay="96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5" dur="1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6" dur="1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5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58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459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19" presetClass="entr" presetSubtype="10" repeatCount="indefinite" autoRev="1" fill="remove" grpId="0" nodeType="withEffect">
                                  <p:stCondLst>
                                    <p:cond delay="975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2" dur="1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1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6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65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466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19" presetClass="entr" presetSubtype="10" repeatCount="indefinite" autoRev="1" fill="remove" grpId="0" nodeType="withEffect">
                                  <p:stCondLst>
                                    <p:cond delay="99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7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72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473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presetID="19" presetClass="entr" presetSubtype="10" repeatCount="indefinite" autoRev="1" fill="remove" grpId="0" nodeType="withEffect">
                                  <p:stCondLst>
                                    <p:cond delay="1005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6" dur="1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7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79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480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presetID="19" presetClass="entr" presetSubtype="10" repeatCount="indefinite" autoRev="1" fill="remove" grpId="0" nodeType="withEffect">
                                  <p:stCondLst>
                                    <p:cond delay="102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3" dur="1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1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8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86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487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8" presetID="19" presetClass="entr" presetSubtype="10" repeatCount="indefinite" autoRev="1" fill="remove" grpId="0" nodeType="withEffect">
                                  <p:stCondLst>
                                    <p:cond delay="1035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0" dur="1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1" dur="1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9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93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494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5" presetID="19" presetClass="entr" presetSubtype="10" repeatCount="indefinite" autoRev="1" fill="remove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7" dur="1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8" dur="1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9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00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501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presetID="19" presetClass="entr" presetSubtype="10" repeatCount="indefinite" autoRev="1" fill="remove" grpId="0" nodeType="withEffect">
                                  <p:stCondLst>
                                    <p:cond delay="1065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4" dur="1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5" dur="1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0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07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508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19" presetClass="entr" presetSubtype="10" repeatCount="indefinite" autoRev="1" fill="remove" grpId="0" nodeType="withEffect">
                                  <p:stCondLst>
                                    <p:cond delay="108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1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14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515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19" presetClass="entr" presetSubtype="10" repeatCount="indefinite" autoRev="1" fill="remove" grpId="0" nodeType="withEffect">
                                  <p:stCondLst>
                                    <p:cond delay="1095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8" dur="1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2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21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522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19" presetClass="entr" presetSubtype="10" repeatCount="indefinite" autoRev="1" fill="remove" grpId="0" nodeType="withEffect">
                                  <p:stCondLst>
                                    <p:cond delay="111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5" dur="1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6" dur="1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2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28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529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0" presetID="19" presetClass="entr" presetSubtype="10" repeatCount="indefinite" autoRev="1" fill="remove" grpId="0" nodeType="withEffect">
                                  <p:stCondLst>
                                    <p:cond delay="1125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2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3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3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35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536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7" presetID="19" presetClass="entr" presetSubtype="10" repeatCount="indefinite" autoRev="1" fill="remove" grpId="0" nodeType="withEffect">
                                  <p:stCondLst>
                                    <p:cond delay="114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9" dur="1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0" dur="1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4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42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543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19" presetClass="entr" presetSubtype="10" repeatCount="indefinite" autoRev="1" fill="remove" grpId="0" nodeType="withEffect">
                                  <p:stCondLst>
                                    <p:cond delay="1155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6" dur="1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7" dur="1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4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49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550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19" presetClass="entr" presetSubtype="10" repeatCount="indefinite" autoRev="1" fill="remove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1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5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56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557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8" presetID="19" presetClass="entr" presetSubtype="10" repeatCount="indefinite" autoRev="1" fill="remove" grpId="0" nodeType="withEffect">
                                  <p:stCondLst>
                                    <p:cond delay="1185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0" dur="1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6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63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564" dur="1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77951" y="2592175"/>
            <a:ext cx="54866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prstClr val="white"/>
                </a:solidFill>
              </a:rPr>
              <a:t>奇怪</a:t>
            </a:r>
            <a:r>
              <a:rPr lang="zh-CN" altLang="en-US" sz="7200" b="1" dirty="0">
                <a:solidFill>
                  <a:prstClr val="white"/>
                </a:solidFill>
              </a:rPr>
              <a:t>的鱼</a:t>
            </a:r>
            <a:r>
              <a:rPr lang="en-US" altLang="zh-CN" sz="7200" b="1" dirty="0" smtClean="0">
                <a:solidFill>
                  <a:prstClr val="white"/>
                </a:solidFill>
              </a:rPr>
              <a:t>zzZ</a:t>
            </a:r>
            <a:endParaRPr lang="en-US" altLang="zh-CN" sz="6600" dirty="0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77951" y="2068318"/>
            <a:ext cx="548664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3600" b="1" dirty="0" smtClean="0">
                <a:solidFill>
                  <a:prstClr val="white"/>
                </a:solidFill>
              </a:rPr>
              <a:t> I AM</a:t>
            </a:r>
            <a:endParaRPr lang="en-US" altLang="zh-CN" sz="3200" b="1" dirty="0">
              <a:solidFill>
                <a:prstClr val="white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00600" y="1760504"/>
            <a:ext cx="4064000" cy="4064000"/>
            <a:chOff x="4800600" y="1760504"/>
            <a:chExt cx="4064000" cy="4064000"/>
          </a:xfrm>
        </p:grpSpPr>
        <p:sp>
          <p:nvSpPr>
            <p:cNvPr id="5" name="文本框 4"/>
            <p:cNvSpPr txBox="1"/>
            <p:nvPr/>
          </p:nvSpPr>
          <p:spPr>
            <a:xfrm>
              <a:off x="6540500" y="3670030"/>
              <a:ext cx="232410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3600" b="1" dirty="0" smtClean="0">
                  <a:solidFill>
                    <a:prstClr val="white"/>
                  </a:solidFill>
                </a:rPr>
                <a:t> PPT</a:t>
              </a:r>
              <a:r>
                <a:rPr lang="zh-CN" altLang="en-US" sz="3600" b="1" dirty="0" smtClean="0">
                  <a:solidFill>
                    <a:prstClr val="white"/>
                  </a:solidFill>
                </a:rPr>
                <a:t>动画</a:t>
              </a:r>
              <a:r>
                <a:rPr lang="en-US" altLang="zh-CN" sz="3600" b="1" dirty="0" smtClean="0">
                  <a:solidFill>
                    <a:prstClr val="white"/>
                  </a:solidFill>
                </a:rPr>
                <a:t>.</a:t>
              </a:r>
              <a:r>
                <a:rPr lang="zh-CN" altLang="en-US" sz="3600" b="1" dirty="0" smtClean="0">
                  <a:solidFill>
                    <a:prstClr val="white"/>
                  </a:solidFill>
                </a:rPr>
                <a:t> </a:t>
              </a:r>
              <a:endParaRPr lang="en-US" altLang="zh-CN" sz="3200" b="1" dirty="0">
                <a:solidFill>
                  <a:prstClr val="white"/>
                </a:solidFill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4800600" y="1760504"/>
              <a:ext cx="4064000" cy="4064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[动画大师]_4-Point Star 8"/>
          <p:cNvSpPr/>
          <p:nvPr/>
        </p:nvSpPr>
        <p:spPr>
          <a:xfrm>
            <a:off x="8677711" y="3127916"/>
            <a:ext cx="497548" cy="497548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[动画大师]_4-Point Star 56"/>
          <p:cNvSpPr/>
          <p:nvPr/>
        </p:nvSpPr>
        <p:spPr>
          <a:xfrm>
            <a:off x="9175259" y="3376690"/>
            <a:ext cx="497548" cy="497548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6943725" y="3681272"/>
            <a:ext cx="2325077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617124"/>
      </p:ext>
    </p:extLst>
  </p:cSld>
  <p:clrMapOvr>
    <a:masterClrMapping/>
  </p:clrMapOvr>
  <p:transition spd="slow"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3" presetClass="path" presetSubtype="0" accel="50000" decel="50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27604 3.7037E-6 L 0.04688 3.7037E-6 " pathEditMode="relative" rAng="0" ptsTypes="AA">
                                          <p:cBhvr>
                                            <p:cTn id="9" dur="4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14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4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20000" y="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10" presetClass="exit" presetSubtype="0" fill="hold" grpId="1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3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autoRev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2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8" presetClass="emph" presetSubtype="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3600000">
                                          <p:cBhvr>
                                            <p:cTn id="21" dur="4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2" presetID="53" presetClass="entr" presetSubtype="16" autoRev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2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Rot by="3600000">
                                          <p:cBhvr>
                                            <p:cTn id="28" dur="4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8" presetClass="emph" presetSubtype="0" accel="33000" fill="hold" nodeType="withEffect" p14:presetBounceEnd="95000">
                                      <p:stCondLst>
                                        <p:cond delay="1500"/>
                                      </p:stCondLst>
                                      <p:childTnLst>
                                        <p:animRot by="1800000" p14:bounceEnd="95000">
                                          <p:cBhvr>
                                            <p:cTn id="30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9" grpId="2" animBg="1"/>
          <p:bldP spid="9" grpId="3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3" presetClass="path" presetSubtype="0" accel="50000" decel="50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27604 3.7037E-6 L 0.04688 3.7037E-6 " pathEditMode="relative" rAng="0" ptsTypes="AA">
                                          <p:cBhvr>
                                            <p:cTn id="9" dur="4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14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4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20000" y="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10" presetClass="exit" presetSubtype="0" fill="hold" grpId="1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3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autoRev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2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8" presetClass="emph" presetSubtype="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3600000">
                                          <p:cBhvr>
                                            <p:cTn id="21" dur="4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2" presetID="53" presetClass="entr" presetSubtype="16" autoRev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2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Rot by="3600000">
                                          <p:cBhvr>
                                            <p:cTn id="28" dur="4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8" presetClass="emph" presetSubtype="0" accel="3300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Rot by="1800000">
                                          <p:cBhvr>
                                            <p:cTn id="30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9" grpId="2" animBg="1"/>
          <p:bldP spid="9" grpId="3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36451" y="1420758"/>
            <a:ext cx="911909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prstClr val="white"/>
                </a:solidFill>
                <a:hlinkClick r:id="rId2"/>
              </a:rPr>
              <a:t>/</a:t>
            </a:r>
            <a:endParaRPr lang="en-US" altLang="zh-CN" sz="16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prstClr val="white"/>
                </a:solidFill>
              </a:rPr>
              <a:t>【 </a:t>
            </a:r>
            <a:r>
              <a:rPr lang="zh-CN" altLang="en-US" b="1" dirty="0" smtClean="0">
                <a:solidFill>
                  <a:prstClr val="white"/>
                </a:solidFill>
              </a:rPr>
              <a:t>联系方式 </a:t>
            </a:r>
            <a:r>
              <a:rPr lang="en-US" altLang="zh-CN" b="1" dirty="0" smtClean="0">
                <a:solidFill>
                  <a:prstClr val="white"/>
                </a:solidFill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prstClr val="white"/>
                </a:solidFill>
              </a:rPr>
              <a:t>任何问题，随时联系。</a:t>
            </a:r>
            <a:endParaRPr lang="en-US" altLang="zh-CN" sz="16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prstClr val="white"/>
                </a:solidFill>
              </a:rPr>
              <a:t>QQ</a:t>
            </a:r>
            <a:r>
              <a:rPr lang="zh-CN" altLang="en-US" sz="1600" dirty="0" smtClean="0">
                <a:solidFill>
                  <a:prstClr val="white"/>
                </a:solidFill>
              </a:rPr>
              <a:t>：</a:t>
            </a:r>
            <a:r>
              <a:rPr lang="en-US" altLang="zh-CN" sz="1600" dirty="0" smtClean="0">
                <a:solidFill>
                  <a:prstClr val="white"/>
                </a:solidFill>
              </a:rPr>
              <a:t>742583371   </a:t>
            </a:r>
            <a:r>
              <a:rPr lang="zh-CN" altLang="en-US" sz="1600" dirty="0" smtClean="0">
                <a:solidFill>
                  <a:prstClr val="white"/>
                </a:solidFill>
              </a:rPr>
              <a:t>新浪微博：</a:t>
            </a:r>
            <a:r>
              <a:rPr lang="en-US" altLang="zh-CN" sz="1600" dirty="0" smtClean="0">
                <a:solidFill>
                  <a:prstClr val="white"/>
                </a:solidFill>
              </a:rPr>
              <a:t>@</a:t>
            </a:r>
            <a:r>
              <a:rPr lang="zh-CN" altLang="en-US" sz="1600" dirty="0" smtClean="0">
                <a:solidFill>
                  <a:prstClr val="white"/>
                </a:solidFill>
              </a:rPr>
              <a:t>奇怪的鱼</a:t>
            </a:r>
            <a:r>
              <a:rPr lang="en-US" altLang="zh-CN" sz="1600" dirty="0" smtClean="0">
                <a:solidFill>
                  <a:prstClr val="white"/>
                </a:solidFill>
              </a:rPr>
              <a:t>zzZ</a:t>
            </a: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prstClr val="white"/>
                </a:solidFill>
              </a:rPr>
              <a:t>【 </a:t>
            </a:r>
            <a:r>
              <a:rPr lang="zh-CN" altLang="en-US" b="1" dirty="0" smtClean="0">
                <a:solidFill>
                  <a:prstClr val="white"/>
                </a:solidFill>
              </a:rPr>
              <a:t>动画声明 </a:t>
            </a:r>
            <a:r>
              <a:rPr lang="en-US" altLang="zh-CN" b="1" dirty="0" smtClean="0">
                <a:solidFill>
                  <a:prstClr val="white"/>
                </a:solidFill>
              </a:rPr>
              <a:t>】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prstClr val="white"/>
                </a:solidFill>
              </a:rPr>
              <a:t>以上</a:t>
            </a:r>
            <a:r>
              <a:rPr lang="en-US" altLang="zh-CN" sz="1600" dirty="0">
                <a:solidFill>
                  <a:prstClr val="white"/>
                </a:solidFill>
              </a:rPr>
              <a:t>PPT</a:t>
            </a:r>
            <a:r>
              <a:rPr lang="zh-CN" altLang="en-US" sz="1600" dirty="0">
                <a:solidFill>
                  <a:prstClr val="white"/>
                </a:solidFill>
              </a:rPr>
              <a:t>动画</a:t>
            </a:r>
            <a:r>
              <a:rPr lang="zh-CN" altLang="en-US" sz="1600" dirty="0" smtClean="0">
                <a:solidFill>
                  <a:prstClr val="white"/>
                </a:solidFill>
              </a:rPr>
              <a:t>制作方法仅供参考，只为分享，严禁商用！</a:t>
            </a:r>
            <a:endParaRPr lang="en-US" altLang="zh-CN" sz="1600" dirty="0" smtClean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prstClr val="white"/>
                </a:solidFill>
              </a:rPr>
              <a:t>动画全部为</a:t>
            </a:r>
            <a:r>
              <a:rPr lang="zh-CN" altLang="en-US" sz="1600" dirty="0">
                <a:solidFill>
                  <a:prstClr val="white"/>
                </a:solidFill>
              </a:rPr>
              <a:t>原创动画</a:t>
            </a:r>
            <a:r>
              <a:rPr lang="zh-CN" altLang="en-US" sz="1600" dirty="0" smtClean="0">
                <a:solidFill>
                  <a:prstClr val="white"/>
                </a:solidFill>
              </a:rPr>
              <a:t>，转载请注明作者及出处！</a:t>
            </a:r>
            <a:endParaRPr lang="en-US" altLang="zh-CN" sz="16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215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63" y="4437129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8"/>
              </a:rPr>
              <a:t>www.1ppt.cn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2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9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957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328839" y="225514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344475" y="205647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390997" y="186269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467261" y="167857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571387" y="150866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700813" y="135712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852351" y="122769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022271" y="112356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206387" y="104730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400167" y="100078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598839" y="98514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797510" y="100078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991290" y="104730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175407" y="112356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345326" y="122769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496865" y="135712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626290" y="150866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730417" y="167857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806681" y="186269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853203" y="205647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868839" y="225514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[动画大师]_Oval 23"/>
          <p:cNvSpPr/>
          <p:nvPr/>
        </p:nvSpPr>
        <p:spPr>
          <a:xfrm>
            <a:off x="6853203" y="245381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806681" y="264759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730417" y="283171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626290" y="300163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496865" y="315317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345326" y="3282598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6175407" y="338672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991290" y="346298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797510" y="350951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598839" y="352514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5400167" y="350951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206387" y="346298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5022271" y="338672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852351" y="3282598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4700813" y="315317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4571387" y="300163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4467261" y="283171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4390997" y="264759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344475" y="245381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hlinkClick r:id="rId2" action="ppaction://hlinksldjump"/>
          </p:cNvPr>
          <p:cNvSpPr/>
          <p:nvPr/>
        </p:nvSpPr>
        <p:spPr>
          <a:xfrm>
            <a:off x="10854813" y="0"/>
            <a:ext cx="1337187" cy="220097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4648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repeatCount="indefinite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9" presetClass="entr" presetSubtype="10" repeatCount="indefinite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9" presetClass="entr" presetSubtype="10" repeatCount="indefinite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9" presetClass="entr" presetSubtype="1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9" presetClass="entr" presetSubtype="1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9" presetClass="entr" presetSubtype="1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9" presetClass="entr" presetSubtype="1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9" presetClass="entr" presetSubtype="10" repeatCount="indefinite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9" presetClass="entr" presetSubtype="10" repeatCount="indefinite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9" presetClass="entr" presetSubtype="1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9" presetClass="entr" presetSubtype="10" repeatCount="indefinite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9" presetClass="entr" presetSubtype="10" repeatCount="indefinite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9" presetClass="entr" presetSubtype="10" repeatCount="indefinite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9" presetClass="entr" presetSubtype="10" repeatCount="indefinite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9" presetClass="entr" presetSubtype="1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9" presetClass="entr" presetSubtype="10" repeatCount="indefinite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9" presetClass="entr" presetSubtype="10" repeatCount="indefinite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9" presetClass="entr" presetSubtype="10" repeatCount="indefinite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9" presetClass="entr" presetSubtype="10" repeatCount="indefinite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9" presetClass="entr" presetSubtype="1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9" presetClass="entr" presetSubtype="10" repeatCount="indefinite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9" presetClass="entr" presetSubtype="10" repeatCount="indefinite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9" presetClass="entr" presetSubtype="10" repeatCount="indefinite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9" presetClass="entr" presetSubtype="10" repeatCount="indefinite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9" presetClass="entr" presetSubtype="10" repeatCount="indefinite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19" presetClass="entr" presetSubtype="10" repeatCount="indefinite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19" presetClass="entr" presetSubtype="10" repeatCount="indefinite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19" presetClass="entr" presetSubtype="10" repeatCount="indefinite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19" presetClass="entr" presetSubtype="10" repeatCount="indefinite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9" presetClass="entr" presetSubtype="10" repeatCount="indefinite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9" presetClass="entr" presetSubtype="10" repeatCount="indefinite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19" presetClass="entr" presetSubtype="10" repeatCount="indefinite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19" presetClass="entr" presetSubtype="10" repeatCount="indefinite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19" presetClass="entr" presetSubtype="10" repeatCount="indefinite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19" presetClass="entr" presetSubtype="10" repeatCount="indefinite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19" presetClass="entr" presetSubtype="10" repeatCount="indefinite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19" presetClass="entr" presetSubtype="10" repeatCount="indefinite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19" presetClass="entr" presetSubtype="10" repeatCount="indefinite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19" presetClass="entr" presetSubtype="10" repeatCount="indefinite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6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7" presetID="8" presetClass="emph" presetSubtype="0" repeatCount="indefinite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10800000">
                                      <p:cBhvr>
                                        <p:cTn id="16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8" presetClass="emph" presetSubtype="0" repeatCount="indefinite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17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1" presetID="8" presetClass="emph" presetSubtype="0" repeatCount="indefinite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0800000">
                                      <p:cBhvr>
                                        <p:cTn id="17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3" presetID="8" presetClass="emph" presetSubtype="0" repeatCount="indefinite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10800000">
                                      <p:cBhvr>
                                        <p:cTn id="17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5" presetID="8" presetClass="emph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17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7" presetID="8" presetClass="emph" presetSubtype="0" repeatCount="indefinite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10800000">
                                      <p:cBhvr>
                                        <p:cTn id="17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9" presetID="8" presetClass="emph" presetSubtype="0" repeatCount="indefinite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10800000">
                                      <p:cBhvr>
                                        <p:cTn id="18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1" presetID="8" presetClass="emph" presetSubtype="0" repeatCount="indefinite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10800000">
                                      <p:cBhvr>
                                        <p:cTn id="18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3" presetID="8" presetClass="emph" presetSubtype="0" repeatCount="indefinite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Rot by="10800000">
                                      <p:cBhvr>
                                        <p:cTn id="18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5" presetID="8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0800000">
                                      <p:cBhvr>
                                        <p:cTn id="18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7" presetID="8" presetClass="emph" presetSubtype="0" repeatCount="indefinite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Rot by="10800000">
                                      <p:cBhvr>
                                        <p:cTn id="18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9" presetID="8" presetClass="emph" presetSubtype="0" repeatCount="indefinite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Rot by="10800000">
                                      <p:cBhvr>
                                        <p:cTn id="19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8" presetClass="emph" presetSubtype="0" repeatCount="indefinite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10800000">
                                      <p:cBhvr>
                                        <p:cTn id="19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3" presetID="8" presetClass="emph" presetSubtype="0" repeatCount="indefinite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Rot by="10800000">
                                      <p:cBhvr>
                                        <p:cTn id="19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5" presetID="8" presetClass="emph" presetSubtype="0" repeatCount="indefinite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10800000">
                                      <p:cBhvr>
                                        <p:cTn id="19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7" presetID="8" presetClass="emph" presetSubtype="0" repeatCount="indefinite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Rot by="10800000">
                                      <p:cBhvr>
                                        <p:cTn id="19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9" presetID="8" presetClass="emph" presetSubtype="0" repeatCount="indefinite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Rot by="10800000">
                                      <p:cBhvr>
                                        <p:cTn id="20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1" presetID="8" presetClass="emph" presetSubtype="0" repeatCount="indefinite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Rot by="10800000">
                                      <p:cBhvr>
                                        <p:cTn id="20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3" presetID="8" presetClass="emph" presetSubtype="0" repeatCount="indefinite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Rot by="10800000">
                                      <p:cBhvr>
                                        <p:cTn id="20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5" presetID="8" presetClass="emph" presetSubtype="0" repeatCount="indefinite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10800000">
                                      <p:cBhvr>
                                        <p:cTn id="20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7" presetID="8" presetClass="emph" presetSubtype="0" repeatCount="indefinite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animRot by="10800000">
                                      <p:cBhvr>
                                        <p:cTn id="20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9" presetID="8" presetClass="emph" presetSubtype="0" repeatCount="indefinite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animRot by="10800000">
                                      <p:cBhvr>
                                        <p:cTn id="2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1" presetID="8" presetClass="emph" presetSubtype="0" repeatCount="indefinite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Rot by="10800000">
                                      <p:cBhvr>
                                        <p:cTn id="2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3" presetID="8" presetClass="emph" presetSubtype="0" repeatCount="indefinite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animRot by="10800000">
                                      <p:cBhvr>
                                        <p:cTn id="2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5" presetID="8" presetClass="emph" presetSubtype="0" repeatCount="indefinite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Rot by="10800000">
                                      <p:cBhvr>
                                        <p:cTn id="2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7" presetID="8" presetClass="emph" presetSubtype="0" repeatCount="indefinite" fill="hold" grpId="1" nodeType="withEffect">
                                  <p:stCondLst>
                                    <p:cond delay="2600"/>
                                  </p:stCondLst>
                                  <p:childTnLst>
                                    <p:animRot by="10800000">
                                      <p:cBhvr>
                                        <p:cTn id="2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9" presetID="8" presetClass="emph" presetSubtype="0" repeatCount="indefinite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animRot by="10800000">
                                      <p:cBhvr>
                                        <p:cTn id="22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1" presetID="8" presetClass="emph" presetSubtype="0" repeatCount="indefinite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Rot by="10800000">
                                      <p:cBhvr>
                                        <p:cTn id="22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3" presetID="8" presetClass="emph" presetSubtype="0" repeatCount="indefinite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Rot by="10800000">
                                      <p:cBhvr>
                                        <p:cTn id="22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5" presetID="8" presetClass="emph" presetSubtype="0" repeatCount="indefinite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10800000">
                                      <p:cBhvr>
                                        <p:cTn id="22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7" presetID="8" presetClass="emph" presetSubtype="0" repeatCount="indefinite" fill="hold" grpId="1" nodeType="withEffect">
                                  <p:stCondLst>
                                    <p:cond delay="3100"/>
                                  </p:stCondLst>
                                  <p:childTnLst>
                                    <p:animRot by="10800000">
                                      <p:cBhvr>
                                        <p:cTn id="22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9" presetID="8" presetClass="emph" presetSubtype="0" repeatCount="indefinite" fill="hold" grpId="1" nodeType="withEffect">
                                  <p:stCondLst>
                                    <p:cond delay="3200"/>
                                  </p:stCondLst>
                                  <p:childTnLst>
                                    <p:animRot by="10800000">
                                      <p:cBhvr>
                                        <p:cTn id="23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1" presetID="8" presetClass="emph" presetSubtype="0" repeatCount="indefinite" fill="hold" grpId="1" nodeType="withEffect">
                                  <p:stCondLst>
                                    <p:cond delay="3300"/>
                                  </p:stCondLst>
                                  <p:childTnLst>
                                    <p:animRot by="10800000">
                                      <p:cBhvr>
                                        <p:cTn id="23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3" presetID="8" presetClass="emph" presetSubtype="0" repeatCount="indefinite" fill="hold" grpId="1" nodeType="withEffect">
                                  <p:stCondLst>
                                    <p:cond delay="3400"/>
                                  </p:stCondLst>
                                  <p:childTnLst>
                                    <p:animRot by="10800000">
                                      <p:cBhvr>
                                        <p:cTn id="23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5" presetID="8" presetClass="emph" presetSubtype="0" repeatCount="indefinite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Rot by="10800000">
                                      <p:cBhvr>
                                        <p:cTn id="23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7" presetID="8" presetClass="emph" presetSubtype="0" repeatCount="indefinite" fill="hold" grpId="1" nodeType="withEffect">
                                  <p:stCondLst>
                                    <p:cond delay="3600"/>
                                  </p:stCondLst>
                                  <p:childTnLst>
                                    <p:animRot by="10800000">
                                      <p:cBhvr>
                                        <p:cTn id="23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9" presetID="8" presetClass="emph" presetSubtype="0" repeatCount="indefinite" fill="hold" grpId="1" nodeType="withEffect">
                                  <p:stCondLst>
                                    <p:cond delay="3700"/>
                                  </p:stCondLst>
                                  <p:childTnLst>
                                    <p:animRot by="10800000">
                                      <p:cBhvr>
                                        <p:cTn id="24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1" presetID="8" presetClass="emph" presetSubtype="0" repeatCount="indefinite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Rot by="10800000">
                                      <p:cBhvr>
                                        <p:cTn id="24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3" presetID="8" presetClass="emph" presetSubtype="0" repeatCount="indefinite" fill="hold" grpId="1" nodeType="withEffect">
                                  <p:stCondLst>
                                    <p:cond delay="3900"/>
                                  </p:stCondLst>
                                  <p:childTnLst>
                                    <p:animRot by="10800000">
                                      <p:cBhvr>
                                        <p:cTn id="24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[动画大师]_Oval 1"/>
          <p:cNvSpPr/>
          <p:nvPr/>
        </p:nvSpPr>
        <p:spPr>
          <a:xfrm rot="-5400000">
            <a:off x="3566000" y="2169000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[动画大师]_Oval 1"/>
          <p:cNvSpPr/>
          <p:nvPr/>
        </p:nvSpPr>
        <p:spPr>
          <a:xfrm rot="-5130000">
            <a:off x="3569915" y="2069357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[动画大师]_Oval 1"/>
          <p:cNvSpPr/>
          <p:nvPr/>
        </p:nvSpPr>
        <p:spPr>
          <a:xfrm rot="-4860000">
            <a:off x="3581636" y="1970328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[动画大师]_Oval 1"/>
          <p:cNvSpPr/>
          <p:nvPr/>
        </p:nvSpPr>
        <p:spPr>
          <a:xfrm rot="-4590000">
            <a:off x="3601090" y="1872524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[动画大师]_Oval 1"/>
          <p:cNvSpPr/>
          <p:nvPr/>
        </p:nvSpPr>
        <p:spPr>
          <a:xfrm rot="-4320000">
            <a:off x="3628158" y="1776548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[动画大师]_Oval 1"/>
          <p:cNvSpPr/>
          <p:nvPr/>
        </p:nvSpPr>
        <p:spPr>
          <a:xfrm rot="-4050000">
            <a:off x="3662673" y="1682992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[动画大师]_Oval 1"/>
          <p:cNvSpPr/>
          <p:nvPr/>
        </p:nvSpPr>
        <p:spPr>
          <a:xfrm rot="-3780000">
            <a:off x="3704422" y="1592432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[动画大师]_Oval 1"/>
          <p:cNvSpPr/>
          <p:nvPr/>
        </p:nvSpPr>
        <p:spPr>
          <a:xfrm rot="-3510000">
            <a:off x="3753147" y="1505427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[动画大师]_Oval 1"/>
          <p:cNvSpPr/>
          <p:nvPr/>
        </p:nvSpPr>
        <p:spPr>
          <a:xfrm rot="-3240000">
            <a:off x="3808549" y="1422513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[动画大师]_Oval 1"/>
          <p:cNvSpPr/>
          <p:nvPr/>
        </p:nvSpPr>
        <p:spPr>
          <a:xfrm rot="-2970000">
            <a:off x="3870284" y="1344201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[动画大师]_Oval 1"/>
          <p:cNvSpPr/>
          <p:nvPr/>
        </p:nvSpPr>
        <p:spPr>
          <a:xfrm rot="-2700000">
            <a:off x="3937974" y="1270974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[动画大师]_Oval 1"/>
          <p:cNvSpPr/>
          <p:nvPr/>
        </p:nvSpPr>
        <p:spPr>
          <a:xfrm rot="-2430000">
            <a:off x="4011201" y="1203284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[动画大师]_Oval 1"/>
          <p:cNvSpPr/>
          <p:nvPr/>
        </p:nvSpPr>
        <p:spPr>
          <a:xfrm rot="-2160000">
            <a:off x="4089513" y="1141548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[动画大师]_Oval 1"/>
          <p:cNvSpPr/>
          <p:nvPr/>
        </p:nvSpPr>
        <p:spPr>
          <a:xfrm rot="-1890000">
            <a:off x="4172427" y="1086147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[动画大师]_Oval 1"/>
          <p:cNvSpPr/>
          <p:nvPr/>
        </p:nvSpPr>
        <p:spPr>
          <a:xfrm rot="-1620000">
            <a:off x="4259432" y="1037422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[动画大师]_Oval 1"/>
          <p:cNvSpPr/>
          <p:nvPr/>
        </p:nvSpPr>
        <p:spPr>
          <a:xfrm rot="-1350000">
            <a:off x="4349992" y="995673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[动画大师]_Oval 1"/>
          <p:cNvSpPr/>
          <p:nvPr/>
        </p:nvSpPr>
        <p:spPr>
          <a:xfrm rot="-1080000">
            <a:off x="4443549" y="961158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[动画大师]_Oval 1"/>
          <p:cNvSpPr/>
          <p:nvPr/>
        </p:nvSpPr>
        <p:spPr>
          <a:xfrm rot="-810000">
            <a:off x="4539524" y="934090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[动画大师]_Oval 1"/>
          <p:cNvSpPr/>
          <p:nvPr/>
        </p:nvSpPr>
        <p:spPr>
          <a:xfrm rot="-540000">
            <a:off x="4637328" y="914636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[动画大师]_Oval 1"/>
          <p:cNvSpPr/>
          <p:nvPr/>
        </p:nvSpPr>
        <p:spPr>
          <a:xfrm rot="-270000">
            <a:off x="4736357" y="902915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[动画大师]_Oval 1"/>
          <p:cNvSpPr/>
          <p:nvPr/>
        </p:nvSpPr>
        <p:spPr>
          <a:xfrm>
            <a:off x="4836000" y="899000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[动画大师]_Oval 1"/>
          <p:cNvSpPr/>
          <p:nvPr/>
        </p:nvSpPr>
        <p:spPr>
          <a:xfrm rot="270000">
            <a:off x="4935643" y="902915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[动画大师]_Oval 1"/>
          <p:cNvSpPr/>
          <p:nvPr/>
        </p:nvSpPr>
        <p:spPr>
          <a:xfrm rot="540000">
            <a:off x="5034672" y="914636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[动画大师]_Oval 1"/>
          <p:cNvSpPr/>
          <p:nvPr/>
        </p:nvSpPr>
        <p:spPr>
          <a:xfrm rot="810000">
            <a:off x="5132475" y="934090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[动画大师]_Oval 1"/>
          <p:cNvSpPr/>
          <p:nvPr/>
        </p:nvSpPr>
        <p:spPr>
          <a:xfrm rot="1080000">
            <a:off x="5228451" y="961158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[动画大师]_Oval 1"/>
          <p:cNvSpPr/>
          <p:nvPr/>
        </p:nvSpPr>
        <p:spPr>
          <a:xfrm rot="1350000">
            <a:off x="5322008" y="995673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[动画大师]_Oval 1"/>
          <p:cNvSpPr/>
          <p:nvPr/>
        </p:nvSpPr>
        <p:spPr>
          <a:xfrm rot="1620000">
            <a:off x="5412568" y="1037422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[动画大师]_Oval 1"/>
          <p:cNvSpPr/>
          <p:nvPr/>
        </p:nvSpPr>
        <p:spPr>
          <a:xfrm rot="1890000">
            <a:off x="5499573" y="1086147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[动画大师]_Oval 1"/>
          <p:cNvSpPr/>
          <p:nvPr/>
        </p:nvSpPr>
        <p:spPr>
          <a:xfrm rot="2160000">
            <a:off x="5582487" y="1141548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[动画大师]_Oval 1"/>
          <p:cNvSpPr/>
          <p:nvPr/>
        </p:nvSpPr>
        <p:spPr>
          <a:xfrm rot="2430000">
            <a:off x="5660799" y="1203284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[动画大师]_Oval 1"/>
          <p:cNvSpPr/>
          <p:nvPr/>
        </p:nvSpPr>
        <p:spPr>
          <a:xfrm rot="2700000">
            <a:off x="5734026" y="1270974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[动画大师]_Oval 1"/>
          <p:cNvSpPr/>
          <p:nvPr/>
        </p:nvSpPr>
        <p:spPr>
          <a:xfrm rot="2970000">
            <a:off x="5801716" y="1344201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[动画大师]_Oval 1"/>
          <p:cNvSpPr/>
          <p:nvPr/>
        </p:nvSpPr>
        <p:spPr>
          <a:xfrm rot="3240000">
            <a:off x="5863451" y="1422513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[动画大师]_Oval 1"/>
          <p:cNvSpPr/>
          <p:nvPr/>
        </p:nvSpPr>
        <p:spPr>
          <a:xfrm rot="3510000">
            <a:off x="5918853" y="1505427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[动画大师]_Oval 1"/>
          <p:cNvSpPr/>
          <p:nvPr/>
        </p:nvSpPr>
        <p:spPr>
          <a:xfrm rot="3780000">
            <a:off x="5967578" y="1592432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[动画大师]_Oval 1"/>
          <p:cNvSpPr/>
          <p:nvPr/>
        </p:nvSpPr>
        <p:spPr>
          <a:xfrm rot="4050000">
            <a:off x="6009327" y="1682992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[动画大师]_Oval 1"/>
          <p:cNvSpPr/>
          <p:nvPr/>
        </p:nvSpPr>
        <p:spPr>
          <a:xfrm rot="4320000">
            <a:off x="6043842" y="1776548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[动画大师]_Oval 1"/>
          <p:cNvSpPr/>
          <p:nvPr/>
        </p:nvSpPr>
        <p:spPr>
          <a:xfrm rot="4590000">
            <a:off x="6070910" y="1872524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[动画大师]_Oval 1"/>
          <p:cNvSpPr/>
          <p:nvPr/>
        </p:nvSpPr>
        <p:spPr>
          <a:xfrm rot="4860000">
            <a:off x="6090364" y="1970328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[动画大师]_Oval 1"/>
          <p:cNvSpPr/>
          <p:nvPr/>
        </p:nvSpPr>
        <p:spPr>
          <a:xfrm rot="5130000">
            <a:off x="6102085" y="2069357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[动画大师]_Oval 1"/>
          <p:cNvSpPr/>
          <p:nvPr/>
        </p:nvSpPr>
        <p:spPr>
          <a:xfrm rot="5400000">
            <a:off x="6106000" y="2169000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[动画大师]_Oval 1"/>
          <p:cNvSpPr/>
          <p:nvPr/>
        </p:nvSpPr>
        <p:spPr>
          <a:xfrm rot="5670000">
            <a:off x="6102085" y="2268643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[动画大师]_Oval 1"/>
          <p:cNvSpPr/>
          <p:nvPr/>
        </p:nvSpPr>
        <p:spPr>
          <a:xfrm rot="5940000">
            <a:off x="6090364" y="2367672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[动画大师]_Oval 1"/>
          <p:cNvSpPr/>
          <p:nvPr/>
        </p:nvSpPr>
        <p:spPr>
          <a:xfrm rot="6210000">
            <a:off x="6070910" y="2465476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[动画大师]_Oval 1"/>
          <p:cNvSpPr/>
          <p:nvPr/>
        </p:nvSpPr>
        <p:spPr>
          <a:xfrm rot="6480000">
            <a:off x="6043842" y="2561452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[动画大师]_Oval 1"/>
          <p:cNvSpPr/>
          <p:nvPr/>
        </p:nvSpPr>
        <p:spPr>
          <a:xfrm rot="6750000">
            <a:off x="6009327" y="2655008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[动画大师]_Oval 1"/>
          <p:cNvSpPr/>
          <p:nvPr/>
        </p:nvSpPr>
        <p:spPr>
          <a:xfrm rot="7020000">
            <a:off x="5967578" y="2745568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[动画大师]_Oval 1"/>
          <p:cNvSpPr/>
          <p:nvPr/>
        </p:nvSpPr>
        <p:spPr>
          <a:xfrm rot="7290000">
            <a:off x="5918853" y="2832573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[动画大师]_Oval 1"/>
          <p:cNvSpPr/>
          <p:nvPr/>
        </p:nvSpPr>
        <p:spPr>
          <a:xfrm rot="7560000">
            <a:off x="5863451" y="2915487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[动画大师]_Oval 1"/>
          <p:cNvSpPr/>
          <p:nvPr/>
        </p:nvSpPr>
        <p:spPr>
          <a:xfrm rot="7830000">
            <a:off x="5801716" y="2993799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[动画大师]_Oval 1"/>
          <p:cNvSpPr/>
          <p:nvPr/>
        </p:nvSpPr>
        <p:spPr>
          <a:xfrm rot="8100000">
            <a:off x="5734026" y="3067026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[动画大师]_Oval 1"/>
          <p:cNvSpPr/>
          <p:nvPr/>
        </p:nvSpPr>
        <p:spPr>
          <a:xfrm rot="8370000">
            <a:off x="5660799" y="3134716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[动画大师]_Oval 1"/>
          <p:cNvSpPr/>
          <p:nvPr/>
        </p:nvSpPr>
        <p:spPr>
          <a:xfrm rot="8640000">
            <a:off x="5582487" y="3196452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[动画大师]_Oval 1"/>
          <p:cNvSpPr/>
          <p:nvPr/>
        </p:nvSpPr>
        <p:spPr>
          <a:xfrm rot="8910000">
            <a:off x="5499573" y="3251853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[动画大师]_Oval 1"/>
          <p:cNvSpPr/>
          <p:nvPr/>
        </p:nvSpPr>
        <p:spPr>
          <a:xfrm rot="9180000">
            <a:off x="5412568" y="3300578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[动画大师]_Oval 1"/>
          <p:cNvSpPr/>
          <p:nvPr/>
        </p:nvSpPr>
        <p:spPr>
          <a:xfrm rot="9450000">
            <a:off x="5322008" y="3342327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[动画大师]_Oval 1"/>
          <p:cNvSpPr/>
          <p:nvPr/>
        </p:nvSpPr>
        <p:spPr>
          <a:xfrm rot="9720000">
            <a:off x="5228451" y="3376842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[动画大师]_Oval 1"/>
          <p:cNvSpPr/>
          <p:nvPr/>
        </p:nvSpPr>
        <p:spPr>
          <a:xfrm rot="9990000">
            <a:off x="5132475" y="3403910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[动画大师]_Oval 1"/>
          <p:cNvSpPr/>
          <p:nvPr/>
        </p:nvSpPr>
        <p:spPr>
          <a:xfrm rot="10260000">
            <a:off x="5034672" y="3423364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[动画大师]_Oval 1"/>
          <p:cNvSpPr/>
          <p:nvPr/>
        </p:nvSpPr>
        <p:spPr>
          <a:xfrm rot="10530000">
            <a:off x="4935643" y="3435085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[动画大师]_Oval 1"/>
          <p:cNvSpPr/>
          <p:nvPr/>
        </p:nvSpPr>
        <p:spPr>
          <a:xfrm rot="10800000">
            <a:off x="4836000" y="3439000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[动画大师]_Oval 1"/>
          <p:cNvSpPr/>
          <p:nvPr/>
        </p:nvSpPr>
        <p:spPr>
          <a:xfrm rot="11070000">
            <a:off x="4736357" y="3435085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[动画大师]_Oval 1"/>
          <p:cNvSpPr/>
          <p:nvPr/>
        </p:nvSpPr>
        <p:spPr>
          <a:xfrm rot="11340000">
            <a:off x="4637328" y="3423364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[动画大师]_Oval 1"/>
          <p:cNvSpPr/>
          <p:nvPr/>
        </p:nvSpPr>
        <p:spPr>
          <a:xfrm rot="11610000">
            <a:off x="4539524" y="3403910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[动画大师]_Oval 1"/>
          <p:cNvSpPr/>
          <p:nvPr/>
        </p:nvSpPr>
        <p:spPr>
          <a:xfrm rot="11880000">
            <a:off x="4443549" y="3376842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[动画大师]_Oval 1"/>
          <p:cNvSpPr/>
          <p:nvPr/>
        </p:nvSpPr>
        <p:spPr>
          <a:xfrm rot="12150000">
            <a:off x="4349992" y="3342327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[动画大师]_Oval 1"/>
          <p:cNvSpPr/>
          <p:nvPr/>
        </p:nvSpPr>
        <p:spPr>
          <a:xfrm rot="12420000">
            <a:off x="4259432" y="3300578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[动画大师]_Oval 1"/>
          <p:cNvSpPr/>
          <p:nvPr/>
        </p:nvSpPr>
        <p:spPr>
          <a:xfrm rot="12690000">
            <a:off x="4172427" y="3251853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[动画大师]_Oval 1"/>
          <p:cNvSpPr/>
          <p:nvPr/>
        </p:nvSpPr>
        <p:spPr>
          <a:xfrm rot="12960000">
            <a:off x="4089513" y="3196452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[动画大师]_Oval 1"/>
          <p:cNvSpPr/>
          <p:nvPr/>
        </p:nvSpPr>
        <p:spPr>
          <a:xfrm rot="13230000">
            <a:off x="4011201" y="3134716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[动画大师]_Oval 1"/>
          <p:cNvSpPr/>
          <p:nvPr/>
        </p:nvSpPr>
        <p:spPr>
          <a:xfrm rot="13500000">
            <a:off x="3937974" y="3067026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[动画大师]_Oval 1"/>
          <p:cNvSpPr/>
          <p:nvPr/>
        </p:nvSpPr>
        <p:spPr>
          <a:xfrm rot="13770000">
            <a:off x="3870284" y="2993799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[动画大师]_Oval 1"/>
          <p:cNvSpPr/>
          <p:nvPr/>
        </p:nvSpPr>
        <p:spPr>
          <a:xfrm rot="14040000">
            <a:off x="3808549" y="2915487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[动画大师]_Oval 1"/>
          <p:cNvSpPr/>
          <p:nvPr/>
        </p:nvSpPr>
        <p:spPr>
          <a:xfrm rot="14310000">
            <a:off x="3753147" y="2832573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[动画大师]_Oval 1"/>
          <p:cNvSpPr/>
          <p:nvPr/>
        </p:nvSpPr>
        <p:spPr>
          <a:xfrm rot="14580000">
            <a:off x="3704422" y="2745568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[动画大师]_Oval 1"/>
          <p:cNvSpPr/>
          <p:nvPr/>
        </p:nvSpPr>
        <p:spPr>
          <a:xfrm rot="14850000">
            <a:off x="3662673" y="2655008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[动画大师]_Oval 1"/>
          <p:cNvSpPr/>
          <p:nvPr/>
        </p:nvSpPr>
        <p:spPr>
          <a:xfrm rot="15120000">
            <a:off x="3628158" y="2561452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[动画大师]_Oval 1"/>
          <p:cNvSpPr/>
          <p:nvPr/>
        </p:nvSpPr>
        <p:spPr>
          <a:xfrm rot="15390000">
            <a:off x="3601090" y="2465476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[动画大师]_Oval 1"/>
          <p:cNvSpPr/>
          <p:nvPr/>
        </p:nvSpPr>
        <p:spPr>
          <a:xfrm rot="15660000">
            <a:off x="3581636" y="2367672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[动画大师]_Oval 1"/>
          <p:cNvSpPr/>
          <p:nvPr/>
        </p:nvSpPr>
        <p:spPr>
          <a:xfrm rot="15930000">
            <a:off x="3569915" y="2268643"/>
            <a:ext cx="2520000" cy="2520000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04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repeatCount="indefinite" autoRev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repeatCount="indefinite" autoRev="1" fill="remove" grpId="0" nodeType="withEffect">
                                  <p:stCondLst>
                                    <p:cond delay="38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9" presetClass="entr" presetSubtype="10" repeatCount="indefinite" autoRev="1" fill="remove" grpId="0" nodeType="withEffect">
                                  <p:stCondLst>
                                    <p:cond delay="75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9" presetClass="entr" presetSubtype="10" repeatCount="indefinite" autoRev="1" fill="remove" grpId="0" nodeType="withEffect">
                                  <p:stCondLst>
                                    <p:cond delay="112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9" presetClass="entr" presetSubtype="10" repeatCount="indefinite" autoRev="1" fill="remove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9" presetClass="entr" presetSubtype="10" repeatCount="indefinite" autoRev="1" fill="remove" grpId="0" nodeType="withEffect">
                                  <p:stCondLst>
                                    <p:cond delay="188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9" presetClass="entr" presetSubtype="10" repeatCount="indefinite" autoRev="1" fill="remove" grpId="0" nodeType="withEffect">
                                  <p:stCondLst>
                                    <p:cond delay="225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9" presetClass="entr" presetSubtype="10" repeatCount="indefinite" autoRev="1" fill="remove" grpId="0" nodeType="withEffect">
                                  <p:stCondLst>
                                    <p:cond delay="262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9" presetClass="entr" presetSubtype="10" repeatCount="indefinite" autoRev="1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9" presetClass="entr" presetSubtype="10" repeatCount="indefinite" autoRev="1" fill="remove" grpId="0" nodeType="withEffect">
                                  <p:stCondLst>
                                    <p:cond delay="338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9" presetClass="entr" presetSubtype="10" repeatCount="indefinite" autoRev="1" fill="remove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9" presetClass="entr" presetSubtype="10" repeatCount="indefinite" autoRev="1" fill="remove" grpId="0" nodeType="withEffect">
                                  <p:stCondLst>
                                    <p:cond delay="412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9" presetClass="entr" presetSubtype="10" repeatCount="indefinite" autoRev="1" fill="remove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9" presetClass="entr" presetSubtype="10" repeatCount="indefinite" autoRev="1" fill="remove" grpId="0" nodeType="withEffect">
                                  <p:stCondLst>
                                    <p:cond delay="488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9" presetClass="entr" presetSubtype="10" repeatCount="indefinite" autoRev="1" fill="remove" grpId="0" nodeType="withEffect">
                                  <p:stCondLst>
                                    <p:cond delay="525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9" presetClass="entr" presetSubtype="10" repeatCount="indefinite" autoRev="1" fill="remove" grpId="0" nodeType="withEffect">
                                  <p:stCondLst>
                                    <p:cond delay="563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9" presetClass="entr" presetSubtype="10" repeatCount="indefinite" autoRev="1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9" presetClass="entr" presetSubtype="10" repeatCount="indefinite" autoRev="1" fill="remove" grpId="0" nodeType="withEffect">
                                  <p:stCondLst>
                                    <p:cond delay="637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9" presetClass="entr" presetSubtype="10" repeatCount="indefinite" autoRev="1" fill="remove" grpId="0" nodeType="withEffect">
                                  <p:stCondLst>
                                    <p:cond delay="675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9" presetClass="entr" presetSubtype="10" repeatCount="indefinite" autoRev="1" fill="remove" grpId="0" nodeType="withEffect">
                                  <p:stCondLst>
                                    <p:cond delay="712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9" presetClass="entr" presetSubtype="10" repeatCount="indefinite" autoRev="1" fill="remove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9" presetClass="entr" presetSubtype="10" repeatCount="indefinite" autoRev="1" fill="remove" grpId="0" nodeType="withEffect">
                                  <p:stCondLst>
                                    <p:cond delay="788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9" presetClass="entr" presetSubtype="10" repeatCount="indefinite" autoRev="1" fill="remove" grpId="0" nodeType="withEffect">
                                  <p:stCondLst>
                                    <p:cond delay="825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9" presetClass="entr" presetSubtype="10" repeatCount="indefinite" autoRev="1" fill="remove" grpId="0" nodeType="withEffect">
                                  <p:stCondLst>
                                    <p:cond delay="863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9" presetClass="entr" presetSubtype="10" repeatCount="indefinite" autoRev="1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9" presetClass="entr" presetSubtype="10" repeatCount="indefinite" autoRev="1" fill="remove" grpId="0" nodeType="withEffect">
                                  <p:stCondLst>
                                    <p:cond delay="938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19" presetClass="entr" presetSubtype="10" repeatCount="indefinite" autoRev="1" fill="remove" grpId="0" nodeType="withEffect">
                                  <p:stCondLst>
                                    <p:cond delay="975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19" presetClass="entr" presetSubtype="10" repeatCount="indefinite" autoRev="1" fill="remove" grpId="0" nodeType="withEffect">
                                  <p:stCondLst>
                                    <p:cond delay="1013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19" presetClass="entr" presetSubtype="10" repeatCount="indefinite" autoRev="1" fill="remove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19" presetClass="entr" presetSubtype="10" repeatCount="indefinite" autoRev="1" fill="remove" grpId="0" nodeType="withEffect">
                                  <p:stCondLst>
                                    <p:cond delay="1087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9" presetClass="entr" presetSubtype="10" repeatCount="indefinite" autoRev="1" fill="remove" grpId="0" nodeType="withEffect">
                                  <p:stCondLst>
                                    <p:cond delay="1125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9" presetClass="entr" presetSubtype="10" repeatCount="indefinite" autoRev="1" fill="remove" grpId="0" nodeType="withEffect">
                                  <p:stCondLst>
                                    <p:cond delay="1163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19" presetClass="entr" presetSubtype="10" repeatCount="indefinite" autoRev="1" fill="remove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19" presetClass="entr" presetSubtype="10" repeatCount="indefinite" autoRev="1" fill="remove" grpId="0" nodeType="withEffect">
                                  <p:stCondLst>
                                    <p:cond delay="1237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19" presetClass="entr" presetSubtype="10" repeatCount="indefinite" autoRev="1" fill="remove" grpId="0" nodeType="withEffect">
                                  <p:stCondLst>
                                    <p:cond delay="1275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19" presetClass="entr" presetSubtype="10" repeatCount="indefinite" autoRev="1" fill="remove" grpId="0" nodeType="withEffect">
                                  <p:stCondLst>
                                    <p:cond delay="1313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19" presetClass="entr" presetSubtype="10" repeatCount="indefinite" autoRev="1" fill="remove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19" presetClass="entr" presetSubtype="10" repeatCount="indefinite" autoRev="1" fill="remove" grpId="0" nodeType="withEffect">
                                  <p:stCondLst>
                                    <p:cond delay="1388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19" presetClass="entr" presetSubtype="10" repeatCount="indefinite" autoRev="1" fill="remove" grpId="0" nodeType="withEffect">
                                  <p:stCondLst>
                                    <p:cond delay="1425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19" presetClass="entr" presetSubtype="10" repeatCount="indefinite" autoRev="1" fill="remove" grpId="0" nodeType="withEffect">
                                  <p:stCondLst>
                                    <p:cond delay="1462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19" presetClass="entr" presetSubtype="10" repeatCount="indefinite" autoRev="1" fill="remove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1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19" presetClass="entr" presetSubtype="10" repeatCount="indefinite" autoRev="1" fill="remove" grpId="0" nodeType="withEffect">
                                  <p:stCondLst>
                                    <p:cond delay="1538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19" presetClass="entr" presetSubtype="10" repeatCount="indefinite" autoRev="1" fill="remove" grpId="0" nodeType="withEffect">
                                  <p:stCondLst>
                                    <p:cond delay="1575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19" presetClass="entr" presetSubtype="10" repeatCount="indefinite" autoRev="1" fill="remove" grpId="0" nodeType="withEffect">
                                  <p:stCondLst>
                                    <p:cond delay="1612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19" presetClass="entr" presetSubtype="10" repeatCount="indefinite" autoRev="1" fill="remove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19" presetClass="entr" presetSubtype="10" repeatCount="indefinite" autoRev="1" fill="remove" grpId="0" nodeType="withEffect">
                                  <p:stCondLst>
                                    <p:cond delay="1688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19" presetClass="entr" presetSubtype="10" repeatCount="indefinite" autoRev="1" fill="remove" grpId="0" nodeType="withEffect">
                                  <p:stCondLst>
                                    <p:cond delay="1725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19" presetClass="entr" presetSubtype="10" repeatCount="indefinite" autoRev="1" fill="remove" grpId="0" nodeType="withEffect">
                                  <p:stCondLst>
                                    <p:cond delay="1763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19" presetClass="entr" presetSubtype="10" repeatCount="indefinite" autoRev="1" fill="remove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19" presetClass="entr" presetSubtype="10" repeatCount="indefinite" autoRev="1" fill="remove" grpId="0" nodeType="withEffect">
                                  <p:stCondLst>
                                    <p:cond delay="1837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19" presetClass="entr" presetSubtype="10" repeatCount="indefinite" autoRev="1" fill="remove" grpId="0" nodeType="withEffect">
                                  <p:stCondLst>
                                    <p:cond delay="1875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19" presetClass="entr" presetSubtype="10" repeatCount="indefinite" autoRev="1" fill="remove" grpId="0" nodeType="withEffect">
                                  <p:stCondLst>
                                    <p:cond delay="1913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19" presetClass="entr" presetSubtype="10" repeatCount="indefinite" autoRev="1" fill="remove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19" presetClass="entr" presetSubtype="10" repeatCount="indefinite" autoRev="1" fill="remove" grpId="0" nodeType="withEffect">
                                  <p:stCondLst>
                                    <p:cond delay="1987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19" presetClass="entr" presetSubtype="10" repeatCount="indefinite" autoRev="1" fill="remove" grpId="0" nodeType="withEffect">
                                  <p:stCondLst>
                                    <p:cond delay="2025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19" presetClass="entr" presetSubtype="10" repeatCount="indefinite" autoRev="1" fill="remove" grpId="0" nodeType="withEffect">
                                  <p:stCondLst>
                                    <p:cond delay="2063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1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19" presetClass="entr" presetSubtype="10" repeatCount="indefinite" autoRev="1" fill="remove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19" presetClass="entr" presetSubtype="10" repeatCount="indefinite" autoRev="1" fill="remove" grpId="0" nodeType="withEffect">
                                  <p:stCondLst>
                                    <p:cond delay="2138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19" presetClass="entr" presetSubtype="10" repeatCount="indefinite" autoRev="1" fill="remove" grpId="0" nodeType="withEffect">
                                  <p:stCondLst>
                                    <p:cond delay="2175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19" presetClass="entr" presetSubtype="10" repeatCount="indefinite" autoRev="1" fill="remove" grpId="0" nodeType="withEffect">
                                  <p:stCondLst>
                                    <p:cond delay="2213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1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19" presetClass="entr" presetSubtype="10" repeatCount="indefinite" autoRev="1" fill="remove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19" presetClass="entr" presetSubtype="10" repeatCount="indefinite" autoRev="1" fill="remove" grpId="0" nodeType="withEffect">
                                  <p:stCondLst>
                                    <p:cond delay="2287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19" presetClass="entr" presetSubtype="10" repeatCount="indefinite" autoRev="1" fill="remove" grpId="0" nodeType="withEffect">
                                  <p:stCondLst>
                                    <p:cond delay="2325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19" presetClass="entr" presetSubtype="10" repeatCount="indefinite" autoRev="1" fill="remove" grpId="0" nodeType="withEffect">
                                  <p:stCondLst>
                                    <p:cond delay="2362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19" presetClass="entr" presetSubtype="10" repeatCount="indefinite" autoRev="1" fill="remove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1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19" presetClass="entr" presetSubtype="10" repeatCount="indefinite" autoRev="1" fill="remove" grpId="0" nodeType="withEffect">
                                  <p:stCondLst>
                                    <p:cond delay="2438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1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19" presetClass="entr" presetSubtype="10" repeatCount="indefinite" autoRev="1" fill="remove" grpId="0" nodeType="withEffect">
                                  <p:stCondLst>
                                    <p:cond delay="2475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19" presetClass="entr" presetSubtype="10" repeatCount="indefinite" autoRev="1" fill="remove" grpId="0" nodeType="withEffect">
                                  <p:stCondLst>
                                    <p:cond delay="2513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5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19" presetClass="entr" presetSubtype="10" repeatCount="indefinite" autoRev="1" fill="remove" grpId="0" nodeType="withEffect">
                                  <p:stCondLst>
                                    <p:cond delay="255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1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19" presetClass="entr" presetSubtype="10" repeatCount="indefinite" autoRev="1" fill="remove" grpId="0" nodeType="withEffect">
                                  <p:stCondLst>
                                    <p:cond delay="2588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19" presetClass="entr" presetSubtype="10" repeatCount="indefinite" autoRev="1" fill="remove" grpId="0" nodeType="withEffect">
                                  <p:stCondLst>
                                    <p:cond delay="2625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1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19" presetClass="entr" presetSubtype="10" repeatCount="indefinite" autoRev="1" fill="remove" grpId="0" nodeType="withEffect">
                                  <p:stCondLst>
                                    <p:cond delay="2662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1" dur="1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19" presetClass="entr" presetSubtype="10" repeatCount="indefinite" autoRev="1" fill="remove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1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19" presetClass="entr" presetSubtype="10" repeatCount="indefinite" autoRev="1" fill="remove" grpId="0" nodeType="withEffect">
                                  <p:stCondLst>
                                    <p:cond delay="2737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19" presetClass="entr" presetSubtype="10" repeatCount="indefinite" autoRev="1" fill="remove" grpId="0" nodeType="withEffect">
                                  <p:stCondLst>
                                    <p:cond delay="2775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1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19" presetClass="entr" presetSubtype="10" repeatCount="indefinite" autoRev="1" fill="remove" grpId="0" nodeType="withEffect">
                                  <p:stCondLst>
                                    <p:cond delay="2813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19" presetClass="entr" presetSubtype="10" repeatCount="indefinite" autoRev="1" fill="remove" grpId="0" nodeType="withEffect">
                                  <p:stCondLst>
                                    <p:cond delay="285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1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19" presetClass="entr" presetSubtype="10" repeatCount="indefinite" autoRev="1" fill="remove" grpId="0" nodeType="withEffect">
                                  <p:stCondLst>
                                    <p:cond delay="2888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1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19" presetClass="entr" presetSubtype="10" repeatCount="indefinite" autoRev="1" fill="remove" grpId="0" nodeType="withEffect">
                                  <p:stCondLst>
                                    <p:cond delay="2925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1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19" presetClass="entr" presetSubtype="10" repeatCount="indefinite" autoRev="1" fill="remove" grpId="0" nodeType="withEffect">
                                  <p:stCondLst>
                                    <p:cond delay="2963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1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32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7" presetID="8" presetClass="emph" presetSubtype="0" repeatCount="indefinite" fill="hold" grpId="1" nodeType="withEffect">
                                  <p:stCondLst>
                                    <p:cond delay="38"/>
                                  </p:stCondLst>
                                  <p:childTnLst>
                                    <p:animRot by="10800000">
                                      <p:cBhvr>
                                        <p:cTn id="32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9" presetID="8" presetClass="emph" presetSubtype="0" repeatCount="indefinite" fill="hold" grpId="1" nodeType="withEffect">
                                  <p:stCondLst>
                                    <p:cond delay="75"/>
                                  </p:stCondLst>
                                  <p:childTnLst>
                                    <p:animRot by="10800000">
                                      <p:cBhvr>
                                        <p:cTn id="3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1" presetID="8" presetClass="emph" presetSubtype="0" repeatCount="indefinite" fill="hold" grpId="1" nodeType="withEffect">
                                  <p:stCondLst>
                                    <p:cond delay="112"/>
                                  </p:stCondLst>
                                  <p:childTnLst>
                                    <p:animRot by="10800000">
                                      <p:cBhvr>
                                        <p:cTn id="3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3" presetID="8" presetClass="emph" presetSubtype="0" repeatCount="indefinite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Rot by="10800000">
                                      <p:cBhvr>
                                        <p:cTn id="3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5" presetID="8" presetClass="emph" presetSubtype="0" repeatCount="indefinite" fill="hold" grpId="1" nodeType="withEffect">
                                  <p:stCondLst>
                                    <p:cond delay="188"/>
                                  </p:stCondLst>
                                  <p:childTnLst>
                                    <p:animRot by="10800000">
                                      <p:cBhvr>
                                        <p:cTn id="33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7" presetID="8" presetClass="emph" presetSubtype="0" repeatCount="indefinite" fill="hold" grpId="1" nodeType="withEffect">
                                  <p:stCondLst>
                                    <p:cond delay="225"/>
                                  </p:stCondLst>
                                  <p:childTnLst>
                                    <p:animRot by="10800000">
                                      <p:cBhvr>
                                        <p:cTn id="33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9" presetID="8" presetClass="emph" presetSubtype="0" repeatCount="indefinite" fill="hold" grpId="1" nodeType="withEffect">
                                  <p:stCondLst>
                                    <p:cond delay="262"/>
                                  </p:stCondLst>
                                  <p:childTnLst>
                                    <p:animRot by="10800000">
                                      <p:cBhvr>
                                        <p:cTn id="3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1" presetID="8" presetClass="emph" presetSubtype="0" repeatCount="indefinite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0800000">
                                      <p:cBhvr>
                                        <p:cTn id="34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3" presetID="8" presetClass="emph" presetSubtype="0" repeatCount="indefinite" fill="hold" grpId="1" nodeType="withEffect">
                                  <p:stCondLst>
                                    <p:cond delay="338"/>
                                  </p:stCondLst>
                                  <p:childTnLst>
                                    <p:animRot by="10800000">
                                      <p:cBhvr>
                                        <p:cTn id="3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5" presetID="8" presetClass="emph" presetSubtype="0" repeatCount="indefinite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animRot by="10800000">
                                      <p:cBhvr>
                                        <p:cTn id="34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7" presetID="8" presetClass="emph" presetSubtype="0" repeatCount="indefinite" fill="hold" grpId="1" nodeType="withEffect">
                                  <p:stCondLst>
                                    <p:cond delay="412"/>
                                  </p:stCondLst>
                                  <p:childTnLst>
                                    <p:animRot by="10800000">
                                      <p:cBhvr>
                                        <p:cTn id="34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9" presetID="8" presetClass="emph" presetSubtype="0" repeatCount="indefinite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Rot by="10800000">
                                      <p:cBhvr>
                                        <p:cTn id="35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1" presetID="8" presetClass="emph" presetSubtype="0" repeatCount="indefinite" fill="hold" grpId="1" nodeType="withEffect">
                                  <p:stCondLst>
                                    <p:cond delay="488"/>
                                  </p:stCondLst>
                                  <p:childTnLst>
                                    <p:animRot by="10800000">
                                      <p:cBhvr>
                                        <p:cTn id="3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3" presetID="8" presetClass="emph" presetSubtype="0" repeatCount="indefinite" fill="hold" grpId="1" nodeType="withEffect">
                                  <p:stCondLst>
                                    <p:cond delay="525"/>
                                  </p:stCondLst>
                                  <p:childTnLst>
                                    <p:animRot by="10800000">
                                      <p:cBhvr>
                                        <p:cTn id="35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5" presetID="8" presetClass="emph" presetSubtype="0" repeatCount="indefinite" fill="hold" grpId="1" nodeType="withEffect">
                                  <p:stCondLst>
                                    <p:cond delay="563"/>
                                  </p:stCondLst>
                                  <p:childTnLst>
                                    <p:animRot by="10800000">
                                      <p:cBhvr>
                                        <p:cTn id="35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7" presetID="8" presetClass="emph" presetSubtype="0" repeatCount="indefinite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10800000">
                                      <p:cBhvr>
                                        <p:cTn id="35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9" presetID="8" presetClass="emph" presetSubtype="0" repeatCount="indefinite" fill="hold" grpId="1" nodeType="withEffect">
                                  <p:stCondLst>
                                    <p:cond delay="637"/>
                                  </p:stCondLst>
                                  <p:childTnLst>
                                    <p:animRot by="10800000">
                                      <p:cBhvr>
                                        <p:cTn id="36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1" presetID="8" presetClass="emph" presetSubtype="0" repeatCount="indefinite" fill="hold" grpId="1" nodeType="withEffect">
                                  <p:stCondLst>
                                    <p:cond delay="675"/>
                                  </p:stCondLst>
                                  <p:childTnLst>
                                    <p:animRot by="10800000">
                                      <p:cBhvr>
                                        <p:cTn id="36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3" presetID="8" presetClass="emph" presetSubtype="0" repeatCount="indefinite" fill="hold" grpId="1" nodeType="withEffect">
                                  <p:stCondLst>
                                    <p:cond delay="712"/>
                                  </p:stCondLst>
                                  <p:childTnLst>
                                    <p:animRot by="10800000">
                                      <p:cBhvr>
                                        <p:cTn id="36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5" presetID="8" presetClass="emph" presetSubtype="0" repeatCount="indefinite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0800000">
                                      <p:cBhvr>
                                        <p:cTn id="36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7" presetID="8" presetClass="emph" presetSubtype="0" repeatCount="indefinite" fill="hold" grpId="1" nodeType="withEffect">
                                  <p:stCondLst>
                                    <p:cond delay="788"/>
                                  </p:stCondLst>
                                  <p:childTnLst>
                                    <p:animRot by="10800000">
                                      <p:cBhvr>
                                        <p:cTn id="36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9" presetID="8" presetClass="emph" presetSubtype="0" repeatCount="indefinite" fill="hold" grpId="1" nodeType="withEffect">
                                  <p:stCondLst>
                                    <p:cond delay="825"/>
                                  </p:stCondLst>
                                  <p:childTnLst>
                                    <p:animRot by="10800000">
                                      <p:cBhvr>
                                        <p:cTn id="37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1" presetID="8" presetClass="emph" presetSubtype="0" repeatCount="indefinite" fill="hold" grpId="1" nodeType="withEffect">
                                  <p:stCondLst>
                                    <p:cond delay="863"/>
                                  </p:stCondLst>
                                  <p:childTnLst>
                                    <p:animRot by="10800000">
                                      <p:cBhvr>
                                        <p:cTn id="37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3" presetID="8" presetClass="emph" presetSubtype="0" repeatCount="indefinite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Rot by="10800000">
                                      <p:cBhvr>
                                        <p:cTn id="37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5" presetID="8" presetClass="emph" presetSubtype="0" repeatCount="indefinite" fill="hold" grpId="1" nodeType="withEffect">
                                  <p:stCondLst>
                                    <p:cond delay="938"/>
                                  </p:stCondLst>
                                  <p:childTnLst>
                                    <p:animRot by="10800000">
                                      <p:cBhvr>
                                        <p:cTn id="37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7" presetID="8" presetClass="emph" presetSubtype="0" repeatCount="indefinite" fill="hold" grpId="1" nodeType="withEffect">
                                  <p:stCondLst>
                                    <p:cond delay="975"/>
                                  </p:stCondLst>
                                  <p:childTnLst>
                                    <p:animRot by="10800000">
                                      <p:cBhvr>
                                        <p:cTn id="37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9" presetID="8" presetClass="emph" presetSubtype="0" repeatCount="indefinite" fill="hold" grpId="1" nodeType="withEffect">
                                  <p:stCondLst>
                                    <p:cond delay="1013"/>
                                  </p:stCondLst>
                                  <p:childTnLst>
                                    <p:animRot by="10800000">
                                      <p:cBhvr>
                                        <p:cTn id="38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1" presetID="8" presetClass="emph" presetSubtype="0" repeatCount="indefinite" fill="hold" grpId="1" nodeType="withEffect">
                                  <p:stCondLst>
                                    <p:cond delay="1050"/>
                                  </p:stCondLst>
                                  <p:childTnLst>
                                    <p:animRot by="10800000">
                                      <p:cBhvr>
                                        <p:cTn id="38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3" presetID="8" presetClass="emph" presetSubtype="0" repeatCount="indefinite" fill="hold" grpId="1" nodeType="withEffect">
                                  <p:stCondLst>
                                    <p:cond delay="1087"/>
                                  </p:stCondLst>
                                  <p:childTnLst>
                                    <p:animRot by="10800000">
                                      <p:cBhvr>
                                        <p:cTn id="38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5" presetID="8" presetClass="emph" presetSubtype="0" repeatCount="indefinite" fill="hold" grpId="1" nodeType="withEffect">
                                  <p:stCondLst>
                                    <p:cond delay="1125"/>
                                  </p:stCondLst>
                                  <p:childTnLst>
                                    <p:animRot by="10800000">
                                      <p:cBhvr>
                                        <p:cTn id="38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7" presetID="8" presetClass="emph" presetSubtype="0" repeatCount="indefinite" fill="hold" grpId="1" nodeType="withEffect">
                                  <p:stCondLst>
                                    <p:cond delay="1163"/>
                                  </p:stCondLst>
                                  <p:childTnLst>
                                    <p:animRot by="10800000">
                                      <p:cBhvr>
                                        <p:cTn id="38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9" presetID="8" presetClass="emph" presetSubtype="0" repeatCount="indefinite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Rot by="10800000">
                                      <p:cBhvr>
                                        <p:cTn id="39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1" presetID="8" presetClass="emph" presetSubtype="0" repeatCount="indefinite" fill="hold" grpId="1" nodeType="withEffect">
                                  <p:stCondLst>
                                    <p:cond delay="1237"/>
                                  </p:stCondLst>
                                  <p:childTnLst>
                                    <p:animRot by="10800000">
                                      <p:cBhvr>
                                        <p:cTn id="39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3" presetID="8" presetClass="emph" presetSubtype="0" repeatCount="indefinite" fill="hold" grpId="1" nodeType="withEffect">
                                  <p:stCondLst>
                                    <p:cond delay="1275"/>
                                  </p:stCondLst>
                                  <p:childTnLst>
                                    <p:animRot by="10800000">
                                      <p:cBhvr>
                                        <p:cTn id="39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5" presetID="8" presetClass="emph" presetSubtype="0" repeatCount="indefinite" fill="hold" grpId="1" nodeType="withEffect">
                                  <p:stCondLst>
                                    <p:cond delay="1313"/>
                                  </p:stCondLst>
                                  <p:childTnLst>
                                    <p:animRot by="10800000">
                                      <p:cBhvr>
                                        <p:cTn id="39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7" presetID="8" presetClass="emph" presetSubtype="0" repeatCount="indefinite" fill="hold" grpId="1" nodeType="withEffect">
                                  <p:stCondLst>
                                    <p:cond delay="1350"/>
                                  </p:stCondLst>
                                  <p:childTnLst>
                                    <p:animRot by="10800000">
                                      <p:cBhvr>
                                        <p:cTn id="39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9" presetID="8" presetClass="emph" presetSubtype="0" repeatCount="indefinite" fill="hold" grpId="1" nodeType="withEffect">
                                  <p:stCondLst>
                                    <p:cond delay="1388"/>
                                  </p:stCondLst>
                                  <p:childTnLst>
                                    <p:animRot by="10800000">
                                      <p:cBhvr>
                                        <p:cTn id="40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1" presetID="8" presetClass="emph" presetSubtype="0" repeatCount="indefinite" fill="hold" grpId="1" nodeType="withEffect">
                                  <p:stCondLst>
                                    <p:cond delay="1425"/>
                                  </p:stCondLst>
                                  <p:childTnLst>
                                    <p:animRot by="10800000">
                                      <p:cBhvr>
                                        <p:cTn id="40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3" presetID="8" presetClass="emph" presetSubtype="0" repeatCount="indefinite" fill="hold" grpId="1" nodeType="withEffect">
                                  <p:stCondLst>
                                    <p:cond delay="1462"/>
                                  </p:stCondLst>
                                  <p:childTnLst>
                                    <p:animRot by="10800000">
                                      <p:cBhvr>
                                        <p:cTn id="40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5" presetID="8" presetClass="emph" presetSubtype="0" repeatCount="indefinite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10800000">
                                      <p:cBhvr>
                                        <p:cTn id="40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7" presetID="8" presetClass="emph" presetSubtype="0" repeatCount="indefinite" fill="hold" grpId="1" nodeType="withEffect">
                                  <p:stCondLst>
                                    <p:cond delay="1538"/>
                                  </p:stCondLst>
                                  <p:childTnLst>
                                    <p:animRot by="10800000">
                                      <p:cBhvr>
                                        <p:cTn id="40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9" presetID="8" presetClass="emph" presetSubtype="0" repeatCount="indefinite" fill="hold" grpId="1" nodeType="withEffect">
                                  <p:stCondLst>
                                    <p:cond delay="1575"/>
                                  </p:stCondLst>
                                  <p:childTnLst>
                                    <p:animRot by="10800000">
                                      <p:cBhvr>
                                        <p:cTn id="4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1" presetID="8" presetClass="emph" presetSubtype="0" repeatCount="indefinite" fill="hold" grpId="1" nodeType="withEffect">
                                  <p:stCondLst>
                                    <p:cond delay="1612"/>
                                  </p:stCondLst>
                                  <p:childTnLst>
                                    <p:animRot by="10800000">
                                      <p:cBhvr>
                                        <p:cTn id="41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3" presetID="8" presetClass="emph" presetSubtype="0" repeatCount="indefinite" fill="hold" grpId="1" nodeType="withEffect">
                                  <p:stCondLst>
                                    <p:cond delay="1650"/>
                                  </p:stCondLst>
                                  <p:childTnLst>
                                    <p:animRot by="10800000">
                                      <p:cBhvr>
                                        <p:cTn id="41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5" presetID="8" presetClass="emph" presetSubtype="0" repeatCount="indefinite" fill="hold" grpId="1" nodeType="withEffect">
                                  <p:stCondLst>
                                    <p:cond delay="1688"/>
                                  </p:stCondLst>
                                  <p:childTnLst>
                                    <p:animRot by="10800000">
                                      <p:cBhvr>
                                        <p:cTn id="41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7" presetID="8" presetClass="emph" presetSubtype="0" repeatCount="indefinite" fill="hold" grpId="1" nodeType="withEffect">
                                  <p:stCondLst>
                                    <p:cond delay="1725"/>
                                  </p:stCondLst>
                                  <p:childTnLst>
                                    <p:animRot by="10800000">
                                      <p:cBhvr>
                                        <p:cTn id="41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9" presetID="8" presetClass="emph" presetSubtype="0" repeatCount="indefinite" fill="hold" grpId="1" nodeType="withEffect">
                                  <p:stCondLst>
                                    <p:cond delay="1763"/>
                                  </p:stCondLst>
                                  <p:childTnLst>
                                    <p:animRot by="10800000">
                                      <p:cBhvr>
                                        <p:cTn id="42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1" presetID="8" presetClass="emph" presetSubtype="0" repeatCount="indefinite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Rot by="10800000">
                                      <p:cBhvr>
                                        <p:cTn id="42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3" presetID="8" presetClass="emph" presetSubtype="0" repeatCount="indefinite" fill="hold" grpId="1" nodeType="withEffect">
                                  <p:stCondLst>
                                    <p:cond delay="1837"/>
                                  </p:stCondLst>
                                  <p:childTnLst>
                                    <p:animRot by="10800000">
                                      <p:cBhvr>
                                        <p:cTn id="42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5" presetID="8" presetClass="emph" presetSubtype="0" repeatCount="indefinite" fill="hold" grpId="1" nodeType="withEffect">
                                  <p:stCondLst>
                                    <p:cond delay="1875"/>
                                  </p:stCondLst>
                                  <p:childTnLst>
                                    <p:animRot by="10800000">
                                      <p:cBhvr>
                                        <p:cTn id="42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7" presetID="8" presetClass="emph" presetSubtype="0" repeatCount="indefinite" fill="hold" grpId="1" nodeType="withEffect">
                                  <p:stCondLst>
                                    <p:cond delay="1913"/>
                                  </p:stCondLst>
                                  <p:childTnLst>
                                    <p:animRot by="10800000">
                                      <p:cBhvr>
                                        <p:cTn id="42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9" presetID="8" presetClass="emph" presetSubtype="0" repeatCount="indefinite" fill="hold" grpId="1" nodeType="withEffect">
                                  <p:stCondLst>
                                    <p:cond delay="1950"/>
                                  </p:stCondLst>
                                  <p:childTnLst>
                                    <p:animRot by="10800000">
                                      <p:cBhvr>
                                        <p:cTn id="43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1" presetID="8" presetClass="emph" presetSubtype="0" repeatCount="indefinite" fill="hold" grpId="1" nodeType="withEffect">
                                  <p:stCondLst>
                                    <p:cond delay="1987"/>
                                  </p:stCondLst>
                                  <p:childTnLst>
                                    <p:animRot by="10800000">
                                      <p:cBhvr>
                                        <p:cTn id="43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3" presetID="8" presetClass="emph" presetSubtype="0" repeatCount="indefinite" fill="hold" grpId="1" nodeType="withEffect">
                                  <p:stCondLst>
                                    <p:cond delay="2025"/>
                                  </p:stCondLst>
                                  <p:childTnLst>
                                    <p:animRot by="10800000">
                                      <p:cBhvr>
                                        <p:cTn id="43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5" presetID="8" presetClass="emph" presetSubtype="0" repeatCount="indefinite" fill="hold" grpId="1" nodeType="withEffect">
                                  <p:stCondLst>
                                    <p:cond delay="2063"/>
                                  </p:stCondLst>
                                  <p:childTnLst>
                                    <p:animRot by="10800000">
                                      <p:cBhvr>
                                        <p:cTn id="43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7" presetID="8" presetClass="emph" presetSubtype="0" repeatCount="indefinite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animRot by="10800000">
                                      <p:cBhvr>
                                        <p:cTn id="43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9" presetID="8" presetClass="emph" presetSubtype="0" repeatCount="indefinite" fill="hold" grpId="1" nodeType="withEffect">
                                  <p:stCondLst>
                                    <p:cond delay="2138"/>
                                  </p:stCondLst>
                                  <p:childTnLst>
                                    <p:animRot by="10800000">
                                      <p:cBhvr>
                                        <p:cTn id="44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1" presetID="8" presetClass="emph" presetSubtype="0" repeatCount="indefinite" fill="hold" grpId="1" nodeType="withEffect">
                                  <p:stCondLst>
                                    <p:cond delay="2175"/>
                                  </p:stCondLst>
                                  <p:childTnLst>
                                    <p:animRot by="10800000">
                                      <p:cBhvr>
                                        <p:cTn id="44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3" presetID="8" presetClass="emph" presetSubtype="0" repeatCount="indefinite" fill="hold" grpId="1" nodeType="withEffect">
                                  <p:stCondLst>
                                    <p:cond delay="2213"/>
                                  </p:stCondLst>
                                  <p:childTnLst>
                                    <p:animRot by="10800000">
                                      <p:cBhvr>
                                        <p:cTn id="44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5" presetID="8" presetClass="emph" presetSubtype="0" repeatCount="indefinite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Rot by="10800000">
                                      <p:cBhvr>
                                        <p:cTn id="44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7" presetID="8" presetClass="emph" presetSubtype="0" repeatCount="indefinite" fill="hold" grpId="1" nodeType="withEffect">
                                  <p:stCondLst>
                                    <p:cond delay="2287"/>
                                  </p:stCondLst>
                                  <p:childTnLst>
                                    <p:animRot by="10800000">
                                      <p:cBhvr>
                                        <p:cTn id="44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9" presetID="8" presetClass="emph" presetSubtype="0" repeatCount="indefinite" fill="hold" grpId="1" nodeType="withEffect">
                                  <p:stCondLst>
                                    <p:cond delay="2325"/>
                                  </p:stCondLst>
                                  <p:childTnLst>
                                    <p:animRot by="10800000">
                                      <p:cBhvr>
                                        <p:cTn id="45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1" presetID="8" presetClass="emph" presetSubtype="0" repeatCount="indefinite" fill="hold" grpId="1" nodeType="withEffect">
                                  <p:stCondLst>
                                    <p:cond delay="2362"/>
                                  </p:stCondLst>
                                  <p:childTnLst>
                                    <p:animRot by="10800000">
                                      <p:cBhvr>
                                        <p:cTn id="45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3" presetID="8" presetClass="emph" presetSubtype="0" repeatCount="indefinite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animRot by="10800000">
                                      <p:cBhvr>
                                        <p:cTn id="45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5" presetID="8" presetClass="emph" presetSubtype="0" repeatCount="indefinite" fill="hold" grpId="1" nodeType="withEffect">
                                  <p:stCondLst>
                                    <p:cond delay="2438"/>
                                  </p:stCondLst>
                                  <p:childTnLst>
                                    <p:animRot by="10800000">
                                      <p:cBhvr>
                                        <p:cTn id="45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7" presetID="8" presetClass="emph" presetSubtype="0" repeatCount="indefinite" fill="hold" grpId="1" nodeType="withEffect">
                                  <p:stCondLst>
                                    <p:cond delay="2475"/>
                                  </p:stCondLst>
                                  <p:childTnLst>
                                    <p:animRot by="10800000">
                                      <p:cBhvr>
                                        <p:cTn id="45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9" presetID="8" presetClass="emph" presetSubtype="0" repeatCount="indefinite" fill="hold" grpId="1" nodeType="withEffect">
                                  <p:stCondLst>
                                    <p:cond delay="2513"/>
                                  </p:stCondLst>
                                  <p:childTnLst>
                                    <p:animRot by="10800000">
                                      <p:cBhvr>
                                        <p:cTn id="46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1" presetID="8" presetClass="emph" presetSubtype="0" repeatCount="indefinite" fill="hold" grpId="1" nodeType="withEffect">
                                  <p:stCondLst>
                                    <p:cond delay="2550"/>
                                  </p:stCondLst>
                                  <p:childTnLst>
                                    <p:animRot by="10800000">
                                      <p:cBhvr>
                                        <p:cTn id="46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3" presetID="8" presetClass="emph" presetSubtype="0" repeatCount="indefinite" fill="hold" grpId="1" nodeType="withEffect">
                                  <p:stCondLst>
                                    <p:cond delay="2588"/>
                                  </p:stCondLst>
                                  <p:childTnLst>
                                    <p:animRot by="10800000">
                                      <p:cBhvr>
                                        <p:cTn id="46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5" presetID="8" presetClass="emph" presetSubtype="0" repeatCount="indefinite" fill="hold" grpId="1" nodeType="withEffect">
                                  <p:stCondLst>
                                    <p:cond delay="2625"/>
                                  </p:stCondLst>
                                  <p:childTnLst>
                                    <p:animRot by="10800000">
                                      <p:cBhvr>
                                        <p:cTn id="46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7" presetID="8" presetClass="emph" presetSubtype="0" repeatCount="indefinite" fill="hold" grpId="1" nodeType="withEffect">
                                  <p:stCondLst>
                                    <p:cond delay="2662"/>
                                  </p:stCondLst>
                                  <p:childTnLst>
                                    <p:animRot by="10800000">
                                      <p:cBhvr>
                                        <p:cTn id="46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9" presetID="8" presetClass="emph" presetSubtype="0" repeatCount="indefinite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animRot by="10800000">
                                      <p:cBhvr>
                                        <p:cTn id="47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1" presetID="8" presetClass="emph" presetSubtype="0" repeatCount="indefinite" fill="hold" grpId="1" nodeType="withEffect">
                                  <p:stCondLst>
                                    <p:cond delay="2737"/>
                                  </p:stCondLst>
                                  <p:childTnLst>
                                    <p:animRot by="10800000">
                                      <p:cBhvr>
                                        <p:cTn id="47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3" presetID="8" presetClass="emph" presetSubtype="0" repeatCount="indefinite" fill="hold" grpId="1" nodeType="withEffect">
                                  <p:stCondLst>
                                    <p:cond delay="2775"/>
                                  </p:stCondLst>
                                  <p:childTnLst>
                                    <p:animRot by="10800000">
                                      <p:cBhvr>
                                        <p:cTn id="47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5" presetID="8" presetClass="emph" presetSubtype="0" repeatCount="indefinite" fill="hold" grpId="1" nodeType="withEffect">
                                  <p:stCondLst>
                                    <p:cond delay="2813"/>
                                  </p:stCondLst>
                                  <p:childTnLst>
                                    <p:animRot by="10800000">
                                      <p:cBhvr>
                                        <p:cTn id="47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7" presetID="8" presetClass="emph" presetSubtype="0" repeatCount="indefinite" fill="hold" grpId="1" nodeType="withEffect">
                                  <p:stCondLst>
                                    <p:cond delay="2850"/>
                                  </p:stCondLst>
                                  <p:childTnLst>
                                    <p:animRot by="10800000">
                                      <p:cBhvr>
                                        <p:cTn id="478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9" presetID="8" presetClass="emph" presetSubtype="0" repeatCount="indefinite" fill="hold" grpId="1" nodeType="withEffect">
                                  <p:stCondLst>
                                    <p:cond delay="2888"/>
                                  </p:stCondLst>
                                  <p:childTnLst>
                                    <p:animRot by="10800000">
                                      <p:cBhvr>
                                        <p:cTn id="48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1" presetID="8" presetClass="emph" presetSubtype="0" repeatCount="indefinite" fill="hold" grpId="1" nodeType="withEffect">
                                  <p:stCondLst>
                                    <p:cond delay="2925"/>
                                  </p:stCondLst>
                                  <p:childTnLst>
                                    <p:animRot by="10800000">
                                      <p:cBhvr>
                                        <p:cTn id="482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3" presetID="8" presetClass="emph" presetSubtype="0" repeatCount="indefinite" fill="hold" grpId="1" nodeType="withEffect">
                                  <p:stCondLst>
                                    <p:cond delay="2963"/>
                                  </p:stCondLst>
                                  <p:childTnLst>
                                    <p:animRot by="10800000">
                                      <p:cBhvr>
                                        <p:cTn id="48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[动画大师]_Oval 1"/>
          <p:cNvSpPr/>
          <p:nvPr/>
        </p:nvSpPr>
        <p:spPr>
          <a:xfrm rot="-5400000">
            <a:off x="4328839" y="225514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[动画大师]_Oval 1"/>
          <p:cNvSpPr/>
          <p:nvPr/>
        </p:nvSpPr>
        <p:spPr>
          <a:xfrm rot="-5130000">
            <a:off x="4332754" y="215550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[动画大师]_Oval 1"/>
          <p:cNvSpPr/>
          <p:nvPr/>
        </p:nvSpPr>
        <p:spPr>
          <a:xfrm rot="-4860000">
            <a:off x="4344475" y="205647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[动画大师]_Oval 1"/>
          <p:cNvSpPr/>
          <p:nvPr/>
        </p:nvSpPr>
        <p:spPr>
          <a:xfrm rot="-4590000">
            <a:off x="4363929" y="195867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[动画大师]_Oval 1"/>
          <p:cNvSpPr/>
          <p:nvPr/>
        </p:nvSpPr>
        <p:spPr>
          <a:xfrm rot="-4320000">
            <a:off x="4390997" y="186269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[动画大师]_Oval 1"/>
          <p:cNvSpPr/>
          <p:nvPr/>
        </p:nvSpPr>
        <p:spPr>
          <a:xfrm rot="-4050000">
            <a:off x="4425512" y="176913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[动画大师]_Oval 1"/>
          <p:cNvSpPr/>
          <p:nvPr/>
        </p:nvSpPr>
        <p:spPr>
          <a:xfrm rot="-3780000">
            <a:off x="4467261" y="167857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[动画大师]_Oval 1"/>
          <p:cNvSpPr/>
          <p:nvPr/>
        </p:nvSpPr>
        <p:spPr>
          <a:xfrm rot="-3510000">
            <a:off x="4515986" y="159157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[动画大师]_Oval 1"/>
          <p:cNvSpPr/>
          <p:nvPr/>
        </p:nvSpPr>
        <p:spPr>
          <a:xfrm rot="-3240000">
            <a:off x="4571387" y="150866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[动画大师]_Oval 1"/>
          <p:cNvSpPr/>
          <p:nvPr/>
        </p:nvSpPr>
        <p:spPr>
          <a:xfrm rot="-2970000">
            <a:off x="4633123" y="1430348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[动画大师]_Oval 1"/>
          <p:cNvSpPr/>
          <p:nvPr/>
        </p:nvSpPr>
        <p:spPr>
          <a:xfrm rot="-2700000">
            <a:off x="4700813" y="135712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[动画大师]_Oval 1"/>
          <p:cNvSpPr/>
          <p:nvPr/>
        </p:nvSpPr>
        <p:spPr>
          <a:xfrm rot="-2430000">
            <a:off x="4774040" y="128943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[动画大师]_Oval 1"/>
          <p:cNvSpPr/>
          <p:nvPr/>
        </p:nvSpPr>
        <p:spPr>
          <a:xfrm rot="-2160000">
            <a:off x="4852351" y="122769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[动画大师]_Oval 1"/>
          <p:cNvSpPr/>
          <p:nvPr/>
        </p:nvSpPr>
        <p:spPr>
          <a:xfrm rot="-1890000">
            <a:off x="4935266" y="117229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[动画大师]_Oval 1"/>
          <p:cNvSpPr/>
          <p:nvPr/>
        </p:nvSpPr>
        <p:spPr>
          <a:xfrm rot="-1620000">
            <a:off x="5022271" y="112356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[动画大师]_Oval 1"/>
          <p:cNvSpPr/>
          <p:nvPr/>
        </p:nvSpPr>
        <p:spPr>
          <a:xfrm rot="-1350000">
            <a:off x="5112831" y="108182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[动画大师]_Oval 1"/>
          <p:cNvSpPr/>
          <p:nvPr/>
        </p:nvSpPr>
        <p:spPr>
          <a:xfrm rot="-1080000">
            <a:off x="5206387" y="104730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[动画大师]_Oval 1"/>
          <p:cNvSpPr/>
          <p:nvPr/>
        </p:nvSpPr>
        <p:spPr>
          <a:xfrm rot="-810000">
            <a:off x="5302363" y="102023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[动画大师]_Oval 1"/>
          <p:cNvSpPr/>
          <p:nvPr/>
        </p:nvSpPr>
        <p:spPr>
          <a:xfrm rot="-540000">
            <a:off x="5400167" y="100078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[动画大师]_Oval 1"/>
          <p:cNvSpPr/>
          <p:nvPr/>
        </p:nvSpPr>
        <p:spPr>
          <a:xfrm rot="-270000">
            <a:off x="5499196" y="989062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[动画大师]_Oval 1"/>
          <p:cNvSpPr/>
          <p:nvPr/>
        </p:nvSpPr>
        <p:spPr>
          <a:xfrm>
            <a:off x="5598839" y="98514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[动画大师]_Oval 1"/>
          <p:cNvSpPr/>
          <p:nvPr/>
        </p:nvSpPr>
        <p:spPr>
          <a:xfrm rot="270000">
            <a:off x="5698482" y="989062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[动画大师]_Oval 1"/>
          <p:cNvSpPr/>
          <p:nvPr/>
        </p:nvSpPr>
        <p:spPr>
          <a:xfrm rot="540000">
            <a:off x="5797510" y="100078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[动画大师]_Oval 1"/>
          <p:cNvSpPr/>
          <p:nvPr/>
        </p:nvSpPr>
        <p:spPr>
          <a:xfrm rot="810000">
            <a:off x="5895315" y="102023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[动画大师]_Oval 1"/>
          <p:cNvSpPr/>
          <p:nvPr/>
        </p:nvSpPr>
        <p:spPr>
          <a:xfrm rot="1080000">
            <a:off x="5991290" y="104730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[动画大师]_Oval 1"/>
          <p:cNvSpPr/>
          <p:nvPr/>
        </p:nvSpPr>
        <p:spPr>
          <a:xfrm rot="1350000">
            <a:off x="6084847" y="108182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[动画大师]_Oval 1"/>
          <p:cNvSpPr/>
          <p:nvPr/>
        </p:nvSpPr>
        <p:spPr>
          <a:xfrm rot="1620000">
            <a:off x="6175407" y="112356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[动画大师]_Oval 1"/>
          <p:cNvSpPr/>
          <p:nvPr/>
        </p:nvSpPr>
        <p:spPr>
          <a:xfrm rot="1890000">
            <a:off x="6262412" y="117229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[动画大师]_Oval 1"/>
          <p:cNvSpPr/>
          <p:nvPr/>
        </p:nvSpPr>
        <p:spPr>
          <a:xfrm rot="2160000">
            <a:off x="6345326" y="122769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[动画大师]_Oval 1"/>
          <p:cNvSpPr/>
          <p:nvPr/>
        </p:nvSpPr>
        <p:spPr>
          <a:xfrm rot="2430000">
            <a:off x="6423638" y="128943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[动画大师]_Oval 1"/>
          <p:cNvSpPr/>
          <p:nvPr/>
        </p:nvSpPr>
        <p:spPr>
          <a:xfrm rot="2700000">
            <a:off x="6496865" y="135712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[动画大师]_Oval 1"/>
          <p:cNvSpPr/>
          <p:nvPr/>
        </p:nvSpPr>
        <p:spPr>
          <a:xfrm rot="2970000">
            <a:off x="6564554" y="1430348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[动画大师]_Oval 1"/>
          <p:cNvSpPr/>
          <p:nvPr/>
        </p:nvSpPr>
        <p:spPr>
          <a:xfrm rot="3240000">
            <a:off x="6626290" y="150866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[动画大师]_Oval 1"/>
          <p:cNvSpPr/>
          <p:nvPr/>
        </p:nvSpPr>
        <p:spPr>
          <a:xfrm rot="3510000">
            <a:off x="6681692" y="159157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[动画大师]_Oval 1"/>
          <p:cNvSpPr/>
          <p:nvPr/>
        </p:nvSpPr>
        <p:spPr>
          <a:xfrm rot="3780000">
            <a:off x="6730417" y="167857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[动画大师]_Oval 1"/>
          <p:cNvSpPr/>
          <p:nvPr/>
        </p:nvSpPr>
        <p:spPr>
          <a:xfrm rot="4050000">
            <a:off x="6772166" y="176913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[动画大师]_Oval 1"/>
          <p:cNvSpPr/>
          <p:nvPr/>
        </p:nvSpPr>
        <p:spPr>
          <a:xfrm rot="4320000">
            <a:off x="6806681" y="186269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[动画大师]_Oval 1"/>
          <p:cNvSpPr/>
          <p:nvPr/>
        </p:nvSpPr>
        <p:spPr>
          <a:xfrm rot="4590000">
            <a:off x="6833749" y="195867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[动画大师]_Oval 1"/>
          <p:cNvSpPr/>
          <p:nvPr/>
        </p:nvSpPr>
        <p:spPr>
          <a:xfrm rot="4860000">
            <a:off x="6853203" y="205647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[动画大师]_Oval 1"/>
          <p:cNvSpPr/>
          <p:nvPr/>
        </p:nvSpPr>
        <p:spPr>
          <a:xfrm rot="5130000">
            <a:off x="6864924" y="215550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[动画大师]_Oval 1"/>
          <p:cNvSpPr/>
          <p:nvPr/>
        </p:nvSpPr>
        <p:spPr>
          <a:xfrm rot="5400000">
            <a:off x="6868839" y="225514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[动画大师]_Oval 1"/>
          <p:cNvSpPr/>
          <p:nvPr/>
        </p:nvSpPr>
        <p:spPr>
          <a:xfrm rot="5670000">
            <a:off x="6864924" y="235479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[动画大师]_Oval 1"/>
          <p:cNvSpPr/>
          <p:nvPr/>
        </p:nvSpPr>
        <p:spPr>
          <a:xfrm rot="5940000">
            <a:off x="6853203" y="245381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[动画大师]_Oval 1"/>
          <p:cNvSpPr/>
          <p:nvPr/>
        </p:nvSpPr>
        <p:spPr>
          <a:xfrm rot="6210000">
            <a:off x="6833749" y="255162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[动画大师]_Oval 1"/>
          <p:cNvSpPr/>
          <p:nvPr/>
        </p:nvSpPr>
        <p:spPr>
          <a:xfrm rot="6480000">
            <a:off x="6806681" y="264759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[动画大师]_Oval 1"/>
          <p:cNvSpPr/>
          <p:nvPr/>
        </p:nvSpPr>
        <p:spPr>
          <a:xfrm rot="6750000">
            <a:off x="6772166" y="274115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[动画大师]_Oval 1"/>
          <p:cNvSpPr/>
          <p:nvPr/>
        </p:nvSpPr>
        <p:spPr>
          <a:xfrm rot="7020000">
            <a:off x="6730417" y="283171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[动画大师]_Oval 1"/>
          <p:cNvSpPr/>
          <p:nvPr/>
        </p:nvSpPr>
        <p:spPr>
          <a:xfrm rot="7290000">
            <a:off x="6681692" y="291872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[动画大师]_Oval 1"/>
          <p:cNvSpPr/>
          <p:nvPr/>
        </p:nvSpPr>
        <p:spPr>
          <a:xfrm rot="7560000">
            <a:off x="6626290" y="300163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[动画大师]_Oval 1"/>
          <p:cNvSpPr/>
          <p:nvPr/>
        </p:nvSpPr>
        <p:spPr>
          <a:xfrm rot="7830000">
            <a:off x="6564554" y="3079946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[动画大师]_Oval 1"/>
          <p:cNvSpPr/>
          <p:nvPr/>
        </p:nvSpPr>
        <p:spPr>
          <a:xfrm rot="8100000">
            <a:off x="6496865" y="315317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[动画大师]_Oval 1"/>
          <p:cNvSpPr/>
          <p:nvPr/>
        </p:nvSpPr>
        <p:spPr>
          <a:xfrm rot="8370000">
            <a:off x="6423638" y="322086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[动画大师]_Oval 1"/>
          <p:cNvSpPr/>
          <p:nvPr/>
        </p:nvSpPr>
        <p:spPr>
          <a:xfrm rot="8640000">
            <a:off x="6345326" y="3282598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[动画大师]_Oval 1"/>
          <p:cNvSpPr/>
          <p:nvPr/>
        </p:nvSpPr>
        <p:spPr>
          <a:xfrm rot="8910000">
            <a:off x="6262412" y="333800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[动画大师]_Oval 1"/>
          <p:cNvSpPr/>
          <p:nvPr/>
        </p:nvSpPr>
        <p:spPr>
          <a:xfrm rot="9180000">
            <a:off x="6175407" y="338672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[动画大师]_Oval 1"/>
          <p:cNvSpPr/>
          <p:nvPr/>
        </p:nvSpPr>
        <p:spPr>
          <a:xfrm rot="9450000">
            <a:off x="6084847" y="342847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[动画大师]_Oval 1"/>
          <p:cNvSpPr/>
          <p:nvPr/>
        </p:nvSpPr>
        <p:spPr>
          <a:xfrm rot="9720000">
            <a:off x="5991290" y="346298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[动画大师]_Oval 1"/>
          <p:cNvSpPr/>
          <p:nvPr/>
        </p:nvSpPr>
        <p:spPr>
          <a:xfrm rot="9990000">
            <a:off x="5895315" y="349005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[动画大师]_Oval 1"/>
          <p:cNvSpPr/>
          <p:nvPr/>
        </p:nvSpPr>
        <p:spPr>
          <a:xfrm rot="10260000">
            <a:off x="5797510" y="350951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[动画大师]_Oval 1"/>
          <p:cNvSpPr/>
          <p:nvPr/>
        </p:nvSpPr>
        <p:spPr>
          <a:xfrm rot="10530000">
            <a:off x="5698482" y="3521232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[动画大师]_Oval 1"/>
          <p:cNvSpPr/>
          <p:nvPr/>
        </p:nvSpPr>
        <p:spPr>
          <a:xfrm rot="10800000">
            <a:off x="5598839" y="352514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[动画大师]_Oval 1"/>
          <p:cNvSpPr/>
          <p:nvPr/>
        </p:nvSpPr>
        <p:spPr>
          <a:xfrm rot="11070000">
            <a:off x="5499196" y="3521232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[动画大师]_Oval 1"/>
          <p:cNvSpPr/>
          <p:nvPr/>
        </p:nvSpPr>
        <p:spPr>
          <a:xfrm rot="11340000">
            <a:off x="5400167" y="350951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[动画大师]_Oval 1"/>
          <p:cNvSpPr/>
          <p:nvPr/>
        </p:nvSpPr>
        <p:spPr>
          <a:xfrm rot="11610000">
            <a:off x="5302363" y="349005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[动画大师]_Oval 1"/>
          <p:cNvSpPr/>
          <p:nvPr/>
        </p:nvSpPr>
        <p:spPr>
          <a:xfrm rot="11880000">
            <a:off x="5206387" y="346298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[动画大师]_Oval 1"/>
          <p:cNvSpPr/>
          <p:nvPr/>
        </p:nvSpPr>
        <p:spPr>
          <a:xfrm rot="12150000">
            <a:off x="5112831" y="342847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[动画大师]_Oval 1"/>
          <p:cNvSpPr/>
          <p:nvPr/>
        </p:nvSpPr>
        <p:spPr>
          <a:xfrm rot="12420000">
            <a:off x="5022271" y="338672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[动画大师]_Oval 1"/>
          <p:cNvSpPr/>
          <p:nvPr/>
        </p:nvSpPr>
        <p:spPr>
          <a:xfrm rot="12690000">
            <a:off x="4935266" y="333800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[动画大师]_Oval 1"/>
          <p:cNvSpPr/>
          <p:nvPr/>
        </p:nvSpPr>
        <p:spPr>
          <a:xfrm rot="12960000">
            <a:off x="4852351" y="3282598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[动画大师]_Oval 1"/>
          <p:cNvSpPr/>
          <p:nvPr/>
        </p:nvSpPr>
        <p:spPr>
          <a:xfrm rot="13230000">
            <a:off x="4774040" y="322086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[动画大师]_Oval 1"/>
          <p:cNvSpPr/>
          <p:nvPr/>
        </p:nvSpPr>
        <p:spPr>
          <a:xfrm rot="13500000">
            <a:off x="4700813" y="315317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[动画大师]_Oval 1"/>
          <p:cNvSpPr/>
          <p:nvPr/>
        </p:nvSpPr>
        <p:spPr>
          <a:xfrm rot="13770000">
            <a:off x="4633123" y="3079946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[动画大师]_Oval 1"/>
          <p:cNvSpPr/>
          <p:nvPr/>
        </p:nvSpPr>
        <p:spPr>
          <a:xfrm rot="14040000">
            <a:off x="4571387" y="300163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[动画大师]_Oval 1"/>
          <p:cNvSpPr/>
          <p:nvPr/>
        </p:nvSpPr>
        <p:spPr>
          <a:xfrm rot="14310000">
            <a:off x="4515986" y="291872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[动画大师]_Oval 1"/>
          <p:cNvSpPr/>
          <p:nvPr/>
        </p:nvSpPr>
        <p:spPr>
          <a:xfrm rot="14580000">
            <a:off x="4467261" y="283171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[动画大师]_Oval 1"/>
          <p:cNvSpPr/>
          <p:nvPr/>
        </p:nvSpPr>
        <p:spPr>
          <a:xfrm rot="14850000">
            <a:off x="4425512" y="274115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[动画大师]_Oval 1"/>
          <p:cNvSpPr/>
          <p:nvPr/>
        </p:nvSpPr>
        <p:spPr>
          <a:xfrm rot="15120000">
            <a:off x="4390997" y="264759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[动画大师]_Oval 1"/>
          <p:cNvSpPr/>
          <p:nvPr/>
        </p:nvSpPr>
        <p:spPr>
          <a:xfrm rot="15390000">
            <a:off x="4363929" y="255162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[动画大师]_Oval 1"/>
          <p:cNvSpPr/>
          <p:nvPr/>
        </p:nvSpPr>
        <p:spPr>
          <a:xfrm rot="15660000">
            <a:off x="4344475" y="245381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[动画大师]_Oval 1"/>
          <p:cNvSpPr/>
          <p:nvPr/>
        </p:nvSpPr>
        <p:spPr>
          <a:xfrm rot="15930000">
            <a:off x="4332754" y="235479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hlinkClick r:id="rId2" action="ppaction://hlinksldjump"/>
          </p:cNvPr>
          <p:cNvSpPr/>
          <p:nvPr/>
        </p:nvSpPr>
        <p:spPr>
          <a:xfrm>
            <a:off x="10854813" y="0"/>
            <a:ext cx="1337187" cy="220097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09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0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11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9" presetClass="entr" presetSubtype="10" repeatCount="indefinite" fill="hold" grpId="0" nodeType="withEffect">
                                  <p:stCondLst>
                                    <p:cond delay="15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7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18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9" presetClass="entr" presetSubtype="10" repeatCount="indefinite" fill="hold" grpId="0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4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25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9" presetClass="entr" presetSubtype="10" repeatCount="indefinite" fill="hold" grpId="0" nodeType="withEffect">
                                  <p:stCondLst>
                                    <p:cond delay="45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1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32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9" presetClass="entr" presetSubtype="10" repeatCount="indefinite" fill="hold" grpId="0" nodeType="with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8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39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9" presetClass="entr" presetSubtype="10" repeatCount="indefinite" fill="hold" grpId="0" nodeType="withEffect">
                                  <p:stCondLst>
                                    <p:cond delay="75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5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46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9" presetClass="entr" presetSubtype="10" repeatCount="indefinite" fill="hold" grpId="0" nodeType="withEffect">
                                  <p:stCondLst>
                                    <p:cond delay="9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2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53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9" presetClass="entr" presetSubtype="10" repeatCount="indefinite" fill="hold" grpId="0" nodeType="withEffect">
                                  <p:stCondLst>
                                    <p:cond delay="105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9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60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9" presetClass="entr" presetSubtype="10" repeatCount="indefinite" fill="hold" grpId="0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6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66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67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9" presetClass="entr" presetSubtype="10" repeatCount="indefinite" fill="hold" grpId="0" nodeType="withEffect">
                                  <p:stCondLst>
                                    <p:cond delay="135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7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73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74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9" presetClass="entr" presetSubtype="10" repeatCount="indefinite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7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80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81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9" presetClass="entr" presetSubtype="10" repeatCount="indefinite" fill="hold" grpId="0" nodeType="withEffect">
                                  <p:stCondLst>
                                    <p:cond delay="165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8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87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88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9" presetClass="entr" presetSubtype="10" repeatCount="indefinite" fill="hold" grpId="0" nodeType="withEffect">
                                  <p:stCondLst>
                                    <p:cond delay="18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9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94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95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9" presetClass="entr" presetSubtype="10" repeatCount="indefinite" fill="hold" grpId="0" nodeType="withEffect">
                                  <p:stCondLst>
                                    <p:cond delay="195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0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01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102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9" presetClass="entr" presetSubtype="10" repeatCount="indefinite" fill="hold" grpId="0" nodeType="withEffect">
                                  <p:stCondLst>
                                    <p:cond delay="21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0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08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109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9" presetClass="entr" presetSubtype="10" repeatCount="indefinite" fill="hold" grpId="0" nodeType="withEffect">
                                  <p:stCondLst>
                                    <p:cond delay="225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1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15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116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9" presetClass="entr" presetSubtype="10" repeatCount="indefinite" fill="hold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2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22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123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9" presetClass="entr" presetSubtype="10" repeatCount="indefinite" fill="hold" grpId="0" nodeType="withEffect">
                                  <p:stCondLst>
                                    <p:cond delay="255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2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29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130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9" presetClass="entr" presetSubtype="10" repeatCount="indefinite" fill="hold" grpId="0" nodeType="withEffect">
                                  <p:stCondLst>
                                    <p:cond delay="27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3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36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137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9" presetClass="entr" presetSubtype="10" repeatCount="indefinite" fill="hold" grpId="0" nodeType="withEffect">
                                  <p:stCondLst>
                                    <p:cond delay="285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4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43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144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9" presetClass="entr" presetSubtype="10" repeatCount="indefinite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4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50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151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9" presetClass="entr" presetSubtype="10" repeatCount="indefinite" fill="hold" grpId="0" nodeType="withEffect">
                                  <p:stCondLst>
                                    <p:cond delay="315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5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57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158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9" presetClass="entr" presetSubtype="10" repeatCount="indefinite" fill="hold" grpId="0" nodeType="withEffect">
                                  <p:stCondLst>
                                    <p:cond delay="33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6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64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165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9" presetClass="entr" presetSubtype="10" repeatCount="indefinite" fill="hold" grpId="0" nodeType="withEffect">
                                  <p:stCondLst>
                                    <p:cond delay="345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7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71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172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9" presetClass="entr" presetSubtype="10" repeatCount="indefinite" fill="hold" grpId="0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7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78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179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9" presetClass="entr" presetSubtype="10" repeatCount="indefinite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8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85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186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9" presetClass="entr" presetSubtype="10" repeatCount="indefinite" fill="hold" grpId="0" nodeType="withEffect">
                                  <p:stCondLst>
                                    <p:cond delay="39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9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92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193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9" presetClass="entr" presetSubtype="10" repeatCount="indefinite" fill="hold" grpId="0" nodeType="withEffect">
                                  <p:stCondLst>
                                    <p:cond delay="405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9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99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200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9" presetClass="entr" presetSubtype="10" repeatCount="indefinite" fill="hold" grpId="0" nodeType="withEffect">
                                  <p:stCondLst>
                                    <p:cond delay="42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0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06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207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9" presetClass="entr" presetSubtype="10" repeatCount="indefinite" fill="hold" grpId="0" nodeType="withEffect">
                                  <p:stCondLst>
                                    <p:cond delay="435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1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13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214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9" presetClass="entr" presetSubtype="10" repeatCount="indefinite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1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20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221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9" presetClass="entr" presetSubtype="10" repeatCount="indefinite" fill="hold" grpId="0" nodeType="withEffect">
                                  <p:stCondLst>
                                    <p:cond delay="465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2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27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228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9" presetClass="entr" presetSubtype="10" repeatCount="indefinite" fill="hold" grpId="0" nodeType="withEffect">
                                  <p:stCondLst>
                                    <p:cond delay="48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3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34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235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9" presetClass="entr" presetSubtype="10" repeatCount="indefinite" fill="hold" grpId="0" nodeType="withEffect">
                                  <p:stCondLst>
                                    <p:cond delay="495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4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41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242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9" presetClass="entr" presetSubtype="10" repeatCount="indefinite" fill="hold" grpId="0" nodeType="withEffect">
                                  <p:stCondLst>
                                    <p:cond delay="51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4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48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249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9" presetClass="entr" presetSubtype="10" repeatCount="indefinite" fill="hold" grpId="0" nodeType="withEffect">
                                  <p:stCondLst>
                                    <p:cond delay="525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5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55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256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9" presetClass="entr" presetSubtype="10" repeatCount="indefinite" fill="hold" grpId="0" nodeType="withEffect">
                                  <p:stCondLst>
                                    <p:cond delay="54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6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62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263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9" presetClass="entr" presetSubtype="10" repeatCount="indefinite" fill="hold" grpId="0" nodeType="withEffect">
                                  <p:stCondLst>
                                    <p:cond delay="555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6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69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270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9" presetClass="entr" presetSubtype="10" repeatCount="indefinite" fill="hold" grpId="0" nodeType="withEffect">
                                  <p:stCondLst>
                                    <p:cond delay="57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7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76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277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9" presetClass="entr" presetSubtype="10" repeatCount="indefinite" fill="hold" grpId="0" nodeType="withEffect">
                                  <p:stCondLst>
                                    <p:cond delay="585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8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83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284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9" presetClass="entr" presetSubtype="1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8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90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291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9" presetClass="entr" presetSubtype="10" repeatCount="indefinite" fill="hold" grpId="0" nodeType="withEffect">
                                  <p:stCondLst>
                                    <p:cond delay="615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9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97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298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9" presetClass="entr" presetSubtype="10" repeatCount="indefinite" fill="hold" grpId="0" nodeType="withEffect">
                                  <p:stCondLst>
                                    <p:cond delay="63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0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04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305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9" presetClass="entr" presetSubtype="10" repeatCount="indefinite" fill="hold" grpId="0" nodeType="withEffect">
                                  <p:stCondLst>
                                    <p:cond delay="645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11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312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9" presetClass="entr" presetSubtype="10" repeatCount="indefinite" fill="hold" grpId="0" nodeType="withEffect">
                                  <p:stCondLst>
                                    <p:cond delay="66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1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18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319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9" presetClass="entr" presetSubtype="10" repeatCount="indefinite" fill="hold" grpId="0" nodeType="withEffect">
                                  <p:stCondLst>
                                    <p:cond delay="675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2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25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326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9" presetClass="entr" presetSubtype="10" repeatCount="indefinite" fill="hold" grpId="0" nodeType="withEffect">
                                  <p:stCondLst>
                                    <p:cond delay="69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3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32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333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9" presetClass="entr" presetSubtype="10" repeatCount="indefinite" fill="hold" grpId="0" nodeType="withEffect">
                                  <p:stCondLst>
                                    <p:cond delay="705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3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39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340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9" presetClass="entr" presetSubtype="10" repeatCount="indefinite" fill="hold" grpId="0" nodeType="withEffect">
                                  <p:stCondLst>
                                    <p:cond delay="72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4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46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347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19" presetClass="entr" presetSubtype="10" repeatCount="indefinite" fill="hold" grpId="0" nodeType="withEffect">
                                  <p:stCondLst>
                                    <p:cond delay="735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5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53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354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9" presetClass="entr" presetSubtype="1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5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60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361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19" presetClass="entr" presetSubtype="10" repeatCount="indefinite" fill="hold" grpId="0" nodeType="withEffect">
                                  <p:stCondLst>
                                    <p:cond delay="765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6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67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368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19" presetClass="entr" presetSubtype="10" repeatCount="indefinite" fill="hold" grpId="0" nodeType="withEffect">
                                  <p:stCondLst>
                                    <p:cond delay="78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7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74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375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19" presetClass="entr" presetSubtype="10" repeatCount="indefinite" fill="hold" grpId="0" nodeType="withEffect">
                                  <p:stCondLst>
                                    <p:cond delay="795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8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81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382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19" presetClass="entr" presetSubtype="10" repeatCount="indefinite" fill="hold" grpId="0" nodeType="withEffect">
                                  <p:stCondLst>
                                    <p:cond delay="81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8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88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389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19" presetClass="entr" presetSubtype="10" repeatCount="indefinite" fill="hold" grpId="0" nodeType="withEffect">
                                  <p:stCondLst>
                                    <p:cond delay="825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9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95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396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19" presetClass="entr" presetSubtype="10" repeatCount="indefinite" fill="hold" grpId="0" nodeType="withEffect">
                                  <p:stCondLst>
                                    <p:cond delay="84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0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02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403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19" presetClass="entr" presetSubtype="10" repeatCount="indefinite" fill="hold" grpId="0" nodeType="withEffect">
                                  <p:stCondLst>
                                    <p:cond delay="855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0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09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410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19" presetClass="entr" presetSubtype="10" repeatCount="indefinite" fill="hold" grpId="0" nodeType="withEffect">
                                  <p:stCondLst>
                                    <p:cond delay="87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1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16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417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19" presetClass="entr" presetSubtype="10" repeatCount="indefinite" fill="hold" grpId="0" nodeType="withEffect">
                                  <p:stCondLst>
                                    <p:cond delay="885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2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23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424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19" presetClass="entr" presetSubtype="10" repeatCount="indefinite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2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30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431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presetID="19" presetClass="entr" presetSubtype="10" repeatCount="indefinite" fill="hold" grpId="0" nodeType="withEffect">
                                  <p:stCondLst>
                                    <p:cond delay="915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3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37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438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19" presetClass="entr" presetSubtype="10" repeatCount="indefinite" fill="hold" grpId="0" nodeType="withEffect">
                                  <p:stCondLst>
                                    <p:cond delay="93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4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44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445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19" presetClass="entr" presetSubtype="10" repeatCount="indefinite" fill="hold" grpId="0" nodeType="withEffect">
                                  <p:stCondLst>
                                    <p:cond delay="945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5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51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452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3" presetID="19" presetClass="entr" presetSubtype="10" repeatCount="indefinite" fill="hold" grpId="0" nodeType="withEffect">
                                  <p:stCondLst>
                                    <p:cond delay="96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5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5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58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459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19" presetClass="entr" presetSubtype="10" repeatCount="indefinite" fill="hold" grpId="0" nodeType="withEffect">
                                  <p:stCondLst>
                                    <p:cond delay="975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6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65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466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19" presetClass="entr" presetSubtype="10" repeatCount="indefinite" fill="hold" grpId="0" nodeType="withEffect">
                                  <p:stCondLst>
                                    <p:cond delay="99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7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72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473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presetID="19" presetClass="entr" presetSubtype="10" repeatCount="indefinite" fill="hold" grpId="0" nodeType="withEffect">
                                  <p:stCondLst>
                                    <p:cond delay="1005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7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79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480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presetID="19" presetClass="entr" presetSubtype="10" repeatCount="indefinite" fill="hold" grpId="0" nodeType="withEffect">
                                  <p:stCondLst>
                                    <p:cond delay="102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8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86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487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8" presetID="19" presetClass="entr" presetSubtype="10" repeatCount="indefinite" fill="hold" grpId="0" nodeType="withEffect">
                                  <p:stCondLst>
                                    <p:cond delay="1035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1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9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93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494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5" presetID="19" presetClass="entr" presetSubtype="10" repeatCount="indefinite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9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00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501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presetID="19" presetClass="entr" presetSubtype="10" repeatCount="indefinite" fill="hold" grpId="0" nodeType="withEffect">
                                  <p:stCondLst>
                                    <p:cond delay="1065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5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0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07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508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19" presetClass="entr" presetSubtype="10" repeatCount="indefinite" fill="hold" grpId="0" nodeType="withEffect">
                                  <p:stCondLst>
                                    <p:cond delay="108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1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14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515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19" presetClass="entr" presetSubtype="10" repeatCount="indefinite" fill="hold" grpId="0" nodeType="withEffect">
                                  <p:stCondLst>
                                    <p:cond delay="1095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2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21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522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19" presetClass="entr" presetSubtype="10" repeatCount="indefinite" fill="hold" grpId="0" nodeType="withEffect">
                                  <p:stCondLst>
                                    <p:cond delay="111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5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2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28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529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0" presetID="19" presetClass="entr" presetSubtype="10" repeatCount="indefinite" fill="hold" grpId="0" nodeType="withEffect">
                                  <p:stCondLst>
                                    <p:cond delay="1125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2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3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3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35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536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7" presetID="19" presetClass="entr" presetSubtype="10" repeatCount="indefinite" fill="hold" grpId="0" nodeType="withEffect">
                                  <p:stCondLst>
                                    <p:cond delay="114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9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4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42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543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19" presetClass="entr" presetSubtype="10" repeatCount="indefinite" fill="hold" grpId="0" nodeType="withEffect">
                                  <p:stCondLst>
                                    <p:cond delay="1155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7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4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49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550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19" presetClass="entr" presetSubtype="10" repeatCount="indefinite" fill="hold" grpId="0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5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56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557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8" presetID="19" presetClass="entr" presetSubtype="10" repeatCount="indefinite" fill="hold" grpId="0" nodeType="withEffect">
                                  <p:stCondLst>
                                    <p:cond delay="1185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0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6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63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transition="out" filter="fade">
                                      <p:cBhvr additive="base" accumulate="none">
                                        <p:cTn id="564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[动画大师]_Oval 1"/>
          <p:cNvSpPr/>
          <p:nvPr/>
        </p:nvSpPr>
        <p:spPr>
          <a:xfrm rot="-5400000">
            <a:off x="4328839" y="225514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[动画大师]_Oval 1"/>
          <p:cNvSpPr/>
          <p:nvPr/>
        </p:nvSpPr>
        <p:spPr>
          <a:xfrm rot="-5130000">
            <a:off x="4332754" y="215550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[动画大师]_Oval 1"/>
          <p:cNvSpPr/>
          <p:nvPr/>
        </p:nvSpPr>
        <p:spPr>
          <a:xfrm rot="-4860000">
            <a:off x="4344475" y="205647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[动画大师]_Oval 1"/>
          <p:cNvSpPr/>
          <p:nvPr/>
        </p:nvSpPr>
        <p:spPr>
          <a:xfrm rot="-4590000">
            <a:off x="4363929" y="195867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[动画大师]_Oval 1"/>
          <p:cNvSpPr/>
          <p:nvPr/>
        </p:nvSpPr>
        <p:spPr>
          <a:xfrm rot="-4320000">
            <a:off x="4390997" y="186269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[动画大师]_Oval 1"/>
          <p:cNvSpPr/>
          <p:nvPr/>
        </p:nvSpPr>
        <p:spPr>
          <a:xfrm rot="-4050000">
            <a:off x="4425512" y="176913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[动画大师]_Oval 1"/>
          <p:cNvSpPr/>
          <p:nvPr/>
        </p:nvSpPr>
        <p:spPr>
          <a:xfrm rot="-3780000">
            <a:off x="4467261" y="167857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[动画大师]_Oval 1"/>
          <p:cNvSpPr/>
          <p:nvPr/>
        </p:nvSpPr>
        <p:spPr>
          <a:xfrm rot="-3510000">
            <a:off x="4515986" y="159157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[动画大师]_Oval 1"/>
          <p:cNvSpPr/>
          <p:nvPr/>
        </p:nvSpPr>
        <p:spPr>
          <a:xfrm rot="-3240000">
            <a:off x="4571387" y="150866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[动画大师]_Oval 1"/>
          <p:cNvSpPr/>
          <p:nvPr/>
        </p:nvSpPr>
        <p:spPr>
          <a:xfrm rot="-2970000">
            <a:off x="4633123" y="1430348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[动画大师]_Oval 1"/>
          <p:cNvSpPr/>
          <p:nvPr/>
        </p:nvSpPr>
        <p:spPr>
          <a:xfrm rot="-2700000">
            <a:off x="4700813" y="135712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[动画大师]_Oval 1"/>
          <p:cNvSpPr/>
          <p:nvPr/>
        </p:nvSpPr>
        <p:spPr>
          <a:xfrm rot="-2430000">
            <a:off x="4774040" y="128943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[动画大师]_Oval 1"/>
          <p:cNvSpPr/>
          <p:nvPr/>
        </p:nvSpPr>
        <p:spPr>
          <a:xfrm rot="-2160000">
            <a:off x="4852351" y="122769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[动画大师]_Oval 1"/>
          <p:cNvSpPr/>
          <p:nvPr/>
        </p:nvSpPr>
        <p:spPr>
          <a:xfrm rot="-1890000">
            <a:off x="4935266" y="117229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[动画大师]_Oval 1"/>
          <p:cNvSpPr/>
          <p:nvPr/>
        </p:nvSpPr>
        <p:spPr>
          <a:xfrm rot="-1620000">
            <a:off x="5022271" y="112356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[动画大师]_Oval 1"/>
          <p:cNvSpPr/>
          <p:nvPr/>
        </p:nvSpPr>
        <p:spPr>
          <a:xfrm rot="-1350000">
            <a:off x="5112831" y="108182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[动画大师]_Oval 1"/>
          <p:cNvSpPr/>
          <p:nvPr/>
        </p:nvSpPr>
        <p:spPr>
          <a:xfrm rot="-1080000">
            <a:off x="5206387" y="104730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[动画大师]_Oval 1"/>
          <p:cNvSpPr/>
          <p:nvPr/>
        </p:nvSpPr>
        <p:spPr>
          <a:xfrm rot="-810000">
            <a:off x="5302363" y="102023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[动画大师]_Oval 1"/>
          <p:cNvSpPr/>
          <p:nvPr/>
        </p:nvSpPr>
        <p:spPr>
          <a:xfrm rot="-540000">
            <a:off x="5400167" y="100078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[动画大师]_Oval 1"/>
          <p:cNvSpPr/>
          <p:nvPr/>
        </p:nvSpPr>
        <p:spPr>
          <a:xfrm rot="-270000">
            <a:off x="5499196" y="989062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[动画大师]_Oval 1"/>
          <p:cNvSpPr/>
          <p:nvPr/>
        </p:nvSpPr>
        <p:spPr>
          <a:xfrm>
            <a:off x="5598839" y="98514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[动画大师]_Oval 1"/>
          <p:cNvSpPr/>
          <p:nvPr/>
        </p:nvSpPr>
        <p:spPr>
          <a:xfrm rot="270000">
            <a:off x="5698482" y="989062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[动画大师]_Oval 1"/>
          <p:cNvSpPr/>
          <p:nvPr/>
        </p:nvSpPr>
        <p:spPr>
          <a:xfrm rot="540000">
            <a:off x="5797510" y="100078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[动画大师]_Oval 1"/>
          <p:cNvSpPr/>
          <p:nvPr/>
        </p:nvSpPr>
        <p:spPr>
          <a:xfrm rot="810000">
            <a:off x="5895315" y="102023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[动画大师]_Oval 1"/>
          <p:cNvSpPr/>
          <p:nvPr/>
        </p:nvSpPr>
        <p:spPr>
          <a:xfrm rot="1080000">
            <a:off x="5991290" y="104730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[动画大师]_Oval 1"/>
          <p:cNvSpPr/>
          <p:nvPr/>
        </p:nvSpPr>
        <p:spPr>
          <a:xfrm rot="1350000">
            <a:off x="6084847" y="108182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[动画大师]_Oval 1"/>
          <p:cNvSpPr/>
          <p:nvPr/>
        </p:nvSpPr>
        <p:spPr>
          <a:xfrm rot="1620000">
            <a:off x="6175407" y="112356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[动画大师]_Oval 1"/>
          <p:cNvSpPr/>
          <p:nvPr/>
        </p:nvSpPr>
        <p:spPr>
          <a:xfrm rot="1890000">
            <a:off x="6262412" y="117229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[动画大师]_Oval 1"/>
          <p:cNvSpPr/>
          <p:nvPr/>
        </p:nvSpPr>
        <p:spPr>
          <a:xfrm rot="2160000">
            <a:off x="6345326" y="122769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[动画大师]_Oval 1"/>
          <p:cNvSpPr/>
          <p:nvPr/>
        </p:nvSpPr>
        <p:spPr>
          <a:xfrm rot="2430000">
            <a:off x="6423638" y="128943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[动画大师]_Oval 1"/>
          <p:cNvSpPr/>
          <p:nvPr/>
        </p:nvSpPr>
        <p:spPr>
          <a:xfrm rot="2700000">
            <a:off x="6496865" y="135712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[动画大师]_Oval 1"/>
          <p:cNvSpPr/>
          <p:nvPr/>
        </p:nvSpPr>
        <p:spPr>
          <a:xfrm rot="2970000">
            <a:off x="6564554" y="1430348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[动画大师]_Oval 1"/>
          <p:cNvSpPr/>
          <p:nvPr/>
        </p:nvSpPr>
        <p:spPr>
          <a:xfrm rot="3240000">
            <a:off x="6626290" y="150866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[动画大师]_Oval 1"/>
          <p:cNvSpPr/>
          <p:nvPr/>
        </p:nvSpPr>
        <p:spPr>
          <a:xfrm rot="3510000">
            <a:off x="6681692" y="159157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[动画大师]_Oval 1"/>
          <p:cNvSpPr/>
          <p:nvPr/>
        </p:nvSpPr>
        <p:spPr>
          <a:xfrm rot="3780000">
            <a:off x="6730417" y="167857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[动画大师]_Oval 1"/>
          <p:cNvSpPr/>
          <p:nvPr/>
        </p:nvSpPr>
        <p:spPr>
          <a:xfrm rot="4050000">
            <a:off x="6772166" y="176913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[动画大师]_Oval 1"/>
          <p:cNvSpPr/>
          <p:nvPr/>
        </p:nvSpPr>
        <p:spPr>
          <a:xfrm rot="4320000">
            <a:off x="6806681" y="186269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[动画大师]_Oval 1"/>
          <p:cNvSpPr/>
          <p:nvPr/>
        </p:nvSpPr>
        <p:spPr>
          <a:xfrm rot="4590000">
            <a:off x="6833749" y="195867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[动画大师]_Oval 1"/>
          <p:cNvSpPr/>
          <p:nvPr/>
        </p:nvSpPr>
        <p:spPr>
          <a:xfrm rot="4860000">
            <a:off x="6853203" y="205647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[动画大师]_Oval 1"/>
          <p:cNvSpPr/>
          <p:nvPr/>
        </p:nvSpPr>
        <p:spPr>
          <a:xfrm rot="5130000">
            <a:off x="6864924" y="215550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[动画大师]_Oval 1"/>
          <p:cNvSpPr/>
          <p:nvPr/>
        </p:nvSpPr>
        <p:spPr>
          <a:xfrm rot="5400000">
            <a:off x="6868839" y="225514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[动画大师]_Oval 1"/>
          <p:cNvSpPr/>
          <p:nvPr/>
        </p:nvSpPr>
        <p:spPr>
          <a:xfrm rot="5670000">
            <a:off x="6864924" y="235479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[动画大师]_Oval 1"/>
          <p:cNvSpPr/>
          <p:nvPr/>
        </p:nvSpPr>
        <p:spPr>
          <a:xfrm rot="5940000">
            <a:off x="6853203" y="245381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[动画大师]_Oval 1"/>
          <p:cNvSpPr/>
          <p:nvPr/>
        </p:nvSpPr>
        <p:spPr>
          <a:xfrm rot="6210000">
            <a:off x="6833749" y="255162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[动画大师]_Oval 1"/>
          <p:cNvSpPr/>
          <p:nvPr/>
        </p:nvSpPr>
        <p:spPr>
          <a:xfrm rot="6480000">
            <a:off x="6806681" y="264759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[动画大师]_Oval 1"/>
          <p:cNvSpPr/>
          <p:nvPr/>
        </p:nvSpPr>
        <p:spPr>
          <a:xfrm rot="6750000">
            <a:off x="6772166" y="274115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[动画大师]_Oval 1"/>
          <p:cNvSpPr/>
          <p:nvPr/>
        </p:nvSpPr>
        <p:spPr>
          <a:xfrm rot="7020000">
            <a:off x="6730417" y="283171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[动画大师]_Oval 1"/>
          <p:cNvSpPr/>
          <p:nvPr/>
        </p:nvSpPr>
        <p:spPr>
          <a:xfrm rot="7290000">
            <a:off x="6681692" y="291872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[动画大师]_Oval 1"/>
          <p:cNvSpPr/>
          <p:nvPr/>
        </p:nvSpPr>
        <p:spPr>
          <a:xfrm rot="7560000">
            <a:off x="6626290" y="300163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[动画大师]_Oval 1"/>
          <p:cNvSpPr/>
          <p:nvPr/>
        </p:nvSpPr>
        <p:spPr>
          <a:xfrm rot="7830000">
            <a:off x="6564554" y="3079946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[动画大师]_Oval 1"/>
          <p:cNvSpPr/>
          <p:nvPr/>
        </p:nvSpPr>
        <p:spPr>
          <a:xfrm rot="8100000">
            <a:off x="6496865" y="315317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[动画大师]_Oval 1"/>
          <p:cNvSpPr/>
          <p:nvPr/>
        </p:nvSpPr>
        <p:spPr>
          <a:xfrm rot="8370000">
            <a:off x="6423638" y="322086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[动画大师]_Oval 1"/>
          <p:cNvSpPr/>
          <p:nvPr/>
        </p:nvSpPr>
        <p:spPr>
          <a:xfrm rot="8640000">
            <a:off x="6345326" y="3282598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[动画大师]_Oval 1"/>
          <p:cNvSpPr/>
          <p:nvPr/>
        </p:nvSpPr>
        <p:spPr>
          <a:xfrm rot="8910000">
            <a:off x="6262412" y="333800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[动画大师]_Oval 1"/>
          <p:cNvSpPr/>
          <p:nvPr/>
        </p:nvSpPr>
        <p:spPr>
          <a:xfrm rot="9180000">
            <a:off x="6175407" y="338672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[动画大师]_Oval 1"/>
          <p:cNvSpPr/>
          <p:nvPr/>
        </p:nvSpPr>
        <p:spPr>
          <a:xfrm rot="9450000">
            <a:off x="6084847" y="342847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[动画大师]_Oval 1"/>
          <p:cNvSpPr/>
          <p:nvPr/>
        </p:nvSpPr>
        <p:spPr>
          <a:xfrm rot="9720000">
            <a:off x="5991290" y="346298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[动画大师]_Oval 1"/>
          <p:cNvSpPr/>
          <p:nvPr/>
        </p:nvSpPr>
        <p:spPr>
          <a:xfrm rot="9990000">
            <a:off x="5895315" y="349005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[动画大师]_Oval 1"/>
          <p:cNvSpPr/>
          <p:nvPr/>
        </p:nvSpPr>
        <p:spPr>
          <a:xfrm rot="10260000">
            <a:off x="5797510" y="350951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[动画大师]_Oval 1"/>
          <p:cNvSpPr/>
          <p:nvPr/>
        </p:nvSpPr>
        <p:spPr>
          <a:xfrm rot="10530000">
            <a:off x="5698482" y="3521232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[动画大师]_Oval 1"/>
          <p:cNvSpPr/>
          <p:nvPr/>
        </p:nvSpPr>
        <p:spPr>
          <a:xfrm rot="10800000">
            <a:off x="5598839" y="352514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[动画大师]_Oval 1"/>
          <p:cNvSpPr/>
          <p:nvPr/>
        </p:nvSpPr>
        <p:spPr>
          <a:xfrm rot="11070000">
            <a:off x="5499196" y="3521232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[动画大师]_Oval 1"/>
          <p:cNvSpPr/>
          <p:nvPr/>
        </p:nvSpPr>
        <p:spPr>
          <a:xfrm rot="11340000">
            <a:off x="5400167" y="350951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[动画大师]_Oval 1"/>
          <p:cNvSpPr/>
          <p:nvPr/>
        </p:nvSpPr>
        <p:spPr>
          <a:xfrm rot="11610000">
            <a:off x="5302363" y="349005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[动画大师]_Oval 1"/>
          <p:cNvSpPr/>
          <p:nvPr/>
        </p:nvSpPr>
        <p:spPr>
          <a:xfrm rot="11880000">
            <a:off x="5206387" y="346298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[动画大师]_Oval 1"/>
          <p:cNvSpPr/>
          <p:nvPr/>
        </p:nvSpPr>
        <p:spPr>
          <a:xfrm rot="12150000">
            <a:off x="5112831" y="342847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[动画大师]_Oval 1"/>
          <p:cNvSpPr/>
          <p:nvPr/>
        </p:nvSpPr>
        <p:spPr>
          <a:xfrm rot="12420000">
            <a:off x="5022271" y="338672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[动画大师]_Oval 1"/>
          <p:cNvSpPr/>
          <p:nvPr/>
        </p:nvSpPr>
        <p:spPr>
          <a:xfrm rot="12690000">
            <a:off x="4935266" y="333800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[动画大师]_Oval 1"/>
          <p:cNvSpPr/>
          <p:nvPr/>
        </p:nvSpPr>
        <p:spPr>
          <a:xfrm rot="12960000">
            <a:off x="4852351" y="3282598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[动画大师]_Oval 1"/>
          <p:cNvSpPr/>
          <p:nvPr/>
        </p:nvSpPr>
        <p:spPr>
          <a:xfrm rot="13230000">
            <a:off x="4774040" y="322086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[动画大师]_Oval 1"/>
          <p:cNvSpPr/>
          <p:nvPr/>
        </p:nvSpPr>
        <p:spPr>
          <a:xfrm rot="13500000">
            <a:off x="4700813" y="315317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[动画大师]_Oval 1"/>
          <p:cNvSpPr/>
          <p:nvPr/>
        </p:nvSpPr>
        <p:spPr>
          <a:xfrm rot="13770000">
            <a:off x="4633123" y="3079946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[动画大师]_Oval 1"/>
          <p:cNvSpPr/>
          <p:nvPr/>
        </p:nvSpPr>
        <p:spPr>
          <a:xfrm rot="14040000">
            <a:off x="4571387" y="300163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[动画大师]_Oval 1"/>
          <p:cNvSpPr/>
          <p:nvPr/>
        </p:nvSpPr>
        <p:spPr>
          <a:xfrm rot="14310000">
            <a:off x="4515986" y="291872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[动画大师]_Oval 1"/>
          <p:cNvSpPr/>
          <p:nvPr/>
        </p:nvSpPr>
        <p:spPr>
          <a:xfrm rot="14580000">
            <a:off x="4467261" y="283171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[动画大师]_Oval 1"/>
          <p:cNvSpPr/>
          <p:nvPr/>
        </p:nvSpPr>
        <p:spPr>
          <a:xfrm rot="14850000">
            <a:off x="4425512" y="274115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[动画大师]_Oval 1"/>
          <p:cNvSpPr/>
          <p:nvPr/>
        </p:nvSpPr>
        <p:spPr>
          <a:xfrm rot="15120000">
            <a:off x="4390997" y="264759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[动画大师]_Oval 1"/>
          <p:cNvSpPr/>
          <p:nvPr/>
        </p:nvSpPr>
        <p:spPr>
          <a:xfrm rot="15390000">
            <a:off x="4363929" y="255162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[动画大师]_Oval 1"/>
          <p:cNvSpPr/>
          <p:nvPr/>
        </p:nvSpPr>
        <p:spPr>
          <a:xfrm rot="15660000">
            <a:off x="4344475" y="245381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[动画大师]_Oval 1"/>
          <p:cNvSpPr/>
          <p:nvPr/>
        </p:nvSpPr>
        <p:spPr>
          <a:xfrm rot="15930000">
            <a:off x="4332754" y="235479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hlinkClick r:id="rId2" action="ppaction://hlinksldjump"/>
          </p:cNvPr>
          <p:cNvSpPr/>
          <p:nvPr/>
        </p:nvSpPr>
        <p:spPr>
          <a:xfrm>
            <a:off x="10854813" y="0"/>
            <a:ext cx="1337187" cy="220097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37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0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11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7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18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4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25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1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32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8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39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5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46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2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53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9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60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6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66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67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7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73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74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7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80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81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8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87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88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9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94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95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0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01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102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0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08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109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1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15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116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2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22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123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2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29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130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3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36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137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4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43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144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4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50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151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5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57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158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6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64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165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7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71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172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7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78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179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8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85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186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9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92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193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9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99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200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0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06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207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1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13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214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1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20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221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2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27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228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3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34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235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4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41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242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4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48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249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5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55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256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6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62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263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6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69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270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7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76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277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8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83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284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8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90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291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9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97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298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0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04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305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11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312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1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18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319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2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25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326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3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32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333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3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39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340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4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46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347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5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53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354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5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60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361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6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67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368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7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74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375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8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81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382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8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88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389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9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95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396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0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02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403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0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09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410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1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16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417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2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23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424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2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30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431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3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37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438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4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44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445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5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51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452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3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5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5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58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459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6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65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466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7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72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473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7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79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480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8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86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487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8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1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9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93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494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5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9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00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501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5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0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07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508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1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14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515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2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21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522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5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2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28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529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0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2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3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3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35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536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7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9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4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42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543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7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4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49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550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5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56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557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8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0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6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63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  <p:animEffect transition="out" filter="fade">
                                      <p:cBhvr additive="base" accumulate="none">
                                        <p:cTn id="564" dur="2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[动画大师]_Oval 1" hidden="1"/>
          <p:cNvSpPr/>
          <p:nvPr/>
        </p:nvSpPr>
        <p:spPr>
          <a:xfrm>
            <a:off x="10156325" y="215541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[动画大师]_Oval 1"/>
          <p:cNvSpPr/>
          <p:nvPr/>
        </p:nvSpPr>
        <p:spPr>
          <a:xfrm rot="-5400000">
            <a:off x="4328839" y="225514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[动画大师]_Oval 1"/>
          <p:cNvSpPr/>
          <p:nvPr/>
        </p:nvSpPr>
        <p:spPr>
          <a:xfrm rot="-5130000">
            <a:off x="4332754" y="215550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[动画大师]_Oval 1"/>
          <p:cNvSpPr/>
          <p:nvPr/>
        </p:nvSpPr>
        <p:spPr>
          <a:xfrm rot="-4860000">
            <a:off x="4344475" y="205647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[动画大师]_Oval 1"/>
          <p:cNvSpPr/>
          <p:nvPr/>
        </p:nvSpPr>
        <p:spPr>
          <a:xfrm rot="-4590000">
            <a:off x="4363929" y="195867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[动画大师]_Oval 1"/>
          <p:cNvSpPr/>
          <p:nvPr/>
        </p:nvSpPr>
        <p:spPr>
          <a:xfrm rot="-4320000">
            <a:off x="4390997" y="186269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[动画大师]_Oval 1"/>
          <p:cNvSpPr/>
          <p:nvPr/>
        </p:nvSpPr>
        <p:spPr>
          <a:xfrm rot="-4050000">
            <a:off x="4425512" y="176913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[动画大师]_Oval 1"/>
          <p:cNvSpPr/>
          <p:nvPr/>
        </p:nvSpPr>
        <p:spPr>
          <a:xfrm rot="-3780000">
            <a:off x="4467261" y="167857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[动画大师]_Oval 1"/>
          <p:cNvSpPr/>
          <p:nvPr/>
        </p:nvSpPr>
        <p:spPr>
          <a:xfrm rot="-3510000">
            <a:off x="4515986" y="159157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[动画大师]_Oval 1"/>
          <p:cNvSpPr/>
          <p:nvPr/>
        </p:nvSpPr>
        <p:spPr>
          <a:xfrm rot="-3240000">
            <a:off x="4571387" y="150866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[动画大师]_Oval 1"/>
          <p:cNvSpPr/>
          <p:nvPr/>
        </p:nvSpPr>
        <p:spPr>
          <a:xfrm rot="-2970000">
            <a:off x="4633123" y="1430348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[动画大师]_Oval 1"/>
          <p:cNvSpPr/>
          <p:nvPr/>
        </p:nvSpPr>
        <p:spPr>
          <a:xfrm rot="-2700000">
            <a:off x="4700813" y="135712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[动画大师]_Oval 1"/>
          <p:cNvSpPr/>
          <p:nvPr/>
        </p:nvSpPr>
        <p:spPr>
          <a:xfrm rot="-2430000">
            <a:off x="4774040" y="128943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[动画大师]_Oval 1"/>
          <p:cNvSpPr/>
          <p:nvPr/>
        </p:nvSpPr>
        <p:spPr>
          <a:xfrm rot="-2160000">
            <a:off x="4852351" y="122769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[动画大师]_Oval 1"/>
          <p:cNvSpPr/>
          <p:nvPr/>
        </p:nvSpPr>
        <p:spPr>
          <a:xfrm rot="-1890000">
            <a:off x="4935266" y="117229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[动画大师]_Oval 1"/>
          <p:cNvSpPr/>
          <p:nvPr/>
        </p:nvSpPr>
        <p:spPr>
          <a:xfrm rot="-1620000">
            <a:off x="5022271" y="112356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[动画大师]_Oval 1"/>
          <p:cNvSpPr/>
          <p:nvPr/>
        </p:nvSpPr>
        <p:spPr>
          <a:xfrm rot="-1350000">
            <a:off x="5112831" y="108182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[动画大师]_Oval 1"/>
          <p:cNvSpPr/>
          <p:nvPr/>
        </p:nvSpPr>
        <p:spPr>
          <a:xfrm rot="-1080000">
            <a:off x="5206387" y="104730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[动画大师]_Oval 1"/>
          <p:cNvSpPr/>
          <p:nvPr/>
        </p:nvSpPr>
        <p:spPr>
          <a:xfrm rot="-810000">
            <a:off x="5302363" y="102023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[动画大师]_Oval 1"/>
          <p:cNvSpPr/>
          <p:nvPr/>
        </p:nvSpPr>
        <p:spPr>
          <a:xfrm rot="-540000">
            <a:off x="5400167" y="100078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[动画大师]_Oval 1"/>
          <p:cNvSpPr/>
          <p:nvPr/>
        </p:nvSpPr>
        <p:spPr>
          <a:xfrm rot="-270000">
            <a:off x="5499196" y="989062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[动画大师]_Oval 1"/>
          <p:cNvSpPr/>
          <p:nvPr/>
        </p:nvSpPr>
        <p:spPr>
          <a:xfrm>
            <a:off x="5598839" y="98514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[动画大师]_Oval 1"/>
          <p:cNvSpPr/>
          <p:nvPr/>
        </p:nvSpPr>
        <p:spPr>
          <a:xfrm rot="270000">
            <a:off x="5698482" y="989062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[动画大师]_Oval 1"/>
          <p:cNvSpPr/>
          <p:nvPr/>
        </p:nvSpPr>
        <p:spPr>
          <a:xfrm rot="540000">
            <a:off x="5797510" y="100078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[动画大师]_Oval 1"/>
          <p:cNvSpPr/>
          <p:nvPr/>
        </p:nvSpPr>
        <p:spPr>
          <a:xfrm rot="810000">
            <a:off x="5895315" y="102023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[动画大师]_Oval 1"/>
          <p:cNvSpPr/>
          <p:nvPr/>
        </p:nvSpPr>
        <p:spPr>
          <a:xfrm rot="1080000">
            <a:off x="5991290" y="104730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[动画大师]_Oval 1"/>
          <p:cNvSpPr/>
          <p:nvPr/>
        </p:nvSpPr>
        <p:spPr>
          <a:xfrm rot="1350000">
            <a:off x="6084847" y="108182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[动画大师]_Oval 1"/>
          <p:cNvSpPr/>
          <p:nvPr/>
        </p:nvSpPr>
        <p:spPr>
          <a:xfrm rot="1620000">
            <a:off x="6175407" y="112356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[动画大师]_Oval 1"/>
          <p:cNvSpPr/>
          <p:nvPr/>
        </p:nvSpPr>
        <p:spPr>
          <a:xfrm rot="1890000">
            <a:off x="6262412" y="117229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[动画大师]_Oval 1"/>
          <p:cNvSpPr/>
          <p:nvPr/>
        </p:nvSpPr>
        <p:spPr>
          <a:xfrm rot="2160000">
            <a:off x="6345326" y="122769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[动画大师]_Oval 1"/>
          <p:cNvSpPr/>
          <p:nvPr/>
        </p:nvSpPr>
        <p:spPr>
          <a:xfrm rot="2430000">
            <a:off x="6423638" y="128943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[动画大师]_Oval 1"/>
          <p:cNvSpPr/>
          <p:nvPr/>
        </p:nvSpPr>
        <p:spPr>
          <a:xfrm rot="2700000">
            <a:off x="6496865" y="135712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[动画大师]_Oval 1"/>
          <p:cNvSpPr/>
          <p:nvPr/>
        </p:nvSpPr>
        <p:spPr>
          <a:xfrm rot="2970000">
            <a:off x="6564554" y="1430348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[动画大师]_Oval 1"/>
          <p:cNvSpPr/>
          <p:nvPr/>
        </p:nvSpPr>
        <p:spPr>
          <a:xfrm rot="3240000">
            <a:off x="6626290" y="150866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[动画大师]_Oval 1"/>
          <p:cNvSpPr/>
          <p:nvPr/>
        </p:nvSpPr>
        <p:spPr>
          <a:xfrm rot="3510000">
            <a:off x="6681692" y="159157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[动画大师]_Oval 1"/>
          <p:cNvSpPr/>
          <p:nvPr/>
        </p:nvSpPr>
        <p:spPr>
          <a:xfrm rot="3780000">
            <a:off x="6730417" y="167857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[动画大师]_Oval 1"/>
          <p:cNvSpPr/>
          <p:nvPr/>
        </p:nvSpPr>
        <p:spPr>
          <a:xfrm rot="4050000">
            <a:off x="6772166" y="176913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[动画大师]_Oval 1"/>
          <p:cNvSpPr/>
          <p:nvPr/>
        </p:nvSpPr>
        <p:spPr>
          <a:xfrm rot="4320000">
            <a:off x="6806681" y="186269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[动画大师]_Oval 1"/>
          <p:cNvSpPr/>
          <p:nvPr/>
        </p:nvSpPr>
        <p:spPr>
          <a:xfrm rot="4590000">
            <a:off x="6833749" y="195867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[动画大师]_Oval 1"/>
          <p:cNvSpPr/>
          <p:nvPr/>
        </p:nvSpPr>
        <p:spPr>
          <a:xfrm rot="4860000">
            <a:off x="6853203" y="205647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[动画大师]_Oval 1"/>
          <p:cNvSpPr/>
          <p:nvPr/>
        </p:nvSpPr>
        <p:spPr>
          <a:xfrm rot="5130000">
            <a:off x="6864924" y="215550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[动画大师]_Oval 1"/>
          <p:cNvSpPr/>
          <p:nvPr/>
        </p:nvSpPr>
        <p:spPr>
          <a:xfrm rot="5400000">
            <a:off x="6868839" y="225514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[动画大师]_Oval 1"/>
          <p:cNvSpPr/>
          <p:nvPr/>
        </p:nvSpPr>
        <p:spPr>
          <a:xfrm rot="5670000">
            <a:off x="6864924" y="235479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[动画大师]_Oval 1"/>
          <p:cNvSpPr/>
          <p:nvPr/>
        </p:nvSpPr>
        <p:spPr>
          <a:xfrm rot="5940000">
            <a:off x="6853203" y="245381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[动画大师]_Oval 1"/>
          <p:cNvSpPr/>
          <p:nvPr/>
        </p:nvSpPr>
        <p:spPr>
          <a:xfrm rot="6210000">
            <a:off x="6833749" y="255162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[动画大师]_Oval 1"/>
          <p:cNvSpPr/>
          <p:nvPr/>
        </p:nvSpPr>
        <p:spPr>
          <a:xfrm rot="6480000">
            <a:off x="6806681" y="264759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[动画大师]_Oval 1"/>
          <p:cNvSpPr/>
          <p:nvPr/>
        </p:nvSpPr>
        <p:spPr>
          <a:xfrm rot="6750000">
            <a:off x="6772166" y="274115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[动画大师]_Oval 1"/>
          <p:cNvSpPr/>
          <p:nvPr/>
        </p:nvSpPr>
        <p:spPr>
          <a:xfrm rot="7020000">
            <a:off x="6730417" y="283171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[动画大师]_Oval 1"/>
          <p:cNvSpPr/>
          <p:nvPr/>
        </p:nvSpPr>
        <p:spPr>
          <a:xfrm rot="7290000">
            <a:off x="6681692" y="291872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[动画大师]_Oval 1"/>
          <p:cNvSpPr/>
          <p:nvPr/>
        </p:nvSpPr>
        <p:spPr>
          <a:xfrm rot="7560000">
            <a:off x="6626290" y="300163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[动画大师]_Oval 1"/>
          <p:cNvSpPr/>
          <p:nvPr/>
        </p:nvSpPr>
        <p:spPr>
          <a:xfrm rot="7830000">
            <a:off x="6564554" y="3079946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[动画大师]_Oval 1"/>
          <p:cNvSpPr/>
          <p:nvPr/>
        </p:nvSpPr>
        <p:spPr>
          <a:xfrm rot="8100000">
            <a:off x="6496865" y="315317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[动画大师]_Oval 1"/>
          <p:cNvSpPr/>
          <p:nvPr/>
        </p:nvSpPr>
        <p:spPr>
          <a:xfrm rot="8370000">
            <a:off x="6423638" y="322086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[动画大师]_Oval 1"/>
          <p:cNvSpPr/>
          <p:nvPr/>
        </p:nvSpPr>
        <p:spPr>
          <a:xfrm rot="8640000">
            <a:off x="6345326" y="3282598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[动画大师]_Oval 1"/>
          <p:cNvSpPr/>
          <p:nvPr/>
        </p:nvSpPr>
        <p:spPr>
          <a:xfrm rot="8910000">
            <a:off x="6262412" y="333800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[动画大师]_Oval 1"/>
          <p:cNvSpPr/>
          <p:nvPr/>
        </p:nvSpPr>
        <p:spPr>
          <a:xfrm rot="9180000">
            <a:off x="6175407" y="338672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[动画大师]_Oval 1"/>
          <p:cNvSpPr/>
          <p:nvPr/>
        </p:nvSpPr>
        <p:spPr>
          <a:xfrm rot="9450000">
            <a:off x="6084847" y="342847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[动画大师]_Oval 1"/>
          <p:cNvSpPr/>
          <p:nvPr/>
        </p:nvSpPr>
        <p:spPr>
          <a:xfrm rot="9720000">
            <a:off x="5991290" y="346298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[动画大师]_Oval 1"/>
          <p:cNvSpPr/>
          <p:nvPr/>
        </p:nvSpPr>
        <p:spPr>
          <a:xfrm rot="9990000">
            <a:off x="5895315" y="349005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[动画大师]_Oval 1"/>
          <p:cNvSpPr/>
          <p:nvPr/>
        </p:nvSpPr>
        <p:spPr>
          <a:xfrm rot="10260000">
            <a:off x="5797510" y="350951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[动画大师]_Oval 1"/>
          <p:cNvSpPr/>
          <p:nvPr/>
        </p:nvSpPr>
        <p:spPr>
          <a:xfrm rot="10530000">
            <a:off x="5698482" y="3521232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[动画大师]_Oval 1"/>
          <p:cNvSpPr/>
          <p:nvPr/>
        </p:nvSpPr>
        <p:spPr>
          <a:xfrm rot="10800000">
            <a:off x="5598839" y="352514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[动画大师]_Oval 1"/>
          <p:cNvSpPr/>
          <p:nvPr/>
        </p:nvSpPr>
        <p:spPr>
          <a:xfrm rot="11070000">
            <a:off x="5499196" y="3521232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[动画大师]_Oval 1"/>
          <p:cNvSpPr/>
          <p:nvPr/>
        </p:nvSpPr>
        <p:spPr>
          <a:xfrm rot="11340000">
            <a:off x="5400167" y="350951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[动画大师]_Oval 1"/>
          <p:cNvSpPr/>
          <p:nvPr/>
        </p:nvSpPr>
        <p:spPr>
          <a:xfrm rot="11610000">
            <a:off x="5302363" y="349005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[动画大师]_Oval 1"/>
          <p:cNvSpPr/>
          <p:nvPr/>
        </p:nvSpPr>
        <p:spPr>
          <a:xfrm rot="11880000">
            <a:off x="5206387" y="346298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[动画大师]_Oval 1"/>
          <p:cNvSpPr/>
          <p:nvPr/>
        </p:nvSpPr>
        <p:spPr>
          <a:xfrm rot="12150000">
            <a:off x="5112831" y="342847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[动画大师]_Oval 1"/>
          <p:cNvSpPr/>
          <p:nvPr/>
        </p:nvSpPr>
        <p:spPr>
          <a:xfrm rot="12420000">
            <a:off x="5022271" y="338672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[动画大师]_Oval 1"/>
          <p:cNvSpPr/>
          <p:nvPr/>
        </p:nvSpPr>
        <p:spPr>
          <a:xfrm rot="12690000">
            <a:off x="4935266" y="333800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[动画大师]_Oval 1"/>
          <p:cNvSpPr/>
          <p:nvPr/>
        </p:nvSpPr>
        <p:spPr>
          <a:xfrm rot="12960000">
            <a:off x="4852351" y="3282598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[动画大师]_Oval 1"/>
          <p:cNvSpPr/>
          <p:nvPr/>
        </p:nvSpPr>
        <p:spPr>
          <a:xfrm rot="13230000">
            <a:off x="4774040" y="322086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[动画大师]_Oval 1"/>
          <p:cNvSpPr/>
          <p:nvPr/>
        </p:nvSpPr>
        <p:spPr>
          <a:xfrm rot="13500000">
            <a:off x="4700813" y="315317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[动画大师]_Oval 1"/>
          <p:cNvSpPr/>
          <p:nvPr/>
        </p:nvSpPr>
        <p:spPr>
          <a:xfrm rot="13770000">
            <a:off x="4633123" y="3079946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[动画大师]_Oval 1"/>
          <p:cNvSpPr/>
          <p:nvPr/>
        </p:nvSpPr>
        <p:spPr>
          <a:xfrm rot="14040000">
            <a:off x="4571387" y="300163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[动画大师]_Oval 1"/>
          <p:cNvSpPr/>
          <p:nvPr/>
        </p:nvSpPr>
        <p:spPr>
          <a:xfrm rot="14310000">
            <a:off x="4515986" y="291872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[动画大师]_Oval 1"/>
          <p:cNvSpPr/>
          <p:nvPr/>
        </p:nvSpPr>
        <p:spPr>
          <a:xfrm rot="14580000">
            <a:off x="4467261" y="283171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[动画大师]_Oval 1"/>
          <p:cNvSpPr/>
          <p:nvPr/>
        </p:nvSpPr>
        <p:spPr>
          <a:xfrm rot="14850000">
            <a:off x="4425512" y="274115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[动画大师]_Oval 1"/>
          <p:cNvSpPr/>
          <p:nvPr/>
        </p:nvSpPr>
        <p:spPr>
          <a:xfrm rot="15120000">
            <a:off x="4390997" y="264759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[动画大师]_Oval 1"/>
          <p:cNvSpPr/>
          <p:nvPr/>
        </p:nvSpPr>
        <p:spPr>
          <a:xfrm rot="15390000">
            <a:off x="4363929" y="255162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[动画大师]_Oval 1"/>
          <p:cNvSpPr/>
          <p:nvPr/>
        </p:nvSpPr>
        <p:spPr>
          <a:xfrm rot="15660000">
            <a:off x="4344475" y="245381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[动画大师]_Oval 1"/>
          <p:cNvSpPr/>
          <p:nvPr/>
        </p:nvSpPr>
        <p:spPr>
          <a:xfrm rot="15930000">
            <a:off x="4332754" y="235479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hlinkClick r:id="rId2" action="ppaction://hlinksldjump"/>
          </p:cNvPr>
          <p:cNvSpPr/>
          <p:nvPr/>
        </p:nvSpPr>
        <p:spPr>
          <a:xfrm>
            <a:off x="10854813" y="0"/>
            <a:ext cx="1337187" cy="220097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37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7" dur="20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8" dur="20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0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13" dur="200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14" dur="200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1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6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19" dur="20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20" dur="20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2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2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25" dur="20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26" dur="20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2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8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31" dur="20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32" dur="20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3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4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37" dur="20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38" dur="20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3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0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43" dur="20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44" dur="20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4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6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49" dur="20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50" dur="20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5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2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55" dur="20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56" dur="20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5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8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61" dur="200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62" dur="200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6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64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67" dur="20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68" dur="20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6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70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73" dur="20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74" dur="20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7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76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79" dur="200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80" dur="200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8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82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85" dur="200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86" dur="200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8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88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91" dur="20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92" dur="20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9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94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97" dur="200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98" dur="200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9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00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103" dur="200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104" dur="200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10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06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109" dur="200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110" dur="200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1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12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115" dur="200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116" dur="200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11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18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121" dur="200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122" dur="200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12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24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127" dur="200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128" dur="200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12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30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133" dur="200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134" dur="200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13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36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139" dur="200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140" dur="200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14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42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145" dur="200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146" dur="200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14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48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151" dur="200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152" dur="200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15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54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157" dur="200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158" dur="200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15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60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163" dur="200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164" dur="200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16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66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169" dur="200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170" dur="200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17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72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175" dur="200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176" dur="200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17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78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79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181" dur="200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182" dur="200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18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84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187" dur="200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188" dur="200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18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90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91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193" dur="200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194" dur="200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19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96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199" dur="200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200" dur="200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20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02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205" dur="200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206" dur="200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20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08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09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211" dur="200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212" dur="200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21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14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15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217" dur="200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218" dur="200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21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20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21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223" dur="20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224" dur="20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22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26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27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229" dur="200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230" dur="200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23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32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33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235" dur="200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236" dur="200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23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38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39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241" dur="200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242" dur="200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24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44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45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247" dur="200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248" dur="200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24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50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253" dur="200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254" dur="200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25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56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57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259" dur="200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260" dur="200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26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62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63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265" dur="200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266" dur="200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26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68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69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271" dur="200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272" dur="200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27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74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75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277" dur="200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278" dur="200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27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80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81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283" dur="200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284" dur="200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28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86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87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289" dur="200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290" dur="200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29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92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93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295" dur="200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296" dur="200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29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98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99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301" dur="200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302" dur="200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30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04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05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307" dur="200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308" dur="200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30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10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11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313" dur="200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314" dur="200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31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16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17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319" dur="200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320" dur="200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32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22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23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325" dur="200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326" dur="200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32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28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29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331" dur="200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332" dur="200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33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34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35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337" dur="200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338" dur="200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33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40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41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343" dur="2000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344" dur="2000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34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46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47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349" dur="200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350" dur="200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35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52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53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355" dur="200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356" dur="200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35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58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59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361" dur="200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362" dur="200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36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64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65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367" dur="2000" autoRev="1" fill="remove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368" dur="2000" autoRev="1" fill="remove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36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70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71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373" dur="200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374" dur="200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37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76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77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379" dur="200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380" dur="200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38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82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83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385" dur="200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386" dur="200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38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88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89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391" dur="2000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392" dur="2000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39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94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95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397" dur="200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398" dur="200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39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00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01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403" dur="2000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404" dur="2000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40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06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07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409" dur="2000" autoRev="1" fill="remove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410" dur="2000" autoRev="1" fill="remove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4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12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13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415" dur="2000" autoRev="1" fill="remove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416" dur="2000" autoRev="1" fill="remove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41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18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19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421" dur="200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422" dur="200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42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24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25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427" dur="200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428" dur="200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42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30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31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433" dur="200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434" dur="200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43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36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37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439" dur="200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440" dur="200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44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42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43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445" dur="200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446" dur="200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44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48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49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451" dur="200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452" dur="200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45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54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55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457" dur="200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458" dur="200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45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60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61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463" dur="200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464" dur="200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46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66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67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469" dur="200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470" dur="200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47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72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73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475" dur="2000" autoRev="1" fill="remove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476" dur="2000" autoRev="1" fill="remove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47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78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79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481" dur="200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482" dur="200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48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84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85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 accumulate="none">
                                        <p:cTn id="487" dur="200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 accumulate="none">
                                        <p:cTn id="488" dur="200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48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90" dur="10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from x="100000" y="100000"/>
                                      <p:to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[动画大师]_Oval 1"/>
          <p:cNvSpPr/>
          <p:nvPr/>
        </p:nvSpPr>
        <p:spPr>
          <a:xfrm rot="-5400000">
            <a:off x="4567168" y="229289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[动画大师]_Oval 1"/>
          <p:cNvSpPr/>
          <p:nvPr/>
        </p:nvSpPr>
        <p:spPr>
          <a:xfrm rot="-5130000">
            <a:off x="4571083" y="2193252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[动画大师]_Oval 1"/>
          <p:cNvSpPr/>
          <p:nvPr/>
        </p:nvSpPr>
        <p:spPr>
          <a:xfrm rot="-4860000">
            <a:off x="4582804" y="209422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[动画大师]_Oval 1"/>
          <p:cNvSpPr/>
          <p:nvPr/>
        </p:nvSpPr>
        <p:spPr>
          <a:xfrm rot="-4590000">
            <a:off x="4602258" y="199641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[动画大师]_Oval 1"/>
          <p:cNvSpPr/>
          <p:nvPr/>
        </p:nvSpPr>
        <p:spPr>
          <a:xfrm rot="-4320000">
            <a:off x="4629326" y="190044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[动画大师]_Oval 1"/>
          <p:cNvSpPr/>
          <p:nvPr/>
        </p:nvSpPr>
        <p:spPr>
          <a:xfrm rot="-4050000">
            <a:off x="4663841" y="180688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[动画大师]_Oval 1"/>
          <p:cNvSpPr/>
          <p:nvPr/>
        </p:nvSpPr>
        <p:spPr>
          <a:xfrm rot="-3780000">
            <a:off x="4705590" y="171632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[动画大师]_Oval 1"/>
          <p:cNvSpPr/>
          <p:nvPr/>
        </p:nvSpPr>
        <p:spPr>
          <a:xfrm rot="-3510000">
            <a:off x="4754315" y="1629322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[动画大师]_Oval 1"/>
          <p:cNvSpPr/>
          <p:nvPr/>
        </p:nvSpPr>
        <p:spPr>
          <a:xfrm rot="-3240000">
            <a:off x="4809716" y="1546408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[动画大师]_Oval 1"/>
          <p:cNvSpPr/>
          <p:nvPr/>
        </p:nvSpPr>
        <p:spPr>
          <a:xfrm rot="-2970000">
            <a:off x="4871453" y="1468096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[动画大师]_Oval 1"/>
          <p:cNvSpPr/>
          <p:nvPr/>
        </p:nvSpPr>
        <p:spPr>
          <a:xfrm rot="-2700000">
            <a:off x="4939142" y="139487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[动画大师]_Oval 1"/>
          <p:cNvSpPr/>
          <p:nvPr/>
        </p:nvSpPr>
        <p:spPr>
          <a:xfrm rot="-2430000">
            <a:off x="5012369" y="132718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[动画大师]_Oval 1"/>
          <p:cNvSpPr/>
          <p:nvPr/>
        </p:nvSpPr>
        <p:spPr>
          <a:xfrm rot="-2160000">
            <a:off x="5090681" y="126544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[动画大师]_Oval 1"/>
          <p:cNvSpPr/>
          <p:nvPr/>
        </p:nvSpPr>
        <p:spPr>
          <a:xfrm rot="-1890000">
            <a:off x="5173595" y="1210042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[动画大师]_Oval 1"/>
          <p:cNvSpPr/>
          <p:nvPr/>
        </p:nvSpPr>
        <p:spPr>
          <a:xfrm rot="-1620000">
            <a:off x="5260600" y="116131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[动画大师]_Oval 1"/>
          <p:cNvSpPr/>
          <p:nvPr/>
        </p:nvSpPr>
        <p:spPr>
          <a:xfrm rot="-1350000">
            <a:off x="5351160" y="1119568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[动画大师]_Oval 1"/>
          <p:cNvSpPr/>
          <p:nvPr/>
        </p:nvSpPr>
        <p:spPr>
          <a:xfrm rot="-1080000">
            <a:off x="5444716" y="108505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[动画大师]_Oval 1"/>
          <p:cNvSpPr/>
          <p:nvPr/>
        </p:nvSpPr>
        <p:spPr>
          <a:xfrm rot="-810000">
            <a:off x="5540692" y="105798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[动画大师]_Oval 1"/>
          <p:cNvSpPr/>
          <p:nvPr/>
        </p:nvSpPr>
        <p:spPr>
          <a:xfrm rot="-540000">
            <a:off x="5638497" y="103853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[动画大师]_Oval 1"/>
          <p:cNvSpPr/>
          <p:nvPr/>
        </p:nvSpPr>
        <p:spPr>
          <a:xfrm rot="-270000">
            <a:off x="5737525" y="102681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[动画大师]_Oval 1"/>
          <p:cNvSpPr/>
          <p:nvPr/>
        </p:nvSpPr>
        <p:spPr>
          <a:xfrm>
            <a:off x="5837168" y="102289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[动画大师]_Oval 1"/>
          <p:cNvSpPr/>
          <p:nvPr/>
        </p:nvSpPr>
        <p:spPr>
          <a:xfrm rot="270000">
            <a:off x="5936811" y="102681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[动画大师]_Oval 1"/>
          <p:cNvSpPr/>
          <p:nvPr/>
        </p:nvSpPr>
        <p:spPr>
          <a:xfrm rot="540000">
            <a:off x="6035840" y="103853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[动画大师]_Oval 1"/>
          <p:cNvSpPr/>
          <p:nvPr/>
        </p:nvSpPr>
        <p:spPr>
          <a:xfrm rot="810000">
            <a:off x="6133644" y="105798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[动画大师]_Oval 1"/>
          <p:cNvSpPr/>
          <p:nvPr/>
        </p:nvSpPr>
        <p:spPr>
          <a:xfrm rot="1080000">
            <a:off x="6229620" y="108505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[动画大师]_Oval 1"/>
          <p:cNvSpPr/>
          <p:nvPr/>
        </p:nvSpPr>
        <p:spPr>
          <a:xfrm rot="1350000">
            <a:off x="6323176" y="1119568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[动画大师]_Oval 1"/>
          <p:cNvSpPr/>
          <p:nvPr/>
        </p:nvSpPr>
        <p:spPr>
          <a:xfrm rot="1620000">
            <a:off x="6413736" y="116131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[动画大师]_Oval 1"/>
          <p:cNvSpPr/>
          <p:nvPr/>
        </p:nvSpPr>
        <p:spPr>
          <a:xfrm rot="1890000">
            <a:off x="6500741" y="1210042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[动画大师]_Oval 1"/>
          <p:cNvSpPr/>
          <p:nvPr/>
        </p:nvSpPr>
        <p:spPr>
          <a:xfrm rot="2160000">
            <a:off x="6583656" y="126544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[动画大师]_Oval 1"/>
          <p:cNvSpPr/>
          <p:nvPr/>
        </p:nvSpPr>
        <p:spPr>
          <a:xfrm rot="2430000">
            <a:off x="6661967" y="132718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[动画大师]_Oval 1"/>
          <p:cNvSpPr/>
          <p:nvPr/>
        </p:nvSpPr>
        <p:spPr>
          <a:xfrm rot="2700000">
            <a:off x="6735194" y="139487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[动画大师]_Oval 1"/>
          <p:cNvSpPr/>
          <p:nvPr/>
        </p:nvSpPr>
        <p:spPr>
          <a:xfrm rot="2970000">
            <a:off x="6802884" y="1468096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[动画大师]_Oval 1"/>
          <p:cNvSpPr/>
          <p:nvPr/>
        </p:nvSpPr>
        <p:spPr>
          <a:xfrm rot="3240000">
            <a:off x="6864620" y="1546408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[动画大师]_Oval 1"/>
          <p:cNvSpPr/>
          <p:nvPr/>
        </p:nvSpPr>
        <p:spPr>
          <a:xfrm rot="3510000">
            <a:off x="6920021" y="1629322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[动画大师]_Oval 1"/>
          <p:cNvSpPr/>
          <p:nvPr/>
        </p:nvSpPr>
        <p:spPr>
          <a:xfrm rot="3780000">
            <a:off x="6968747" y="171632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[动画大师]_Oval 1"/>
          <p:cNvSpPr/>
          <p:nvPr/>
        </p:nvSpPr>
        <p:spPr>
          <a:xfrm rot="4050000">
            <a:off x="7010495" y="180688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[动画大师]_Oval 1"/>
          <p:cNvSpPr/>
          <p:nvPr/>
        </p:nvSpPr>
        <p:spPr>
          <a:xfrm rot="4320000">
            <a:off x="7045010" y="190044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[动画大师]_Oval 1"/>
          <p:cNvSpPr/>
          <p:nvPr/>
        </p:nvSpPr>
        <p:spPr>
          <a:xfrm rot="4590000">
            <a:off x="7072078" y="199641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[动画大师]_Oval 1"/>
          <p:cNvSpPr/>
          <p:nvPr/>
        </p:nvSpPr>
        <p:spPr>
          <a:xfrm rot="4860000">
            <a:off x="7091532" y="209422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[动画大师]_Oval 1"/>
          <p:cNvSpPr/>
          <p:nvPr/>
        </p:nvSpPr>
        <p:spPr>
          <a:xfrm rot="5130000">
            <a:off x="7103253" y="2193252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[动画大师]_Oval 1"/>
          <p:cNvSpPr/>
          <p:nvPr/>
        </p:nvSpPr>
        <p:spPr>
          <a:xfrm rot="5400000">
            <a:off x="7107168" y="229289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[动画大师]_Oval 1"/>
          <p:cNvSpPr/>
          <p:nvPr/>
        </p:nvSpPr>
        <p:spPr>
          <a:xfrm rot="5670000">
            <a:off x="7103253" y="2392538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[动画大师]_Oval 1"/>
          <p:cNvSpPr/>
          <p:nvPr/>
        </p:nvSpPr>
        <p:spPr>
          <a:xfrm rot="5940000">
            <a:off x="7091532" y="249156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[动画大师]_Oval 1"/>
          <p:cNvSpPr/>
          <p:nvPr/>
        </p:nvSpPr>
        <p:spPr>
          <a:xfrm rot="6210000">
            <a:off x="7072078" y="258937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[动画大师]_Oval 1"/>
          <p:cNvSpPr/>
          <p:nvPr/>
        </p:nvSpPr>
        <p:spPr>
          <a:xfrm rot="6480000">
            <a:off x="7045010" y="268534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[动画大师]_Oval 1"/>
          <p:cNvSpPr/>
          <p:nvPr/>
        </p:nvSpPr>
        <p:spPr>
          <a:xfrm rot="6750000">
            <a:off x="7010495" y="277890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[动画大师]_Oval 1"/>
          <p:cNvSpPr/>
          <p:nvPr/>
        </p:nvSpPr>
        <p:spPr>
          <a:xfrm rot="7020000">
            <a:off x="6968747" y="286946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[动画大师]_Oval 1"/>
          <p:cNvSpPr/>
          <p:nvPr/>
        </p:nvSpPr>
        <p:spPr>
          <a:xfrm rot="7290000">
            <a:off x="6920021" y="2956468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[动画大师]_Oval 1"/>
          <p:cNvSpPr/>
          <p:nvPr/>
        </p:nvSpPr>
        <p:spPr>
          <a:xfrm rot="7560000">
            <a:off x="6864620" y="3039382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[动画大师]_Oval 1"/>
          <p:cNvSpPr/>
          <p:nvPr/>
        </p:nvSpPr>
        <p:spPr>
          <a:xfrm rot="7830000">
            <a:off x="6802884" y="311769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[动画大师]_Oval 1"/>
          <p:cNvSpPr/>
          <p:nvPr/>
        </p:nvSpPr>
        <p:spPr>
          <a:xfrm rot="8100000">
            <a:off x="6735194" y="319092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[动画大师]_Oval 1"/>
          <p:cNvSpPr/>
          <p:nvPr/>
        </p:nvSpPr>
        <p:spPr>
          <a:xfrm rot="8370000">
            <a:off x="6661967" y="325861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[动画大师]_Oval 1"/>
          <p:cNvSpPr/>
          <p:nvPr/>
        </p:nvSpPr>
        <p:spPr>
          <a:xfrm rot="8640000">
            <a:off x="6583656" y="332034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[动画大师]_Oval 1"/>
          <p:cNvSpPr/>
          <p:nvPr/>
        </p:nvSpPr>
        <p:spPr>
          <a:xfrm rot="8910000">
            <a:off x="6500741" y="3375748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[动画大师]_Oval 1"/>
          <p:cNvSpPr/>
          <p:nvPr/>
        </p:nvSpPr>
        <p:spPr>
          <a:xfrm rot="9180000">
            <a:off x="6413736" y="342447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[动画大师]_Oval 1"/>
          <p:cNvSpPr/>
          <p:nvPr/>
        </p:nvSpPr>
        <p:spPr>
          <a:xfrm rot="9450000">
            <a:off x="6323176" y="3466222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[动画大师]_Oval 1"/>
          <p:cNvSpPr/>
          <p:nvPr/>
        </p:nvSpPr>
        <p:spPr>
          <a:xfrm rot="9720000">
            <a:off x="6229620" y="350073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[动画大师]_Oval 1"/>
          <p:cNvSpPr/>
          <p:nvPr/>
        </p:nvSpPr>
        <p:spPr>
          <a:xfrm rot="9990000">
            <a:off x="6133644" y="352780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[动画大师]_Oval 1"/>
          <p:cNvSpPr/>
          <p:nvPr/>
        </p:nvSpPr>
        <p:spPr>
          <a:xfrm rot="10260000">
            <a:off x="6035840" y="354725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[动画大师]_Oval 1"/>
          <p:cNvSpPr/>
          <p:nvPr/>
        </p:nvSpPr>
        <p:spPr>
          <a:xfrm rot="10530000">
            <a:off x="5936811" y="355898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[动画大师]_Oval 1"/>
          <p:cNvSpPr/>
          <p:nvPr/>
        </p:nvSpPr>
        <p:spPr>
          <a:xfrm rot="10800000">
            <a:off x="5837168" y="356289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[动画大师]_Oval 1"/>
          <p:cNvSpPr/>
          <p:nvPr/>
        </p:nvSpPr>
        <p:spPr>
          <a:xfrm rot="11070000">
            <a:off x="5737525" y="355898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[动画大师]_Oval 1"/>
          <p:cNvSpPr/>
          <p:nvPr/>
        </p:nvSpPr>
        <p:spPr>
          <a:xfrm rot="11340000">
            <a:off x="5638497" y="354725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[动画大师]_Oval 1"/>
          <p:cNvSpPr/>
          <p:nvPr/>
        </p:nvSpPr>
        <p:spPr>
          <a:xfrm rot="11610000">
            <a:off x="5540692" y="352780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[动画大师]_Oval 1"/>
          <p:cNvSpPr/>
          <p:nvPr/>
        </p:nvSpPr>
        <p:spPr>
          <a:xfrm rot="11880000">
            <a:off x="5444716" y="350073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[动画大师]_Oval 1"/>
          <p:cNvSpPr/>
          <p:nvPr/>
        </p:nvSpPr>
        <p:spPr>
          <a:xfrm rot="12150000">
            <a:off x="5351160" y="3466222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[动画大师]_Oval 1"/>
          <p:cNvSpPr/>
          <p:nvPr/>
        </p:nvSpPr>
        <p:spPr>
          <a:xfrm rot="12420000">
            <a:off x="5260600" y="342447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[动画大师]_Oval 1"/>
          <p:cNvSpPr/>
          <p:nvPr/>
        </p:nvSpPr>
        <p:spPr>
          <a:xfrm rot="12690000">
            <a:off x="5173595" y="3375748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[动画大师]_Oval 1"/>
          <p:cNvSpPr/>
          <p:nvPr/>
        </p:nvSpPr>
        <p:spPr>
          <a:xfrm rot="12960000">
            <a:off x="5090681" y="332034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[动画大师]_Oval 1"/>
          <p:cNvSpPr/>
          <p:nvPr/>
        </p:nvSpPr>
        <p:spPr>
          <a:xfrm rot="13230000">
            <a:off x="5012369" y="325861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[动画大师]_Oval 1"/>
          <p:cNvSpPr/>
          <p:nvPr/>
        </p:nvSpPr>
        <p:spPr>
          <a:xfrm rot="13500000">
            <a:off x="4939142" y="319092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[动画大师]_Oval 1"/>
          <p:cNvSpPr/>
          <p:nvPr/>
        </p:nvSpPr>
        <p:spPr>
          <a:xfrm rot="13770000">
            <a:off x="4871453" y="311769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[动画大师]_Oval 1"/>
          <p:cNvSpPr/>
          <p:nvPr/>
        </p:nvSpPr>
        <p:spPr>
          <a:xfrm rot="14040000">
            <a:off x="4809716" y="3039382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[动画大师]_Oval 1"/>
          <p:cNvSpPr/>
          <p:nvPr/>
        </p:nvSpPr>
        <p:spPr>
          <a:xfrm rot="14310000">
            <a:off x="4754315" y="2956468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[动画大师]_Oval 1"/>
          <p:cNvSpPr/>
          <p:nvPr/>
        </p:nvSpPr>
        <p:spPr>
          <a:xfrm rot="14580000">
            <a:off x="4705590" y="286946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[动画大师]_Oval 1"/>
          <p:cNvSpPr/>
          <p:nvPr/>
        </p:nvSpPr>
        <p:spPr>
          <a:xfrm rot="14850000">
            <a:off x="4663841" y="277890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[动画大师]_Oval 1"/>
          <p:cNvSpPr/>
          <p:nvPr/>
        </p:nvSpPr>
        <p:spPr>
          <a:xfrm rot="15120000">
            <a:off x="4629326" y="268534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[动画大师]_Oval 1"/>
          <p:cNvSpPr/>
          <p:nvPr/>
        </p:nvSpPr>
        <p:spPr>
          <a:xfrm rot="15390000">
            <a:off x="4602258" y="258937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[动画大师]_Oval 1"/>
          <p:cNvSpPr/>
          <p:nvPr/>
        </p:nvSpPr>
        <p:spPr>
          <a:xfrm rot="15660000">
            <a:off x="4582804" y="249156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[动画大师]_Oval 1"/>
          <p:cNvSpPr/>
          <p:nvPr/>
        </p:nvSpPr>
        <p:spPr>
          <a:xfrm rot="15930000">
            <a:off x="4571083" y="2392538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hlinkClick r:id="rId2" action="ppaction://hlinksldjump"/>
          </p:cNvPr>
          <p:cNvSpPr/>
          <p:nvPr/>
        </p:nvSpPr>
        <p:spPr>
          <a:xfrm>
            <a:off x="10854813" y="0"/>
            <a:ext cx="1337187" cy="220097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19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8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2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1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6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1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0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2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4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2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8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3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2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3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6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3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0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4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4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4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48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5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2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5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56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5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60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6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64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6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68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7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72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7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76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7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80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8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84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8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88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9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92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9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96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9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00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10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04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10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08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1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12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11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16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11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20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12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24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12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28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13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32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13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36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13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40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14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44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14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48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15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52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15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56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15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60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16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64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16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68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169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17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72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17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76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177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17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80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18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84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18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88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189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19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92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193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19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196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19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00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20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04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205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20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08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209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2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12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21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16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217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21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20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221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22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24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225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22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28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23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32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233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23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36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237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23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40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241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24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44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245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24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48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249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25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52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253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25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56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257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25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60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261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26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64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265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26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68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269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27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72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273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27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76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277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27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80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281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28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84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285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28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88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289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29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92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293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29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296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297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29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00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301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30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04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305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30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08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309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3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12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313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31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16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317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31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20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  <p:par>
                                <p:cTn id="321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Rot by="21600000">
                                      <p:cBhvr>
                                        <p:cTn id="32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Scale>
                                      <p:cBhvr additive="base" accumulate="none">
                                        <p:cTn id="324" dur="1500" accel="50000" decel="50000" autoRev="1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</p:cBhvr>
                                      <p:from x="100000" y="100000"/>
                                      <p:to x="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/>
        </p:nvSpPr>
        <p:spPr>
          <a:xfrm rot="-5400000">
            <a:off x="5116239" y="225514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-4860000">
            <a:off x="5122180" y="2179652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rot="-4320000">
            <a:off x="5139859" y="210601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-3780000">
            <a:off x="5168839" y="203605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rot="-3240000">
            <a:off x="5208407" y="1971482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-2700000">
            <a:off x="5257589" y="191389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-2160000">
            <a:off x="5315174" y="186471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rot="-1620000">
            <a:off x="5379743" y="182514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rot="-1080000">
            <a:off x="5449707" y="179616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rot="-540000">
            <a:off x="5523343" y="177848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598839" y="177254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rot="540000">
            <a:off x="5674334" y="177848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rot="1080000">
            <a:off x="5747970" y="179616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620000">
            <a:off x="5817935" y="182514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 rot="2160000">
            <a:off x="5882504" y="186471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rot="2700000">
            <a:off x="5940089" y="191389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rot="3240000">
            <a:off x="5989270" y="1971482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rot="3780000">
            <a:off x="6028839" y="203605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4320000">
            <a:off x="6057819" y="210601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rot="4860000">
            <a:off x="6075497" y="2179652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rot="5400000">
            <a:off x="6081439" y="225514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rot="5940000">
            <a:off x="6075497" y="2330642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6480000">
            <a:off x="6057819" y="240427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rot="7020000">
            <a:off x="6028839" y="247424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rot="7560000">
            <a:off x="5989270" y="2538812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rot="8100000">
            <a:off x="5940089" y="259639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8640000">
            <a:off x="5882504" y="264557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rot="9180000">
            <a:off x="5817935" y="268514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rot="9720000">
            <a:off x="5747970" y="271412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rot="10260000">
            <a:off x="5674334" y="273180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rot="10800000">
            <a:off x="5598839" y="273774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rot="11340000">
            <a:off x="5523343" y="273180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 rot="11880000">
            <a:off x="5449707" y="271412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rot="12420000">
            <a:off x="5379743" y="268514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rot="12960000">
            <a:off x="5315174" y="264557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 rot="13500000">
            <a:off x="5257589" y="259639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 rot="14040000">
            <a:off x="5208407" y="2538812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 rot="14580000">
            <a:off x="5168839" y="247424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 rot="15120000">
            <a:off x="5139859" y="240427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 rot="15660000">
            <a:off x="5122180" y="2330642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hlinkClick r:id="rId2" action="ppaction://hlinksldjump"/>
          </p:cNvPr>
          <p:cNvSpPr/>
          <p:nvPr/>
        </p:nvSpPr>
        <p:spPr>
          <a:xfrm>
            <a:off x="10854813" y="0"/>
            <a:ext cx="1337187" cy="220097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43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repeatCount="indefinite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9" presetClass="entr" presetSubtype="10" repeatCount="indefinite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9" presetClass="entr" presetSubtype="10" repeatCount="indefinite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9" presetClass="entr" presetSubtype="1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9" presetClass="entr" presetSubtype="1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9" presetClass="entr" presetSubtype="1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9" presetClass="entr" presetSubtype="1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9" presetClass="entr" presetSubtype="10" repeatCount="indefinite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9" presetClass="entr" presetSubtype="10" repeatCount="indefinite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9" presetClass="entr" presetSubtype="1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9" presetClass="entr" presetSubtype="10" repeatCount="indefinite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9" presetClass="entr" presetSubtype="10" repeatCount="indefinite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9" presetClass="entr" presetSubtype="10" repeatCount="indefinite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9" presetClass="entr" presetSubtype="10" repeatCount="indefinite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9" presetClass="entr" presetSubtype="1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9" presetClass="entr" presetSubtype="10" repeatCount="indefinite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9" presetClass="entr" presetSubtype="10" repeatCount="indefinite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9" presetClass="entr" presetSubtype="10" repeatCount="indefinite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9" presetClass="entr" presetSubtype="10" repeatCount="indefinite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9" presetClass="entr" presetSubtype="1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9" presetClass="entr" presetSubtype="10" repeatCount="indefinite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9" presetClass="entr" presetSubtype="10" repeatCount="indefinite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9" presetClass="entr" presetSubtype="10" repeatCount="indefinite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9" presetClass="entr" presetSubtype="10" repeatCount="indefinite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9" presetClass="entr" presetSubtype="10" repeatCount="indefinite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19" presetClass="entr" presetSubtype="10" repeatCount="indefinite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19" presetClass="entr" presetSubtype="10" repeatCount="indefinite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19" presetClass="entr" presetSubtype="10" repeatCount="indefinite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19" presetClass="entr" presetSubtype="10" repeatCount="indefinite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9" presetClass="entr" presetSubtype="10" repeatCount="indefinite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9" presetClass="entr" presetSubtype="10" repeatCount="indefinite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19" presetClass="entr" presetSubtype="10" repeatCount="indefinite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19" presetClass="entr" presetSubtype="10" repeatCount="indefinite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19" presetClass="entr" presetSubtype="10" repeatCount="indefinite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19" presetClass="entr" presetSubtype="10" repeatCount="indefinite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19" presetClass="entr" presetSubtype="10" repeatCount="indefinite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19" presetClass="entr" presetSubtype="10" repeatCount="indefinite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19" presetClass="entr" presetSubtype="10" repeatCount="indefinite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19" presetClass="entr" presetSubtype="10" repeatCount="indefinite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6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7" presetID="8" presetClass="emph" presetSubtype="0" repeatCount="indefinite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10800000">
                                      <p:cBhvr>
                                        <p:cTn id="16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8" presetClass="emph" presetSubtype="0" repeatCount="indefinite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17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1" presetID="8" presetClass="emph" presetSubtype="0" repeatCount="indefinite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0800000">
                                      <p:cBhvr>
                                        <p:cTn id="17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3" presetID="8" presetClass="emph" presetSubtype="0" repeatCount="indefinite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10800000">
                                      <p:cBhvr>
                                        <p:cTn id="17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5" presetID="8" presetClass="emph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17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7" presetID="8" presetClass="emph" presetSubtype="0" repeatCount="indefinite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10800000">
                                      <p:cBhvr>
                                        <p:cTn id="17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9" presetID="8" presetClass="emph" presetSubtype="0" repeatCount="indefinite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10800000">
                                      <p:cBhvr>
                                        <p:cTn id="18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1" presetID="8" presetClass="emph" presetSubtype="0" repeatCount="indefinite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10800000">
                                      <p:cBhvr>
                                        <p:cTn id="18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3" presetID="8" presetClass="emph" presetSubtype="0" repeatCount="indefinite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Rot by="10800000">
                                      <p:cBhvr>
                                        <p:cTn id="18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5" presetID="8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0800000">
                                      <p:cBhvr>
                                        <p:cTn id="18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7" presetID="8" presetClass="emph" presetSubtype="0" repeatCount="indefinite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Rot by="10800000">
                                      <p:cBhvr>
                                        <p:cTn id="18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9" presetID="8" presetClass="emph" presetSubtype="0" repeatCount="indefinite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Rot by="10800000">
                                      <p:cBhvr>
                                        <p:cTn id="19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8" presetClass="emph" presetSubtype="0" repeatCount="indefinite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10800000">
                                      <p:cBhvr>
                                        <p:cTn id="19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3" presetID="8" presetClass="emph" presetSubtype="0" repeatCount="indefinite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Rot by="10800000">
                                      <p:cBhvr>
                                        <p:cTn id="19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5" presetID="8" presetClass="emph" presetSubtype="0" repeatCount="indefinite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10800000">
                                      <p:cBhvr>
                                        <p:cTn id="19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7" presetID="8" presetClass="emph" presetSubtype="0" repeatCount="indefinite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Rot by="10800000">
                                      <p:cBhvr>
                                        <p:cTn id="19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9" presetID="8" presetClass="emph" presetSubtype="0" repeatCount="indefinite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Rot by="10800000">
                                      <p:cBhvr>
                                        <p:cTn id="20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1" presetID="8" presetClass="emph" presetSubtype="0" repeatCount="indefinite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Rot by="10800000">
                                      <p:cBhvr>
                                        <p:cTn id="20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3" presetID="8" presetClass="emph" presetSubtype="0" repeatCount="indefinite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Rot by="10800000">
                                      <p:cBhvr>
                                        <p:cTn id="20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5" presetID="8" presetClass="emph" presetSubtype="0" repeatCount="indefinite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10800000">
                                      <p:cBhvr>
                                        <p:cTn id="20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7" presetID="8" presetClass="emph" presetSubtype="0" repeatCount="indefinite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animRot by="10800000">
                                      <p:cBhvr>
                                        <p:cTn id="20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9" presetID="8" presetClass="emph" presetSubtype="0" repeatCount="indefinite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animRot by="10800000">
                                      <p:cBhvr>
                                        <p:cTn id="21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1" presetID="8" presetClass="emph" presetSubtype="0" repeatCount="indefinite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Rot by="10800000">
                                      <p:cBhvr>
                                        <p:cTn id="21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3" presetID="8" presetClass="emph" presetSubtype="0" repeatCount="indefinite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animRot by="10800000">
                                      <p:cBhvr>
                                        <p:cTn id="21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5" presetID="8" presetClass="emph" presetSubtype="0" repeatCount="indefinite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Rot by="10800000">
                                      <p:cBhvr>
                                        <p:cTn id="21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7" presetID="8" presetClass="emph" presetSubtype="0" repeatCount="indefinite" fill="hold" grpId="1" nodeType="withEffect">
                                  <p:stCondLst>
                                    <p:cond delay="2600"/>
                                  </p:stCondLst>
                                  <p:childTnLst>
                                    <p:animRot by="10800000">
                                      <p:cBhvr>
                                        <p:cTn id="21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9" presetID="8" presetClass="emph" presetSubtype="0" repeatCount="indefinite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animRot by="10800000">
                                      <p:cBhvr>
                                        <p:cTn id="22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1" presetID="8" presetClass="emph" presetSubtype="0" repeatCount="indefinite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Rot by="10800000">
                                      <p:cBhvr>
                                        <p:cTn id="22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3" presetID="8" presetClass="emph" presetSubtype="0" repeatCount="indefinite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Rot by="10800000">
                                      <p:cBhvr>
                                        <p:cTn id="22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5" presetID="8" presetClass="emph" presetSubtype="0" repeatCount="indefinite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10800000">
                                      <p:cBhvr>
                                        <p:cTn id="22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7" presetID="8" presetClass="emph" presetSubtype="0" repeatCount="indefinite" fill="hold" grpId="1" nodeType="withEffect">
                                  <p:stCondLst>
                                    <p:cond delay="3100"/>
                                  </p:stCondLst>
                                  <p:childTnLst>
                                    <p:animRot by="10800000">
                                      <p:cBhvr>
                                        <p:cTn id="22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9" presetID="8" presetClass="emph" presetSubtype="0" repeatCount="indefinite" fill="hold" grpId="1" nodeType="withEffect">
                                  <p:stCondLst>
                                    <p:cond delay="3200"/>
                                  </p:stCondLst>
                                  <p:childTnLst>
                                    <p:animRot by="10800000">
                                      <p:cBhvr>
                                        <p:cTn id="23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1" presetID="8" presetClass="emph" presetSubtype="0" repeatCount="indefinite" fill="hold" grpId="1" nodeType="withEffect">
                                  <p:stCondLst>
                                    <p:cond delay="3300"/>
                                  </p:stCondLst>
                                  <p:childTnLst>
                                    <p:animRot by="10800000">
                                      <p:cBhvr>
                                        <p:cTn id="23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3" presetID="8" presetClass="emph" presetSubtype="0" repeatCount="indefinite" fill="hold" grpId="1" nodeType="withEffect">
                                  <p:stCondLst>
                                    <p:cond delay="3400"/>
                                  </p:stCondLst>
                                  <p:childTnLst>
                                    <p:animRot by="10800000">
                                      <p:cBhvr>
                                        <p:cTn id="23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5" presetID="8" presetClass="emph" presetSubtype="0" repeatCount="indefinite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Rot by="10800000">
                                      <p:cBhvr>
                                        <p:cTn id="23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7" presetID="8" presetClass="emph" presetSubtype="0" repeatCount="indefinite" fill="hold" grpId="1" nodeType="withEffect">
                                  <p:stCondLst>
                                    <p:cond delay="3600"/>
                                  </p:stCondLst>
                                  <p:childTnLst>
                                    <p:animRot by="10800000">
                                      <p:cBhvr>
                                        <p:cTn id="23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9" presetID="8" presetClass="emph" presetSubtype="0" repeatCount="indefinite" fill="hold" grpId="1" nodeType="withEffect">
                                  <p:stCondLst>
                                    <p:cond delay="3700"/>
                                  </p:stCondLst>
                                  <p:childTnLst>
                                    <p:animRot by="10800000">
                                      <p:cBhvr>
                                        <p:cTn id="24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1" presetID="8" presetClass="emph" presetSubtype="0" repeatCount="indefinite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Rot by="10800000">
                                      <p:cBhvr>
                                        <p:cTn id="24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3" presetID="8" presetClass="emph" presetSubtype="0" repeatCount="indefinite" fill="hold" grpId="1" nodeType="withEffect">
                                  <p:stCondLst>
                                    <p:cond delay="3900"/>
                                  </p:stCondLst>
                                  <p:childTnLst>
                                    <p:animRot by="10800000">
                                      <p:cBhvr>
                                        <p:cTn id="24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[动画大师]_Oval 1"/>
          <p:cNvSpPr/>
          <p:nvPr/>
        </p:nvSpPr>
        <p:spPr>
          <a:xfrm>
            <a:off x="4328839" y="225514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[动画大师]_Oval 1"/>
          <p:cNvSpPr/>
          <p:nvPr/>
        </p:nvSpPr>
        <p:spPr>
          <a:xfrm>
            <a:off x="4332754" y="215550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[动画大师]_Oval 1"/>
          <p:cNvSpPr/>
          <p:nvPr/>
        </p:nvSpPr>
        <p:spPr>
          <a:xfrm>
            <a:off x="4344475" y="205647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[动画大师]_Oval 1"/>
          <p:cNvSpPr/>
          <p:nvPr/>
        </p:nvSpPr>
        <p:spPr>
          <a:xfrm>
            <a:off x="4363929" y="195867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[动画大师]_Oval 1"/>
          <p:cNvSpPr/>
          <p:nvPr/>
        </p:nvSpPr>
        <p:spPr>
          <a:xfrm>
            <a:off x="4390997" y="186269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[动画大师]_Oval 1"/>
          <p:cNvSpPr/>
          <p:nvPr/>
        </p:nvSpPr>
        <p:spPr>
          <a:xfrm>
            <a:off x="4425512" y="176913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[动画大师]_Oval 1"/>
          <p:cNvSpPr/>
          <p:nvPr/>
        </p:nvSpPr>
        <p:spPr>
          <a:xfrm>
            <a:off x="4467261" y="167857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[动画大师]_Oval 1"/>
          <p:cNvSpPr/>
          <p:nvPr/>
        </p:nvSpPr>
        <p:spPr>
          <a:xfrm>
            <a:off x="4515986" y="159157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[动画大师]_Oval 1"/>
          <p:cNvSpPr/>
          <p:nvPr/>
        </p:nvSpPr>
        <p:spPr>
          <a:xfrm>
            <a:off x="4571387" y="150866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[动画大师]_Oval 1"/>
          <p:cNvSpPr/>
          <p:nvPr/>
        </p:nvSpPr>
        <p:spPr>
          <a:xfrm>
            <a:off x="4633123" y="1430348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[动画大师]_Oval 1"/>
          <p:cNvSpPr/>
          <p:nvPr/>
        </p:nvSpPr>
        <p:spPr>
          <a:xfrm>
            <a:off x="4700813" y="135712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[动画大师]_Oval 1"/>
          <p:cNvSpPr/>
          <p:nvPr/>
        </p:nvSpPr>
        <p:spPr>
          <a:xfrm>
            <a:off x="4774040" y="128943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[动画大师]_Oval 1"/>
          <p:cNvSpPr/>
          <p:nvPr/>
        </p:nvSpPr>
        <p:spPr>
          <a:xfrm>
            <a:off x="4852351" y="122769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[动画大师]_Oval 1"/>
          <p:cNvSpPr/>
          <p:nvPr/>
        </p:nvSpPr>
        <p:spPr>
          <a:xfrm>
            <a:off x="4935266" y="117229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[动画大师]_Oval 1"/>
          <p:cNvSpPr/>
          <p:nvPr/>
        </p:nvSpPr>
        <p:spPr>
          <a:xfrm>
            <a:off x="5022271" y="112356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[动画大师]_Oval 1"/>
          <p:cNvSpPr/>
          <p:nvPr/>
        </p:nvSpPr>
        <p:spPr>
          <a:xfrm>
            <a:off x="5112831" y="108182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[动画大师]_Oval 1"/>
          <p:cNvSpPr/>
          <p:nvPr/>
        </p:nvSpPr>
        <p:spPr>
          <a:xfrm>
            <a:off x="5206387" y="104730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[动画大师]_Oval 1"/>
          <p:cNvSpPr/>
          <p:nvPr/>
        </p:nvSpPr>
        <p:spPr>
          <a:xfrm>
            <a:off x="5302363" y="102023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[动画大师]_Oval 1"/>
          <p:cNvSpPr/>
          <p:nvPr/>
        </p:nvSpPr>
        <p:spPr>
          <a:xfrm>
            <a:off x="5400167" y="100078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[动画大师]_Oval 1"/>
          <p:cNvSpPr/>
          <p:nvPr/>
        </p:nvSpPr>
        <p:spPr>
          <a:xfrm>
            <a:off x="5499196" y="989062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[动画大师]_Oval 1"/>
          <p:cNvSpPr/>
          <p:nvPr/>
        </p:nvSpPr>
        <p:spPr>
          <a:xfrm>
            <a:off x="5598839" y="98514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[动画大师]_Oval 1"/>
          <p:cNvSpPr/>
          <p:nvPr/>
        </p:nvSpPr>
        <p:spPr>
          <a:xfrm>
            <a:off x="5698482" y="989062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[动画大师]_Oval 1"/>
          <p:cNvSpPr/>
          <p:nvPr/>
        </p:nvSpPr>
        <p:spPr>
          <a:xfrm>
            <a:off x="5797510" y="100078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[动画大师]_Oval 1"/>
          <p:cNvSpPr/>
          <p:nvPr/>
        </p:nvSpPr>
        <p:spPr>
          <a:xfrm>
            <a:off x="5895315" y="102023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[动画大师]_Oval 1"/>
          <p:cNvSpPr/>
          <p:nvPr/>
        </p:nvSpPr>
        <p:spPr>
          <a:xfrm>
            <a:off x="5991290" y="104730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[动画大师]_Oval 1"/>
          <p:cNvSpPr/>
          <p:nvPr/>
        </p:nvSpPr>
        <p:spPr>
          <a:xfrm>
            <a:off x="6084847" y="108182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[动画大师]_Oval 1"/>
          <p:cNvSpPr/>
          <p:nvPr/>
        </p:nvSpPr>
        <p:spPr>
          <a:xfrm>
            <a:off x="6175407" y="112356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[动画大师]_Oval 1"/>
          <p:cNvSpPr/>
          <p:nvPr/>
        </p:nvSpPr>
        <p:spPr>
          <a:xfrm>
            <a:off x="6262412" y="117229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[动画大师]_Oval 1"/>
          <p:cNvSpPr/>
          <p:nvPr/>
        </p:nvSpPr>
        <p:spPr>
          <a:xfrm>
            <a:off x="6345326" y="122769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[动画大师]_Oval 1"/>
          <p:cNvSpPr/>
          <p:nvPr/>
        </p:nvSpPr>
        <p:spPr>
          <a:xfrm>
            <a:off x="6423638" y="128943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[动画大师]_Oval 1"/>
          <p:cNvSpPr/>
          <p:nvPr/>
        </p:nvSpPr>
        <p:spPr>
          <a:xfrm>
            <a:off x="6496865" y="135712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[动画大师]_Oval 1"/>
          <p:cNvSpPr/>
          <p:nvPr/>
        </p:nvSpPr>
        <p:spPr>
          <a:xfrm>
            <a:off x="6564554" y="1430348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[动画大师]_Oval 1"/>
          <p:cNvSpPr/>
          <p:nvPr/>
        </p:nvSpPr>
        <p:spPr>
          <a:xfrm>
            <a:off x="6626290" y="150866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[动画大师]_Oval 1"/>
          <p:cNvSpPr/>
          <p:nvPr/>
        </p:nvSpPr>
        <p:spPr>
          <a:xfrm>
            <a:off x="6681692" y="159157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[动画大师]_Oval 1"/>
          <p:cNvSpPr/>
          <p:nvPr/>
        </p:nvSpPr>
        <p:spPr>
          <a:xfrm>
            <a:off x="6730417" y="167857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[动画大师]_Oval 1"/>
          <p:cNvSpPr/>
          <p:nvPr/>
        </p:nvSpPr>
        <p:spPr>
          <a:xfrm>
            <a:off x="6772166" y="176913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[动画大师]_Oval 1"/>
          <p:cNvSpPr/>
          <p:nvPr/>
        </p:nvSpPr>
        <p:spPr>
          <a:xfrm>
            <a:off x="6806681" y="186269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[动画大师]_Oval 1"/>
          <p:cNvSpPr/>
          <p:nvPr/>
        </p:nvSpPr>
        <p:spPr>
          <a:xfrm>
            <a:off x="6833749" y="195867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[动画大师]_Oval 1"/>
          <p:cNvSpPr/>
          <p:nvPr/>
        </p:nvSpPr>
        <p:spPr>
          <a:xfrm>
            <a:off x="6853203" y="205647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[动画大师]_Oval 1"/>
          <p:cNvSpPr/>
          <p:nvPr/>
        </p:nvSpPr>
        <p:spPr>
          <a:xfrm>
            <a:off x="6864924" y="215550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[动画大师]_Oval 1"/>
          <p:cNvSpPr/>
          <p:nvPr/>
        </p:nvSpPr>
        <p:spPr>
          <a:xfrm>
            <a:off x="6868839" y="225514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[动画大师]_Oval 1"/>
          <p:cNvSpPr/>
          <p:nvPr/>
        </p:nvSpPr>
        <p:spPr>
          <a:xfrm>
            <a:off x="6864924" y="235479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[动画大师]_Oval 1"/>
          <p:cNvSpPr/>
          <p:nvPr/>
        </p:nvSpPr>
        <p:spPr>
          <a:xfrm>
            <a:off x="6853203" y="245381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[动画大师]_Oval 1"/>
          <p:cNvSpPr/>
          <p:nvPr/>
        </p:nvSpPr>
        <p:spPr>
          <a:xfrm>
            <a:off x="6833749" y="255162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[动画大师]_Oval 1"/>
          <p:cNvSpPr/>
          <p:nvPr/>
        </p:nvSpPr>
        <p:spPr>
          <a:xfrm>
            <a:off x="6806681" y="264759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[动画大师]_Oval 1"/>
          <p:cNvSpPr/>
          <p:nvPr/>
        </p:nvSpPr>
        <p:spPr>
          <a:xfrm>
            <a:off x="6772166" y="274115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[动画大师]_Oval 1"/>
          <p:cNvSpPr/>
          <p:nvPr/>
        </p:nvSpPr>
        <p:spPr>
          <a:xfrm>
            <a:off x="6730417" y="283171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[动画大师]_Oval 1"/>
          <p:cNvSpPr/>
          <p:nvPr/>
        </p:nvSpPr>
        <p:spPr>
          <a:xfrm>
            <a:off x="6681692" y="291872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[动画大师]_Oval 1"/>
          <p:cNvSpPr/>
          <p:nvPr/>
        </p:nvSpPr>
        <p:spPr>
          <a:xfrm>
            <a:off x="6626290" y="300163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[动画大师]_Oval 1"/>
          <p:cNvSpPr/>
          <p:nvPr/>
        </p:nvSpPr>
        <p:spPr>
          <a:xfrm>
            <a:off x="6564554" y="3079946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[动画大师]_Oval 1"/>
          <p:cNvSpPr/>
          <p:nvPr/>
        </p:nvSpPr>
        <p:spPr>
          <a:xfrm>
            <a:off x="6496865" y="315317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[动画大师]_Oval 1"/>
          <p:cNvSpPr/>
          <p:nvPr/>
        </p:nvSpPr>
        <p:spPr>
          <a:xfrm>
            <a:off x="6423638" y="322086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[动画大师]_Oval 1"/>
          <p:cNvSpPr/>
          <p:nvPr/>
        </p:nvSpPr>
        <p:spPr>
          <a:xfrm>
            <a:off x="6345326" y="3282598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[动画大师]_Oval 1"/>
          <p:cNvSpPr/>
          <p:nvPr/>
        </p:nvSpPr>
        <p:spPr>
          <a:xfrm>
            <a:off x="6262412" y="333800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[动画大师]_Oval 1"/>
          <p:cNvSpPr/>
          <p:nvPr/>
        </p:nvSpPr>
        <p:spPr>
          <a:xfrm>
            <a:off x="6175407" y="338672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[动画大师]_Oval 1"/>
          <p:cNvSpPr/>
          <p:nvPr/>
        </p:nvSpPr>
        <p:spPr>
          <a:xfrm>
            <a:off x="6084847" y="342847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[动画大师]_Oval 1"/>
          <p:cNvSpPr/>
          <p:nvPr/>
        </p:nvSpPr>
        <p:spPr>
          <a:xfrm>
            <a:off x="5991290" y="346298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[动画大师]_Oval 1"/>
          <p:cNvSpPr/>
          <p:nvPr/>
        </p:nvSpPr>
        <p:spPr>
          <a:xfrm>
            <a:off x="5895315" y="349005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[动画大师]_Oval 1"/>
          <p:cNvSpPr/>
          <p:nvPr/>
        </p:nvSpPr>
        <p:spPr>
          <a:xfrm>
            <a:off x="5797510" y="350951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[动画大师]_Oval 1"/>
          <p:cNvSpPr/>
          <p:nvPr/>
        </p:nvSpPr>
        <p:spPr>
          <a:xfrm>
            <a:off x="5698482" y="3521232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[动画大师]_Oval 1"/>
          <p:cNvSpPr/>
          <p:nvPr/>
        </p:nvSpPr>
        <p:spPr>
          <a:xfrm>
            <a:off x="5598839" y="352514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[动画大师]_Oval 1"/>
          <p:cNvSpPr/>
          <p:nvPr/>
        </p:nvSpPr>
        <p:spPr>
          <a:xfrm>
            <a:off x="5499196" y="3521232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[动画大师]_Oval 1"/>
          <p:cNvSpPr/>
          <p:nvPr/>
        </p:nvSpPr>
        <p:spPr>
          <a:xfrm>
            <a:off x="5400167" y="3509511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[动画大师]_Oval 1"/>
          <p:cNvSpPr/>
          <p:nvPr/>
        </p:nvSpPr>
        <p:spPr>
          <a:xfrm>
            <a:off x="5302363" y="3490057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[动画大师]_Oval 1"/>
          <p:cNvSpPr/>
          <p:nvPr/>
        </p:nvSpPr>
        <p:spPr>
          <a:xfrm>
            <a:off x="5206387" y="346298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[动画大师]_Oval 1"/>
          <p:cNvSpPr/>
          <p:nvPr/>
        </p:nvSpPr>
        <p:spPr>
          <a:xfrm>
            <a:off x="5112831" y="342847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[动画大师]_Oval 1"/>
          <p:cNvSpPr/>
          <p:nvPr/>
        </p:nvSpPr>
        <p:spPr>
          <a:xfrm>
            <a:off x="5022271" y="338672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[动画大师]_Oval 1"/>
          <p:cNvSpPr/>
          <p:nvPr/>
        </p:nvSpPr>
        <p:spPr>
          <a:xfrm>
            <a:off x="4935266" y="333800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[动画大师]_Oval 1"/>
          <p:cNvSpPr/>
          <p:nvPr/>
        </p:nvSpPr>
        <p:spPr>
          <a:xfrm>
            <a:off x="4852351" y="3282598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[动画大师]_Oval 1"/>
          <p:cNvSpPr/>
          <p:nvPr/>
        </p:nvSpPr>
        <p:spPr>
          <a:xfrm>
            <a:off x="4774040" y="322086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[动画大师]_Oval 1"/>
          <p:cNvSpPr/>
          <p:nvPr/>
        </p:nvSpPr>
        <p:spPr>
          <a:xfrm>
            <a:off x="4700813" y="315317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[动画大师]_Oval 1"/>
          <p:cNvSpPr/>
          <p:nvPr/>
        </p:nvSpPr>
        <p:spPr>
          <a:xfrm>
            <a:off x="4633123" y="3079946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[动画大师]_Oval 1"/>
          <p:cNvSpPr/>
          <p:nvPr/>
        </p:nvSpPr>
        <p:spPr>
          <a:xfrm>
            <a:off x="4571387" y="3001634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[动画大师]_Oval 1"/>
          <p:cNvSpPr/>
          <p:nvPr/>
        </p:nvSpPr>
        <p:spPr>
          <a:xfrm>
            <a:off x="4515986" y="291872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[动画大师]_Oval 1"/>
          <p:cNvSpPr/>
          <p:nvPr/>
        </p:nvSpPr>
        <p:spPr>
          <a:xfrm>
            <a:off x="4467261" y="283171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[动画大师]_Oval 1"/>
          <p:cNvSpPr/>
          <p:nvPr/>
        </p:nvSpPr>
        <p:spPr>
          <a:xfrm>
            <a:off x="4425512" y="2741155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[动画大师]_Oval 1"/>
          <p:cNvSpPr/>
          <p:nvPr/>
        </p:nvSpPr>
        <p:spPr>
          <a:xfrm>
            <a:off x="4390997" y="264759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[动画大师]_Oval 1"/>
          <p:cNvSpPr/>
          <p:nvPr/>
        </p:nvSpPr>
        <p:spPr>
          <a:xfrm>
            <a:off x="4363929" y="2551623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[动画大师]_Oval 1"/>
          <p:cNvSpPr/>
          <p:nvPr/>
        </p:nvSpPr>
        <p:spPr>
          <a:xfrm>
            <a:off x="4344475" y="2453819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[动画大师]_Oval 1"/>
          <p:cNvSpPr/>
          <p:nvPr/>
        </p:nvSpPr>
        <p:spPr>
          <a:xfrm>
            <a:off x="4332754" y="2354790"/>
            <a:ext cx="994323" cy="2347706"/>
          </a:xfrm>
          <a:prstGeom prst="ellipse">
            <a:avLst/>
          </a:prstGeom>
          <a:noFill/>
          <a:ln w="12700">
            <a:gradFill flip="none" rotWithShape="1">
              <a:gsLst>
                <a:gs pos="76000">
                  <a:srgbClr val="0070C0">
                    <a:alpha val="61000"/>
                    <a:lumMod val="95000"/>
                  </a:srgbClr>
                </a:gs>
                <a:gs pos="28000">
                  <a:schemeClr val="accent2">
                    <a:alpha val="68000"/>
                  </a:schemeClr>
                </a:gs>
              </a:gsLst>
              <a:lin ang="6600000" scaled="0"/>
              <a:tileRect/>
            </a:gradFill>
          </a:ln>
          <a:effectLst>
            <a:glow rad="139700">
              <a:schemeClr val="accent2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 163">
            <a:hlinkClick r:id="rId2" action="ppaction://hlinksldjump"/>
          </p:cNvPr>
          <p:cNvSpPr/>
          <p:nvPr/>
        </p:nvSpPr>
        <p:spPr>
          <a:xfrm>
            <a:off x="10854813" y="0"/>
            <a:ext cx="1337187" cy="220097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76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repeatCount="indefinite" fill="hold" grpId="0" nodeType="withEffect">
                                  <p:stCondLst>
                                    <p:cond delay="38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10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9" presetClass="entr" presetSubtype="10" repeatCount="indefinite" fill="hold" grpId="0" nodeType="withEffect">
                                  <p:stCondLst>
                                    <p:cond delay="75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17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9" presetClass="entr" presetSubtype="10" repeatCount="indefinite" fill="hold" grpId="0" nodeType="withEffect">
                                  <p:stCondLst>
                                    <p:cond delay="112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24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9" presetClass="entr" presetSubtype="10" repeatCount="indefinite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31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9" presetClass="entr" presetSubtype="10" repeatCount="indefinite" fill="hold" grpId="0" nodeType="withEffect">
                                  <p:stCondLst>
                                    <p:cond delay="188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38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ntr" presetSubtype="10" repeatCount="indefinite" fill="hold" grpId="0" nodeType="withEffect">
                                  <p:stCondLst>
                                    <p:cond delay="225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4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9" presetClass="entr" presetSubtype="10" repeatCount="indefinite" fill="hold" grpId="0" nodeType="withEffect">
                                  <p:stCondLst>
                                    <p:cond delay="262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52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9" presetClass="entr" presetSubtype="10" repeatCount="indefinite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59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6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9" presetClass="entr" presetSubtype="10" repeatCount="indefinite" fill="hold" grpId="0" nodeType="withEffect">
                                  <p:stCondLst>
                                    <p:cond delay="338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6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66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6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9" presetClass="entr" presetSubtype="10" repeatCount="indefinite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7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73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7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9" presetClass="entr" presetSubtype="10" repeatCount="indefinite" fill="hold" grpId="0" nodeType="withEffect">
                                  <p:stCondLst>
                                    <p:cond delay="412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7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80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8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9" presetClass="entr" presetSubtype="10" repeatCount="indefinite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8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87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8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9" presetClass="entr" presetSubtype="10" repeatCount="indefinite" fill="hold" grpId="0" nodeType="withEffect">
                                  <p:stCondLst>
                                    <p:cond delay="488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9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94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9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9" presetClass="entr" presetSubtype="10" repeatCount="indefinite" fill="hold" grpId="0" nodeType="withEffect">
                                  <p:stCondLst>
                                    <p:cond delay="525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0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101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0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9" presetClass="entr" presetSubtype="10" repeatCount="indefinite" fill="hold" grpId="0" nodeType="withEffect">
                                  <p:stCondLst>
                                    <p:cond delay="563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0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108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0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9" presetClass="entr" presetSubtype="1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1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1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1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9" presetClass="entr" presetSubtype="10" repeatCount="indefinite" fill="hold" grpId="0" nodeType="withEffect">
                                  <p:stCondLst>
                                    <p:cond delay="637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2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122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2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9" presetClass="entr" presetSubtype="10" repeatCount="indefinite" fill="hold" grpId="0" nodeType="withEffect">
                                  <p:stCondLst>
                                    <p:cond delay="675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2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129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3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9" presetClass="entr" presetSubtype="10" repeatCount="indefinite" fill="hold" grpId="0" nodeType="withEffect">
                                  <p:stCondLst>
                                    <p:cond delay="712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3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136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3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9" presetClass="entr" presetSubtype="1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4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143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4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9" presetClass="entr" presetSubtype="10" repeatCount="indefinite" fill="hold" grpId="0" nodeType="withEffect">
                                  <p:stCondLst>
                                    <p:cond delay="788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4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150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5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9" presetClass="entr" presetSubtype="10" repeatCount="indefinite" fill="hold" grpId="0" nodeType="withEffect">
                                  <p:stCondLst>
                                    <p:cond delay="825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5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157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5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9" presetClass="entr" presetSubtype="10" repeatCount="indefinite" fill="hold" grpId="0" nodeType="withEffect">
                                  <p:stCondLst>
                                    <p:cond delay="863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6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164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6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9" presetClass="entr" presetSubtype="10" repeatCount="indefinite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7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171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7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9" presetClass="entr" presetSubtype="10" repeatCount="indefinite" fill="hold" grpId="0" nodeType="withEffect">
                                  <p:stCondLst>
                                    <p:cond delay="938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7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178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7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9" presetClass="entr" presetSubtype="10" repeatCount="indefinite" fill="hold" grpId="0" nodeType="withEffect">
                                  <p:stCondLst>
                                    <p:cond delay="975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8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18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8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9" presetClass="entr" presetSubtype="10" repeatCount="indefinite" fill="hold" grpId="0" nodeType="withEffect">
                                  <p:stCondLst>
                                    <p:cond delay="1013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9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192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9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9" presetClass="entr" presetSubtype="10" repeatCount="indefinite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19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199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0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9" presetClass="entr" presetSubtype="10" repeatCount="indefinite" fill="hold" grpId="0" nodeType="withEffect">
                                  <p:stCondLst>
                                    <p:cond delay="1087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0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206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0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9" presetClass="entr" presetSubtype="10" repeatCount="indefinite" fill="hold" grpId="0" nodeType="withEffect">
                                  <p:stCondLst>
                                    <p:cond delay="1125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1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213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9" presetClass="entr" presetSubtype="10" repeatCount="indefinite" fill="hold" grpId="0" nodeType="withEffect">
                                  <p:stCondLst>
                                    <p:cond delay="1163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1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220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2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9" presetClass="entr" presetSubtype="10" repeatCount="indefinite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2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227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9" presetClass="entr" presetSubtype="10" repeatCount="indefinite" fill="hold" grpId="0" nodeType="withEffect">
                                  <p:stCondLst>
                                    <p:cond delay="1237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3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234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3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9" presetClass="entr" presetSubtype="10" repeatCount="indefinite" fill="hold" grpId="0" nodeType="withEffect">
                                  <p:stCondLst>
                                    <p:cond delay="1275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4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241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4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9" presetClass="entr" presetSubtype="10" repeatCount="indefinite" fill="hold" grpId="0" nodeType="withEffect">
                                  <p:stCondLst>
                                    <p:cond delay="1313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4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248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4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9" presetClass="entr" presetSubtype="10" repeatCount="indefinite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5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25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5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9" presetClass="entr" presetSubtype="10" repeatCount="indefinite" fill="hold" grpId="0" nodeType="withEffect">
                                  <p:stCondLst>
                                    <p:cond delay="1388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6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262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6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9" presetClass="entr" presetSubtype="10" repeatCount="indefinite" fill="hold" grpId="0" nodeType="withEffect">
                                  <p:stCondLst>
                                    <p:cond delay="1425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6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269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7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9" presetClass="entr" presetSubtype="10" repeatCount="indefinite" fill="hold" grpId="0" nodeType="withEffect">
                                  <p:stCondLst>
                                    <p:cond delay="1462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7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276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7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9" presetClass="entr" presetSubtype="1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8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283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8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9" presetClass="entr" presetSubtype="10" repeatCount="indefinite" fill="hold" grpId="0" nodeType="withEffect">
                                  <p:stCondLst>
                                    <p:cond delay="1538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8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290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9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9" presetClass="entr" presetSubtype="10" repeatCount="indefinite" fill="hold" grpId="0" nodeType="withEffect">
                                  <p:stCondLst>
                                    <p:cond delay="1575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29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297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9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9" presetClass="entr" presetSubtype="10" repeatCount="indefinite" fill="hold" grpId="0" nodeType="withEffect">
                                  <p:stCondLst>
                                    <p:cond delay="1612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0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304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0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9" presetClass="entr" presetSubtype="10" repeatCount="indefinite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311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1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9" presetClass="entr" presetSubtype="10" repeatCount="indefinite" fill="hold" grpId="0" nodeType="withEffect">
                                  <p:stCondLst>
                                    <p:cond delay="1688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1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318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9" presetClass="entr" presetSubtype="10" repeatCount="indefinite" fill="hold" grpId="0" nodeType="withEffect">
                                  <p:stCondLst>
                                    <p:cond delay="1725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2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32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2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9" presetClass="entr" presetSubtype="10" repeatCount="indefinite" fill="hold" grpId="0" nodeType="withEffect">
                                  <p:stCondLst>
                                    <p:cond delay="1763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3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332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3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9" presetClass="entr" presetSubtype="10" repeatCount="indefinite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3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339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4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9" presetClass="entr" presetSubtype="10" repeatCount="indefinite" fill="hold" grpId="0" nodeType="withEffect">
                                  <p:stCondLst>
                                    <p:cond delay="1837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4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346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4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9" presetClass="entr" presetSubtype="10" repeatCount="indefinite" fill="hold" grpId="0" nodeType="withEffect">
                                  <p:stCondLst>
                                    <p:cond delay="1875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0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5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353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5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9" presetClass="entr" presetSubtype="10" repeatCount="indefinite" fill="hold" grpId="0" nodeType="withEffect">
                                  <p:stCondLst>
                                    <p:cond delay="1913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5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360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6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9" presetClass="entr" presetSubtype="10" repeatCount="indefinite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4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6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367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6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9" presetClass="entr" presetSubtype="10" repeatCount="indefinite" fill="hold" grpId="0" nodeType="withEffect">
                                  <p:stCondLst>
                                    <p:cond delay="1987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1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7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374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7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9" presetClass="entr" presetSubtype="10" repeatCount="indefinite" fill="hold" grpId="0" nodeType="withEffect">
                                  <p:stCondLst>
                                    <p:cond delay="2025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8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8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381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8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9" presetClass="entr" presetSubtype="10" repeatCount="indefinite" fill="hold" grpId="0" nodeType="withEffect">
                                  <p:stCondLst>
                                    <p:cond delay="2063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8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388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8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9" presetClass="entr" presetSubtype="10" repeatCount="indefinite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2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39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39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9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9" presetClass="entr" presetSubtype="10" repeatCount="indefinite" fill="hold" grpId="0" nodeType="withEffect">
                                  <p:stCondLst>
                                    <p:cond delay="2138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9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0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402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0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9" presetClass="entr" presetSubtype="10" repeatCount="indefinite" fill="hold" grpId="0" nodeType="withEffect">
                                  <p:stCondLst>
                                    <p:cond delay="2175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6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0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409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1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9" presetClass="entr" presetSubtype="10" repeatCount="indefinite" fill="hold" grpId="0" nodeType="withEffect">
                                  <p:stCondLst>
                                    <p:cond delay="2213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3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1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416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1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9" presetClass="entr" presetSubtype="10" repeatCount="indefinite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0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2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423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2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9" presetClass="entr" presetSubtype="10" repeatCount="indefinite" fill="hold" grpId="0" nodeType="withEffect">
                                  <p:stCondLst>
                                    <p:cond delay="2287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2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430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3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9" presetClass="entr" presetSubtype="10" repeatCount="indefinite" fill="hold" grpId="0" nodeType="withEffect">
                                  <p:stCondLst>
                                    <p:cond delay="2325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4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3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437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3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9" presetClass="entr" presetSubtype="10" repeatCount="indefinite" fill="hold" grpId="0" nodeType="withEffect">
                                  <p:stCondLst>
                                    <p:cond delay="2362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1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4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444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4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9" presetClass="entr" presetSubtype="10" repeatCount="indefinite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8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5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451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5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9" presetClass="entr" presetSubtype="10" repeatCount="indefinite" fill="hold" grpId="0" nodeType="withEffect">
                                  <p:stCondLst>
                                    <p:cond delay="2438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5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6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5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458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5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9" presetClass="entr" presetSubtype="10" repeatCount="indefinite" fill="hold" grpId="0" nodeType="withEffect">
                                  <p:stCondLst>
                                    <p:cond delay="2475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2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6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46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6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9" presetClass="entr" presetSubtype="10" repeatCount="indefinite" fill="hold" grpId="0" nodeType="withEffect">
                                  <p:stCondLst>
                                    <p:cond delay="2513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7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472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7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19" presetClass="entr" presetSubtype="10" repeatCount="indefinite" fill="hold" grpId="0" nodeType="withEffect">
                                  <p:stCondLst>
                                    <p:cond delay="255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6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7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479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8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9" presetClass="entr" presetSubtype="10" repeatCount="indefinite" fill="hold" grpId="0" nodeType="withEffect">
                                  <p:stCondLst>
                                    <p:cond delay="2588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3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8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486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8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9" presetClass="entr" presetSubtype="10" repeatCount="indefinite" fill="hold" grpId="0" nodeType="withEffect">
                                  <p:stCondLst>
                                    <p:cond delay="2625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0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1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9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493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9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9" presetClass="entr" presetSubtype="10" repeatCount="indefinite" fill="hold" grpId="0" nodeType="withEffect">
                                  <p:stCondLst>
                                    <p:cond delay="2662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7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8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49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500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0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19" presetClass="entr" presetSubtype="10" repeatCount="indefinite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4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5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0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507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0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9" presetClass="entr" presetSubtype="10" repeatCount="indefinite" fill="hold" grpId="0" nodeType="withEffect">
                                  <p:stCondLst>
                                    <p:cond delay="2737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1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514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9" presetClass="entr" presetSubtype="10" repeatCount="indefinite" fill="hold" grpId="0" nodeType="withEffect">
                                  <p:stCondLst>
                                    <p:cond delay="2775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8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2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521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2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9" presetClass="entr" presetSubtype="10" repeatCount="indefinite" fill="hold" grpId="0" nodeType="withEffect">
                                  <p:stCondLst>
                                    <p:cond delay="2813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5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6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2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528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2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19" presetClass="entr" presetSubtype="10" repeatCount="indefinite" fill="hold" grpId="0" nodeType="withEffect">
                                  <p:stCondLst>
                                    <p:cond delay="285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2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3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3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53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3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19" presetClass="entr" presetSubtype="10" repeatCount="indefinite" fill="hold" grpId="0" nodeType="withEffect">
                                  <p:stCondLst>
                                    <p:cond delay="2888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9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0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4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542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4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19" presetClass="entr" presetSubtype="10" repeatCount="indefinite" fill="hold" grpId="0" nodeType="withEffect">
                                  <p:stCondLst>
                                    <p:cond delay="2925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6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7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4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549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5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9" presetClass="entr" presetSubtype="10" repeatCount="indefinite" fill="hold" grpId="0" nodeType="withEffect">
                                  <p:stCondLst>
                                    <p:cond delay="2963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5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556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5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8" presetID="19" presetClass="entr" presetSubtype="10" repeatCount="indefinite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0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Rot by="10800000">
                                      <p:cBhvr>
                                        <p:cTn id="56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transition="out" filter="fade">
                                      <p:cBhvr additive="base" accumulate="none">
                                        <p:cTn id="563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6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</p:bldLst>
  </p:timing>
</p:sld>
</file>

<file path=ppt/theme/theme1.xml><?xml version="1.0" encoding="utf-8"?>
<a:theme xmlns:a="http://schemas.openxmlformats.org/drawingml/2006/main" name="第一PPT模板网-WWW.1PPT.COM">
  <a:themeElements>
    <a:clrScheme name="蓝色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6DAC"/>
      </a:accent1>
      <a:accent2>
        <a:srgbClr val="029EF7"/>
      </a:accent2>
      <a:accent3>
        <a:srgbClr val="AB7802"/>
      </a:accent3>
      <a:accent4>
        <a:srgbClr val="F7F7F7"/>
      </a:accent4>
      <a:accent5>
        <a:srgbClr val="545454"/>
      </a:accent5>
      <a:accent6>
        <a:srgbClr val="ABABAB"/>
      </a:accent6>
      <a:hlink>
        <a:srgbClr val="0563C1"/>
      </a:hlink>
      <a:folHlink>
        <a:srgbClr val="954F72"/>
      </a:folHlink>
    </a:clrScheme>
    <a:fontScheme name="自定义 1">
      <a:majorFont>
        <a:latin typeface="Microsoft JhengHei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-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b215cce6-1ee4-4005-b6ea-f387d79a2f64" Revision="1" Stencil="System.MyShapes" StencilVersion="1.0"/>
</Control>
</file>

<file path=customXml/item2.xml><?xml version="1.0" encoding="utf-8"?>
<Control xmlns="http://schemas.microsoft.com/VisualStudio/2011/storyboarding/control">
  <Id Name="b215cce6-1ee4-4005-b6ea-f387d79a2f64" Revision="1" Stencil="System.MyShapes" StencilVersion="1.0"/>
</Control>
</file>

<file path=customXml/item3.xml><?xml version="1.0" encoding="utf-8"?>
<Control xmlns="http://schemas.microsoft.com/VisualStudio/2011/storyboarding/control">
  <Id Name="b215cce6-1ee4-4005-b6ea-f387d79a2f64" Revision="1" Stencil="System.MyShapes" StencilVersion="1.0"/>
</Control>
</file>

<file path=customXml/itemProps1.xml><?xml version="1.0" encoding="utf-8"?>
<ds:datastoreItem xmlns:ds="http://schemas.openxmlformats.org/officeDocument/2006/customXml" ds:itemID="{23F33EB9-D52C-4261-BB17-E69E2A61714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ED258F1-0EE3-4DFD-99B9-9C80BAE0C05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5CBE72B9-888B-4610-9325-44149ABA4A1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263</Words>
  <Application>Microsoft Office PowerPoint</Application>
  <PresentationFormat>自定义</PresentationFormat>
  <Paragraphs>31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第一PPT模板网-WWW.1PPT.COM</vt:lpstr>
      <vt:lpstr>第一PPT-WWW.1PPT.COM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</dc:description>
  <cp:lastModifiedBy>123</cp:lastModifiedBy>
  <cp:revision>18</cp:revision>
  <dcterms:created xsi:type="dcterms:W3CDTF">2015-08-25T09:15:20Z</dcterms:created>
  <dcterms:modified xsi:type="dcterms:W3CDTF">2016-06-10T01:17:01Z</dcterms:modified>
  <cp:contentStatus>第一PPT模板网-WWW.1PPT.COM</cp:contentStatus>
</cp:coreProperties>
</file>