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6"/>
  </p:notesMasterIdLst>
  <p:handoutMasterIdLst>
    <p:handoutMasterId r:id="rId17"/>
  </p:handoutMasterIdLst>
  <p:sldIdLst>
    <p:sldId id="263" r:id="rId3"/>
    <p:sldId id="267" r:id="rId4"/>
    <p:sldId id="260" r:id="rId5"/>
    <p:sldId id="276" r:id="rId6"/>
    <p:sldId id="273" r:id="rId7"/>
    <p:sldId id="278" r:id="rId8"/>
    <p:sldId id="261" r:id="rId9"/>
    <p:sldId id="279" r:id="rId10"/>
    <p:sldId id="270" r:id="rId11"/>
    <p:sldId id="272" r:id="rId12"/>
    <p:sldId id="277" r:id="rId13"/>
    <p:sldId id="264" r:id="rId14"/>
    <p:sldId id="280" r:id="rId15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37"/>
    <a:srgbClr val="6E6E6E"/>
    <a:srgbClr val="FFFFFF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719" autoAdjust="0"/>
  </p:normalViewPr>
  <p:slideViewPr>
    <p:cSldViewPr showGuides="1">
      <p:cViewPr>
        <p:scale>
          <a:sx n="100" d="100"/>
          <a:sy n="100" d="100"/>
        </p:scale>
        <p:origin x="-1944" y="-270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64699008"/>
        <c:axId val="64729472"/>
      </c:barChart>
      <c:catAx>
        <c:axId val="646990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64729472"/>
        <c:crosses val="autoZero"/>
        <c:auto val="1"/>
        <c:lblAlgn val="ctr"/>
        <c:lblOffset val="100"/>
        <c:noMultiLvlLbl val="0"/>
      </c:catAx>
      <c:valAx>
        <c:axId val="64729472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64699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78362880"/>
        <c:axId val="78372864"/>
      </c:barChart>
      <c:catAx>
        <c:axId val="783628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8372864"/>
        <c:crosses val="autoZero"/>
        <c:auto val="1"/>
        <c:lblAlgn val="ctr"/>
        <c:lblOffset val="100"/>
        <c:noMultiLvlLbl val="0"/>
      </c:catAx>
      <c:valAx>
        <c:axId val="7837286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836288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438400"/>
        <c:axId val="78439936"/>
      </c:lineChart>
      <c:catAx>
        <c:axId val="784384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8439936"/>
        <c:crosses val="autoZero"/>
        <c:auto val="1"/>
        <c:lblAlgn val="ctr"/>
        <c:lblOffset val="100"/>
        <c:noMultiLvlLbl val="0"/>
      </c:catAx>
      <c:valAx>
        <c:axId val="78439936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843840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78573952"/>
        <c:axId val="78575488"/>
      </c:barChart>
      <c:catAx>
        <c:axId val="785739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78575488"/>
        <c:crosses val="autoZero"/>
        <c:auto val="1"/>
        <c:lblAlgn val="ctr"/>
        <c:lblOffset val="100"/>
        <c:noMultiLvlLbl val="0"/>
      </c:catAx>
      <c:valAx>
        <c:axId val="7857548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78573952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1</a:t>
          </a:r>
          <a:endParaRPr lang="zh-CN" altLang="en-US" dirty="0">
            <a:solidFill>
              <a:srgbClr val="FFFFFF"/>
            </a:solidFill>
          </a:endParaRPr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3</a:t>
          </a:r>
          <a:endParaRPr lang="zh-CN" altLang="en-US" dirty="0">
            <a:solidFill>
              <a:srgbClr val="FFFFFF"/>
            </a:solidFill>
          </a:endParaRPr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4</a:t>
          </a:r>
          <a:endParaRPr lang="zh-CN" altLang="en-US" dirty="0">
            <a:solidFill>
              <a:srgbClr val="FFFFFF"/>
            </a:solidFill>
          </a:endParaRPr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5</a:t>
          </a:r>
          <a:endParaRPr lang="zh-CN" altLang="en-US" dirty="0">
            <a:solidFill>
              <a:srgbClr val="FFFFFF"/>
            </a:solidFill>
          </a:endParaRPr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6</a:t>
          </a:r>
          <a:endParaRPr lang="zh-CN" altLang="en-US" dirty="0">
            <a:solidFill>
              <a:srgbClr val="FFFFFF"/>
            </a:solidFill>
          </a:endParaRPr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6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dirty="0">
            <a:solidFill>
              <a:srgbClr val="1C1C1C"/>
            </a:solidFill>
          </a:endParaRPr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FF"/>
              </a:solidFill>
            </a:rPr>
            <a:t>2</a:t>
          </a:r>
          <a:endParaRPr lang="zh-CN" altLang="en-US" dirty="0">
            <a:solidFill>
              <a:srgbClr val="FFFFFF"/>
            </a:solidFill>
          </a:endParaRPr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</dgm:pt>
    <dgm:pt modelId="{2381FA19-2733-48ED-ABAA-7EDFAF30A094}" type="pres">
      <dgm:prSet presAssocID="{87F80FA7-1FDC-4687-87AF-749CE58D823F}" presName="parentText" presStyleLbl="node1" presStyleIdx="0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</dgm:pt>
    <dgm:pt modelId="{FC592209-34A7-4F86-B4A3-CD2205180153}" type="pres">
      <dgm:prSet presAssocID="{BF9FE8BE-983E-41F9-B317-D7015F6F36FA}" presName="linNode" presStyleCnt="0"/>
      <dgm:spPr/>
    </dgm:pt>
    <dgm:pt modelId="{4CE170C5-6DE4-49AE-85C4-BB9332B44101}" type="pres">
      <dgm:prSet presAssocID="{BF9FE8BE-983E-41F9-B317-D7015F6F36FA}" presName="parentText" presStyleLbl="node1" presStyleIdx="1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</dgm:pt>
    <dgm:pt modelId="{A840535B-423A-4CFC-984F-80427C872268}" type="pres">
      <dgm:prSet presAssocID="{4F49577A-6322-459E-8FF2-C71A85FB8A10}" presName="linNode" presStyleCnt="0"/>
      <dgm:spPr/>
    </dgm:pt>
    <dgm:pt modelId="{E8A2056D-40E3-46C3-8DEB-F711CFFDABE5}" type="pres">
      <dgm:prSet presAssocID="{4F49577A-6322-459E-8FF2-C71A85FB8A10}" presName="parentText" presStyleLbl="node1" presStyleIdx="2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</dgm:pt>
    <dgm:pt modelId="{B17E93F9-934D-4D5F-9E95-33F5971E5037}" type="pres">
      <dgm:prSet presAssocID="{EEFA96A0-7DBF-42F5-9760-1B682C978D9E}" presName="linNode" presStyleCnt="0"/>
      <dgm:spPr/>
    </dgm:pt>
    <dgm:pt modelId="{5E94653F-6E3A-466B-866E-C0149A07CA40}" type="pres">
      <dgm:prSet presAssocID="{EEFA96A0-7DBF-42F5-9760-1B682C978D9E}" presName="parentText" presStyleLbl="node1" presStyleIdx="3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</dgm:pt>
    <dgm:pt modelId="{7DFBF7FF-DDB7-4FCB-ADDD-51784835003D}" type="pres">
      <dgm:prSet presAssocID="{0792B64B-B93F-4639-B6ED-F80F72A777A6}" presName="linNode" presStyleCnt="0"/>
      <dgm:spPr/>
    </dgm:pt>
    <dgm:pt modelId="{39A22D0B-8CB7-4C90-A0BE-B94049266003}" type="pres">
      <dgm:prSet presAssocID="{0792B64B-B93F-4639-B6ED-F80F72A777A6}" presName="parentText" presStyleLbl="node1" presStyleIdx="4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</dgm:pt>
    <dgm:pt modelId="{274086F3-377D-4FBA-AECF-C98CF16E075D}" type="pres">
      <dgm:prSet presAssocID="{A8FB4687-FD80-4075-A598-C4CEC64A7889}" presName="linNode" presStyleCnt="0"/>
      <dgm:spPr/>
    </dgm:pt>
    <dgm:pt modelId="{F889E688-BCE4-4A0E-8C7D-7E9E48AB2095}" type="pres">
      <dgm:prSet presAssocID="{A8FB4687-FD80-4075-A598-C4CEC64A7889}" presName="parentText" presStyleLbl="node1" presStyleIdx="5" presStyleCnt="6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标题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2714" y="-2303224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03778"/>
        <a:ext cx="5317402" cy="532188"/>
      </dsp:txXfrm>
    </dsp:sp>
    <dsp:sp modelId="{2381FA19-2733-48ED-ABAA-7EDFAF30A094}">
      <dsp:nvSpPr>
        <dsp:cNvPr id="0" name=""/>
        <dsp:cNvSpPr/>
      </dsp:nvSpPr>
      <dsp:spPr>
        <a:xfrm>
          <a:off x="702730" y="1266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1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7254"/>
        <a:ext cx="1529796" cy="665234"/>
      </dsp:txXfrm>
    </dsp:sp>
    <dsp:sp modelId="{A0313DD0-A4E1-4D7E-AE20-031718C5CEC6}">
      <dsp:nvSpPr>
        <dsp:cNvPr id="0" name=""/>
        <dsp:cNvSpPr/>
      </dsp:nvSpPr>
      <dsp:spPr>
        <a:xfrm rot="5400000">
          <a:off x="4682714" y="-1529153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877849"/>
        <a:ext cx="5317402" cy="532188"/>
      </dsp:txXfrm>
    </dsp:sp>
    <dsp:sp modelId="{4CE170C5-6DE4-49AE-85C4-BB9332B44101}">
      <dsp:nvSpPr>
        <dsp:cNvPr id="0" name=""/>
        <dsp:cNvSpPr/>
      </dsp:nvSpPr>
      <dsp:spPr>
        <a:xfrm>
          <a:off x="702730" y="775337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2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811325"/>
        <a:ext cx="1529796" cy="665234"/>
      </dsp:txXfrm>
    </dsp:sp>
    <dsp:sp modelId="{3DAE57B0-4386-42CD-B7BF-2EB7D32E6BF2}">
      <dsp:nvSpPr>
        <dsp:cNvPr id="0" name=""/>
        <dsp:cNvSpPr/>
      </dsp:nvSpPr>
      <dsp:spPr>
        <a:xfrm rot="5400000">
          <a:off x="4682714" y="-75508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1651921"/>
        <a:ext cx="5317402" cy="532188"/>
      </dsp:txXfrm>
    </dsp:sp>
    <dsp:sp modelId="{E8A2056D-40E3-46C3-8DEB-F711CFFDABE5}">
      <dsp:nvSpPr>
        <dsp:cNvPr id="0" name=""/>
        <dsp:cNvSpPr/>
      </dsp:nvSpPr>
      <dsp:spPr>
        <a:xfrm>
          <a:off x="702730" y="1549408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3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1585396"/>
        <a:ext cx="1529796" cy="665234"/>
      </dsp:txXfrm>
    </dsp:sp>
    <dsp:sp modelId="{FFAD5F7D-A880-40A0-AE9E-17C80DAA362D}">
      <dsp:nvSpPr>
        <dsp:cNvPr id="0" name=""/>
        <dsp:cNvSpPr/>
      </dsp:nvSpPr>
      <dsp:spPr>
        <a:xfrm rot="5400000">
          <a:off x="4682714" y="18989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2425991"/>
        <a:ext cx="5317402" cy="532188"/>
      </dsp:txXfrm>
    </dsp:sp>
    <dsp:sp modelId="{5E94653F-6E3A-466B-866E-C0149A07CA40}">
      <dsp:nvSpPr>
        <dsp:cNvPr id="0" name=""/>
        <dsp:cNvSpPr/>
      </dsp:nvSpPr>
      <dsp:spPr>
        <a:xfrm>
          <a:off x="702730" y="2323480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4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2359468"/>
        <a:ext cx="1529796" cy="665234"/>
      </dsp:txXfrm>
    </dsp:sp>
    <dsp:sp modelId="{4A256C4D-C145-46CA-A9D9-95A8600A7020}">
      <dsp:nvSpPr>
        <dsp:cNvPr id="0" name=""/>
        <dsp:cNvSpPr/>
      </dsp:nvSpPr>
      <dsp:spPr>
        <a:xfrm rot="5400000">
          <a:off x="4682714" y="793061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200063"/>
        <a:ext cx="5317402" cy="532188"/>
      </dsp:txXfrm>
    </dsp:sp>
    <dsp:sp modelId="{39A22D0B-8CB7-4C90-A0BE-B94049266003}">
      <dsp:nvSpPr>
        <dsp:cNvPr id="0" name=""/>
        <dsp:cNvSpPr/>
      </dsp:nvSpPr>
      <dsp:spPr>
        <a:xfrm>
          <a:off x="702730" y="3097551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5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133539"/>
        <a:ext cx="1529796" cy="665234"/>
      </dsp:txXfrm>
    </dsp:sp>
    <dsp:sp modelId="{E845FE83-ED04-40F4-B057-95E666072AD5}">
      <dsp:nvSpPr>
        <dsp:cNvPr id="0" name=""/>
        <dsp:cNvSpPr/>
      </dsp:nvSpPr>
      <dsp:spPr>
        <a:xfrm rot="5400000">
          <a:off x="4682714" y="1567132"/>
          <a:ext cx="589768" cy="5346192"/>
        </a:xfrm>
        <a:prstGeom prst="round2Same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1C1C1C"/>
              </a:solidFill>
            </a:rPr>
            <a:t>单击此处添加内容文本</a:t>
          </a:r>
          <a:endParaRPr lang="zh-CN" altLang="en-US" sz="1600" kern="1200" dirty="0">
            <a:solidFill>
              <a:srgbClr val="1C1C1C"/>
            </a:solidFill>
          </a:endParaRPr>
        </a:p>
      </dsp:txBody>
      <dsp:txXfrm rot="-5400000">
        <a:off x="2304502" y="3974134"/>
        <a:ext cx="5317402" cy="532188"/>
      </dsp:txXfrm>
    </dsp:sp>
    <dsp:sp modelId="{F889E688-BCE4-4A0E-8C7D-7E9E48AB2095}">
      <dsp:nvSpPr>
        <dsp:cNvPr id="0" name=""/>
        <dsp:cNvSpPr/>
      </dsp:nvSpPr>
      <dsp:spPr>
        <a:xfrm>
          <a:off x="702730" y="3871622"/>
          <a:ext cx="1601772" cy="7372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>
              <a:solidFill>
                <a:srgbClr val="FFFFFF"/>
              </a:solidFill>
            </a:rPr>
            <a:t>6</a:t>
          </a:r>
          <a:endParaRPr lang="zh-CN" altLang="en-US" sz="3900" kern="1200" dirty="0">
            <a:solidFill>
              <a:srgbClr val="FFFFFF"/>
            </a:solidFill>
          </a:endParaRPr>
        </a:p>
      </dsp:txBody>
      <dsp:txXfrm>
        <a:off x="738718" y="3907610"/>
        <a:ext cx="1529796" cy="66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标题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3)\bg3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16768"/>
            <a:ext cx="9159874" cy="68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4293096"/>
            <a:ext cx="8353425" cy="792088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5085184"/>
            <a:ext cx="8353425" cy="504056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76E313-2D52-48C8-8277-CF8FAABB88F6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2015/9/14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50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87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1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513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2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8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4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89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SLIDEtoME\TP模板\新建文件夹 (3)\bg3-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3"/>
          <a:stretch/>
        </p:blipFill>
        <p:spPr bwMode="auto">
          <a:xfrm>
            <a:off x="-15874" y="759798"/>
            <a:ext cx="9159874" cy="60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CC1532-F6AC-4C0F-9262-7D09BE731876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14613"/>
            <a:ext cx="8353425" cy="750292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412776"/>
            <a:ext cx="8353425" cy="401836"/>
          </a:xfrm>
        </p:spPr>
        <p:txBody>
          <a:bodyPr anchor="b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32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9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3)\bg3-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5874" y="-42068"/>
            <a:ext cx="9159874" cy="68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1484784"/>
            <a:ext cx="8353425" cy="792088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276872"/>
            <a:ext cx="8353425" cy="504056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13" name="矩形 12"/>
          <p:cNvSpPr/>
          <p:nvPr userDrawn="1"/>
        </p:nvSpPr>
        <p:spPr>
          <a:xfrm>
            <a:off x="395536" y="271121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2015/9/14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E8E1-D7D1-4E96-AFE3-CFE14CBD6013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SLIDEtoME\TP模板\新建文件夹 (3)\bg3-3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3AA1BBA-CEB0-4622-BA2B-DCD4AABD4BA9}" type="datetime1">
              <a:rPr lang="zh-CN" altLang="en-US" smtClean="0"/>
              <a:pPr/>
              <a:t>2015/9/14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335158"/>
            <a:ext cx="1368152" cy="504056"/>
          </a:xfrm>
          <a:prstGeom prst="rect">
            <a:avLst/>
          </a:prstGeom>
          <a:solidFill>
            <a:srgbClr val="F8F8F8"/>
          </a:solidFill>
          <a:ln w="9525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4D4D4D"/>
                </a:solidFill>
              </a:rPr>
              <a:t>LOGO</a:t>
            </a:r>
            <a:endParaRPr lang="zh-CN" altLang="en-US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7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image" Target="../media/image6.png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8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395536" y="4149080"/>
            <a:ext cx="8353425" cy="792088"/>
          </a:xfrm>
        </p:spPr>
        <p:txBody>
          <a:bodyPr/>
          <a:lstStyle/>
          <a:p>
            <a:pPr algn="ctr"/>
            <a:r>
              <a:rPr lang="zh-CN" altLang="en-US" dirty="0" smtClean="0"/>
              <a:t>蓝色幻想简洁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395287" y="5229200"/>
            <a:ext cx="8353425" cy="504056"/>
          </a:xfrm>
        </p:spPr>
        <p:txBody>
          <a:bodyPr>
            <a:norm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</p:spPr>
        <p:txBody>
          <a:bodyPr/>
          <a:lstStyle/>
          <a:p>
            <a:fld id="{9BAEB0C5-E2D5-4173-A645-529716621F1E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10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11</a:t>
            </a:fld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0E29-6729-45AE-8ACE-241BC2E12AA2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00392" y="3284984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4437112"/>
            <a:ext cx="645557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3" y="124859"/>
            <a:ext cx="7705374" cy="268445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3097345"/>
            <a:ext cx="4103687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3097345"/>
            <a:ext cx="4103688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7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</p:spPr>
        <p:txBody>
          <a:bodyPr/>
          <a:lstStyle/>
          <a:p>
            <a:fld id="{7F46BADE-FD31-4777-AE2D-AEED3641120A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</p:spPr>
        <p:txBody>
          <a:bodyPr/>
          <a:lstStyle/>
          <a:p>
            <a:pPr algn="r"/>
            <a:fld id="{49F4BA8F-7B64-4198-9505-0CB5D4D3B366}" type="slidenum">
              <a:rPr lang="zh-CN" altLang="en-US" smtClean="0"/>
              <a:pPr algn="r"/>
              <a:t>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288" y="1564996"/>
            <a:ext cx="69702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2311" y="1564996"/>
            <a:ext cx="69702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89333" y="1564996"/>
            <a:ext cx="69702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2740" y="1564996"/>
            <a:ext cx="69702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79763" y="1564996"/>
            <a:ext cx="69702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76787" y="1564996"/>
            <a:ext cx="683768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60554" y="1564996"/>
            <a:ext cx="710277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67215" y="1564996"/>
            <a:ext cx="69702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64238" y="1564996"/>
            <a:ext cx="69702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1261" y="1564996"/>
            <a:ext cx="69702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8283" y="1564996"/>
            <a:ext cx="697023" cy="384414"/>
          </a:xfrm>
          <a:prstGeom prst="rect">
            <a:avLst/>
          </a:prstGeom>
          <a:solidFill>
            <a:srgbClr val="373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51690" y="1564996"/>
            <a:ext cx="697023" cy="384414"/>
          </a:xfrm>
          <a:prstGeom prst="rect">
            <a:avLst/>
          </a:prstGeom>
          <a:solidFill>
            <a:srgbClr val="6E6E6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95288" y="1564996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395288" y="222665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文本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背景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79763" y="22266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填充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58284" y="22266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超链接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5288" y="19650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浅 </a:t>
            </a:r>
            <a:r>
              <a:rPr lang="en-US" altLang="zh-CN" sz="1100" dirty="0">
                <a:solidFill>
                  <a:schemeClr val="tx2"/>
                </a:solidFill>
              </a:rPr>
              <a:t>/ </a:t>
            </a:r>
            <a:r>
              <a:rPr lang="zh-CN" altLang="en-US" sz="1100" dirty="0" smtClean="0">
                <a:solidFill>
                  <a:schemeClr val="tx2"/>
                </a:solidFill>
              </a:rPr>
              <a:t>深色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79764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一级填充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58283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未访问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68379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二级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64238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三级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051690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已访问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8748713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395288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95288" y="2564172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95288" y="2198064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3180097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358284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4560554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5964238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805169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50753" y="196504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描边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2062" name="矩形 2061"/>
          <p:cNvSpPr/>
          <p:nvPr/>
        </p:nvSpPr>
        <p:spPr>
          <a:xfrm>
            <a:off x="403418" y="3370411"/>
            <a:ext cx="2082938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一般文本样式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3418" y="3821646"/>
            <a:ext cx="2082938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一般</a:t>
            </a:r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7" name="矩形 156"/>
          <p:cNvSpPr/>
          <p:nvPr/>
        </p:nvSpPr>
        <p:spPr>
          <a:xfrm>
            <a:off x="403418" y="4272882"/>
            <a:ext cx="2082938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8" name="矩形 157"/>
          <p:cNvSpPr/>
          <p:nvPr/>
        </p:nvSpPr>
        <p:spPr>
          <a:xfrm>
            <a:off x="403418" y="4724117"/>
            <a:ext cx="2082938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9" name="矩形 158"/>
          <p:cNvSpPr/>
          <p:nvPr/>
        </p:nvSpPr>
        <p:spPr>
          <a:xfrm>
            <a:off x="403418" y="5175353"/>
            <a:ext cx="138591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73621" y="53756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注释文字样式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2064" name="矩形 2063"/>
          <p:cNvSpPr/>
          <p:nvPr/>
        </p:nvSpPr>
        <p:spPr>
          <a:xfrm>
            <a:off x="365604" y="120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配色方案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365604" y="300107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文本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填充样式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3180097" y="3001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数据图表</a:t>
            </a:r>
            <a:endParaRPr lang="zh-CN" altLang="en-US" dirty="0"/>
          </a:p>
        </p:txBody>
      </p:sp>
      <p:graphicFrame>
        <p:nvGraphicFramePr>
          <p:cNvPr id="1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673"/>
              </p:ext>
            </p:extLst>
          </p:nvPr>
        </p:nvGraphicFramePr>
        <p:xfrm>
          <a:off x="3180097" y="3331579"/>
          <a:ext cx="5568616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0" name="直接连接符 149"/>
          <p:cNvCxnSpPr/>
          <p:nvPr/>
        </p:nvCxnSpPr>
        <p:spPr>
          <a:xfrm flipV="1">
            <a:off x="248274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95288" y="1944131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矩形 2053"/>
          <p:cNvSpPr/>
          <p:nvPr/>
        </p:nvSpPr>
        <p:spPr>
          <a:xfrm>
            <a:off x="1836837" y="52094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hlinkClick r:id="" action="ppaction://hlinkshowjump?jump=firstslide"/>
              </a:rPr>
              <a:t>超链接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6FC3-3F93-4F4C-A0D8-4C26F8C7551A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幻灯节标题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6336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4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阵列图示 </a:t>
            </a:r>
            <a:r>
              <a:rPr lang="en-US" altLang="zh-CN" sz="2000" dirty="0" smtClean="0"/>
              <a:t>SmartArt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947-1C5C-4623-93C7-14751A986F97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5</a:t>
            </a:fld>
            <a:endParaRPr lang="zh-CN" altLang="en-US" dirty="0" smtClean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865174"/>
              </p:ext>
            </p:extLst>
          </p:nvPr>
        </p:nvGraphicFramePr>
        <p:xfrm>
          <a:off x="395288" y="1339180"/>
          <a:ext cx="8353425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03154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6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5CC3-4661-4A79-AF87-6ED0932CD102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8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6570-CD4C-418D-8DBE-54B39BE655F3}" type="datetime1">
              <a:rPr lang="zh-CN" altLang="en-US" smtClean="0"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9</a:t>
            </a:fld>
            <a:endParaRPr lang="zh-CN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PT教程网 WWW.PPTOK.COM_001 (2)">
  <a:themeElements>
    <a:clrScheme name="www.slideto.Me blue L6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6666"/>
      </a:accent1>
      <a:accent2>
        <a:srgbClr val="009999"/>
      </a:accent2>
      <a:accent3>
        <a:srgbClr val="0070C0"/>
      </a:accent3>
      <a:accent4>
        <a:srgbClr val="00B0F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PPT教程网 WWW.PPTOK.COM_001 (2)</Template>
  <TotalTime>31</TotalTime>
  <Words>718</Words>
  <Application>Microsoft Office PowerPoint</Application>
  <PresentationFormat>全屏显示(4:3)</PresentationFormat>
  <Paragraphs>192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PPT教程网 WWW.PPTOK.COM_001 (2)</vt:lpstr>
      <vt:lpstr>Office 主题</vt:lpstr>
      <vt:lpstr>蓝色幻想简洁PPT模板</vt:lpstr>
      <vt:lpstr>使用说明</vt:lpstr>
      <vt:lpstr>点击此处添加幻灯节标题</vt:lpstr>
      <vt:lpstr>单击此处添加标题</vt:lpstr>
      <vt:lpstr>阵列图示 SmartArt</vt:lpstr>
      <vt:lpstr>流程图示 SmartArt</vt:lpstr>
      <vt:lpstr>表格样式</vt:lpstr>
      <vt:lpstr>单击此处添加标题</vt:lpstr>
      <vt:lpstr>数据图表样式</vt:lpstr>
      <vt:lpstr>单击此处添加图片标题</vt:lpstr>
      <vt:lpstr>单击此处添加标题</vt:lpstr>
      <vt:lpstr>感谢观映</vt:lpstr>
      <vt:lpstr>PowerPoint 演示文稿</vt:lpstr>
    </vt:vector>
  </TitlesOfParts>
  <Manager>第一PPT模板网-WWW.1PPT.COM</Manager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点击此处添加幻灯主标题</dc:title>
  <dc:creator>第一PPT模板网-WWW.1PPT.COM</dc:creator>
  <cp:keywords>第一PPT模板网-WWW.1PPT.COM</cp:keywords>
  <dc:description>第一PPT模板网-WWW.1PPT.COM</dc:description>
  <cp:lastModifiedBy>微软用户</cp:lastModifiedBy>
  <cp:revision>第一PPT模板网-WWW.1PPT.COM</cp:revision>
  <dcterms:created xsi:type="dcterms:W3CDTF">2015-09-14T05:39:08Z</dcterms:created>
  <dcterms:modified xsi:type="dcterms:W3CDTF">2015-09-14T06:10:37Z</dcterms:modified>
  <cp:category>第一PPT模板网-WWW.1PPT.COM</cp:category>
  <cp:contentStatus>第一PPT模板网-WWW.1PPT.COM</cp:contentStatus>
</cp:coreProperties>
</file>