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1E1E2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12536" autoAdjust="0"/>
    <p:restoredTop sz="95596" autoAdjust="0"/>
  </p:normalViewPr>
  <p:slideViewPr>
    <p:cSldViewPr>
      <p:cViewPr>
        <p:scale>
          <a:sx n="110" d="100"/>
          <a:sy n="110" d="100"/>
        </p:scale>
        <p:origin x="-16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820E65-5986-4F6D-9192-15B5E72790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940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E29A5-ECB8-4977-A97C-52202EAC27D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3DDE-EE59-49B5-A67C-902333E7754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4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6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9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7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30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1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1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16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23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41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8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53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05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2015/9/15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3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1938" y="180975"/>
            <a:ext cx="7086600" cy="723900"/>
          </a:xfrm>
          <a:effectLst>
            <a:outerShdw dist="17961" dir="2700000" algn="ctr" rotWithShape="0">
              <a:srgbClr val="B92D14"/>
            </a:outerShdw>
          </a:effectLst>
        </p:spPr>
        <p:txBody>
          <a:bodyPr/>
          <a:lstStyle/>
          <a:p>
            <a:pPr algn="l"/>
            <a:r>
              <a:rPr lang="en-US" sz="4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金属质感饼状图</a:t>
            </a: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模板</a:t>
            </a:r>
            <a:endParaRPr lang="ru-RU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23528" y="864518"/>
            <a:ext cx="5587156" cy="476250"/>
          </a:xfrm>
          <a:effectLst>
            <a:outerShdw dist="17961" dir="2700000" algn="ctr" rotWithShape="0">
              <a:srgbClr val="B92D14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模板网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-WWW.1PPT.COM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315200" cy="715963"/>
          </a:xfrm>
          <a:effectLst>
            <a:outerShdw dist="17961" dir="2700000" algn="ctr" rotWithShape="0">
              <a:srgbClr val="B92D14"/>
            </a:outerShdw>
          </a:effectLst>
        </p:spPr>
        <p:txBody>
          <a:bodyPr/>
          <a:lstStyle/>
          <a:p>
            <a:r>
              <a:rPr lang="en-US" altLang="zh-CN" sz="4000">
                <a:solidFill>
                  <a:schemeClr val="bg1"/>
                </a:solidFill>
                <a:ea typeface="宋体" charset="-122"/>
              </a:rPr>
              <a:t>Slide master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dolor sit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magna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ad minim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ex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dolor in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in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at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et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et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qui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.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r>
              <a:rPr lang="en-US" altLang="zh-CN" sz="4000">
                <a:solidFill>
                  <a:srgbClr val="4D4D4D"/>
                </a:solidFill>
                <a:ea typeface="宋体" charset="-122"/>
              </a:rPr>
              <a:t>Print master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Lorem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ipsum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dolor sit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amet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consectetuer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adipiscing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elit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sed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diam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nonummy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nibh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euismod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tincidunt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laoreet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magna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aliquam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erat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volutpat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.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wisi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enim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ad minim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veniam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quis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nostrud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exerci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tation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ullamcorper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suscipit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lobortis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nisl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aliquip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ex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ea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commodo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Duis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autem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vel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eum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iriure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dolor in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hendrerit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in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vulputate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velit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esse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molestie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vel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illum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eu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feugiat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nulla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facilisis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at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vero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eros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et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accumsan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et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iusto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odio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dignissim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qui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blandit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praesent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luptatum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zzril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delenit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augue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duis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te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feugait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nulla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facilisi</a:t>
            </a:r>
            <a:r>
              <a:rPr lang="en-US" altLang="ko-KR" sz="18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.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124859"/>
            <a:ext cx="7705374" cy="2684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9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教程网 WWW.PPTOK.COM_001 (2)">
  <a:themeElements>
    <a:clrScheme name="">
      <a:dk1>
        <a:srgbClr val="4D4D4D"/>
      </a:dk1>
      <a:lt1>
        <a:srgbClr val="FFFFFF"/>
      </a:lt1>
      <a:dk2>
        <a:srgbClr val="4D4D4D"/>
      </a:dk2>
      <a:lt2>
        <a:srgbClr val="EA5506"/>
      </a:lt2>
      <a:accent1>
        <a:srgbClr val="FE7E2D"/>
      </a:accent1>
      <a:accent2>
        <a:srgbClr val="FF9961"/>
      </a:accent2>
      <a:accent3>
        <a:srgbClr val="FFFFFF"/>
      </a:accent3>
      <a:accent4>
        <a:srgbClr val="404040"/>
      </a:accent4>
      <a:accent5>
        <a:srgbClr val="FEC0AD"/>
      </a:accent5>
      <a:accent6>
        <a:srgbClr val="E78A57"/>
      </a:accent6>
      <a:hlink>
        <a:srgbClr val="FFCD39"/>
      </a:hlink>
      <a:folHlink>
        <a:srgbClr val="D7D7D7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PPT教程网 WWW.PPTOK.COM_001 (2)</Template>
  <TotalTime>4</TotalTime>
  <Words>441</Words>
  <Application>Microsoft Office PowerPoint</Application>
  <PresentationFormat>全屏显示(4:3)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Microsoft Sans Serif</vt:lpstr>
      <vt:lpstr>Verdana</vt:lpstr>
      <vt:lpstr>굴림</vt:lpstr>
      <vt:lpstr>Times New Roman</vt:lpstr>
      <vt:lpstr>PPT教程网 WWW.PPTOK.COM_001 (2)</vt:lpstr>
      <vt:lpstr>Office 主题</vt:lpstr>
      <vt:lpstr>3D金属质感饼状图PPT模板</vt:lpstr>
      <vt:lpstr>Slide master</vt:lpstr>
      <vt:lpstr>Print master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3D金属质感饼状图PPT模板</dc:title>
  <dc:creator>第一PPT模板网-WWW.1PPT.COM</dc:creator>
  <cp:keywords>第一PPT模板网-WWW.1PPT.COM</cp:keywords>
  <dc:description>第一PPT模板网-WWW.1PPT.COM</dc:description>
  <cp:lastModifiedBy>微软用户</cp:lastModifiedBy>
  <cp:revision>第一PPT模板网-WWW.1PPT.COM</cp:revision>
  <dcterms:created xsi:type="dcterms:W3CDTF">2015-09-15T06:14:12Z</dcterms:created>
  <dcterms:modified xsi:type="dcterms:W3CDTF">2015-09-15T06:18:57Z</dcterms:modified>
  <cp:category>第一PPT模板网-WWW.1PPT.COM</cp:category>
</cp:coreProperties>
</file>