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801"/>
    <a:srgbClr val="45537B"/>
    <a:srgbClr val="54BE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4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4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6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0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9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8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2015/9/14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7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4293096"/>
            <a:ext cx="5562600" cy="1295400"/>
          </a:xfrm>
        </p:spPr>
        <p:txBody>
          <a:bodyPr>
            <a:normAutofit/>
          </a:bodyPr>
          <a:lstStyle/>
          <a:p>
            <a:r>
              <a:rPr lang="zh-CN" altLang="en-US" sz="3800" dirty="0" smtClean="0">
                <a:latin typeface="Adobe Caslon Pro" pitchFamily="18" charset="0"/>
                <a:ea typeface="Adobe Heiti Std R" pitchFamily="34" charset="-128"/>
                <a:cs typeface="Andalus" pitchFamily="18" charset="-78"/>
              </a:rPr>
              <a:t>世界之窗幻灯片模板</a:t>
            </a:r>
            <a:endParaRPr lang="en-US" sz="3800" dirty="0"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5733256"/>
            <a:ext cx="4781128" cy="685800"/>
          </a:xfrm>
        </p:spPr>
        <p:txBody>
          <a:bodyPr>
            <a:normAutofit/>
          </a:bodyPr>
          <a:lstStyle/>
          <a:p>
            <a:pPr marL="342900" lvl="0" indent="-342900" algn="l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000" kern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000" kern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92080" y="1484784"/>
            <a:ext cx="1008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/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/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/>
                </a:solidFill>
              </a:rPr>
              <a:t>www.1ppt.cn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817" y="152400"/>
            <a:ext cx="5868139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B0F0"/>
                </a:solidFill>
                <a:latin typeface="Adobe Heiti Std R" pitchFamily="34" charset="-128"/>
                <a:ea typeface="Adobe Heiti Std R" pitchFamily="34" charset="-128"/>
              </a:rPr>
              <a:t>Text Slide</a:t>
            </a:r>
            <a:endParaRPr lang="en-US" sz="3600" dirty="0">
              <a:solidFill>
                <a:srgbClr val="00B0F0"/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062" y="1295400"/>
            <a:ext cx="5868140" cy="5135563"/>
          </a:xfrm>
          <a:noFill/>
        </p:spPr>
        <p:txBody>
          <a:bodyPr>
            <a:normAutofit/>
          </a:bodyPr>
          <a:lstStyle/>
          <a:p>
            <a:r>
              <a:rPr lang="en-US" sz="2400" dirty="0" smtClean="0"/>
              <a:t>This is a placeholder of item. Here can be text, picture, graph, table, etc.</a:t>
            </a:r>
          </a:p>
          <a:p>
            <a:r>
              <a:rPr lang="en-US" sz="2400" dirty="0" smtClean="0"/>
              <a:t>This is a placeholder of item. Here can be text, picture, graph, table, etc.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8382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dobe Caslon Pro" pitchFamily="18" charset="0"/>
                <a:cs typeface="Adobe Arabic" pitchFamily="18" charset="-78"/>
              </a:rPr>
              <a:t>MyTemplatesShop</a:t>
            </a:r>
            <a:endParaRPr lang="en-US" sz="36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a placeholder of item. Here can be text, picture, graph, table, etc.</a:t>
            </a:r>
          </a:p>
          <a:p>
            <a:r>
              <a:rPr lang="en-US" altLang="zh-CN" dirty="0"/>
              <a:t>This is a placeholder of item. Here can be text, picture, graph, table, etc.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4437112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3" y="124859"/>
            <a:ext cx="7705374" cy="2684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3097345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3097345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3097345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6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326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世界之窗幻灯片模板</vt:lpstr>
      <vt:lpstr>Text Slide</vt:lpstr>
      <vt:lpstr>MyTemplatesShop</vt:lpstr>
      <vt:lpstr>PowerPoint 演示文稿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世界之窗幻灯片模板</dc:title>
  <dc:creator>第一PPT模板网：www.1ppt.com</dc:creator>
  <cp:keywords>第一PPT模板网：www.1ppt.com</cp:keywords>
  <dc:description>第一PPT模板网：www.1ppt.com</dc:description>
  <cp:lastModifiedBy>微软用户</cp:lastModifiedBy>
  <cp:revision>第一PPT模板网：www.1ppt.com</cp:revision>
  <dcterms:created xsi:type="dcterms:W3CDTF">2015-09-14T06:24:00Z</dcterms:created>
  <dcterms:modified xsi:type="dcterms:W3CDTF">2015-09-14T06:27:13Z</dcterms:modified>
  <cp:category>第一PPT模板网：www.1ppt.com</cp:category>
</cp:coreProperties>
</file>