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6" r:id="rId3"/>
    <p:sldId id="261" r:id="rId4"/>
    <p:sldId id="262" r:id="rId5"/>
    <p:sldId id="263" r:id="rId6"/>
    <p:sldId id="264" r:id="rId7"/>
    <p:sldId id="266" r:id="rId8"/>
    <p:sldId id="267" r:id="rId9"/>
    <p:sldId id="268" r:id="rId10"/>
    <p:sldId id="265" r:id="rId11"/>
    <p:sldId id="258" r:id="rId12"/>
    <p:sldId id="260"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5D6C07-5A2A-4C43-BBE9-C764C1A204CE}" v="34" dt="2022-01-07T21:29:57.5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rav Verma" userId="6fd12af88cc22954" providerId="LiveId" clId="{D15D6C07-5A2A-4C43-BBE9-C764C1A204CE}"/>
    <pc:docChg chg="undo redo custSel addSld delSld modSld">
      <pc:chgData name="Gaurav Verma" userId="6fd12af88cc22954" providerId="LiveId" clId="{D15D6C07-5A2A-4C43-BBE9-C764C1A204CE}" dt="2022-01-07T21:35:42.477" v="1646" actId="20577"/>
      <pc:docMkLst>
        <pc:docMk/>
      </pc:docMkLst>
      <pc:sldChg chg="addSp delSp modSp mod">
        <pc:chgData name="Gaurav Verma" userId="6fd12af88cc22954" providerId="LiveId" clId="{D15D6C07-5A2A-4C43-BBE9-C764C1A204CE}" dt="2022-01-07T21:33:31.402" v="1611" actId="255"/>
        <pc:sldMkLst>
          <pc:docMk/>
          <pc:sldMk cId="1020505641" sldId="256"/>
        </pc:sldMkLst>
        <pc:spChg chg="mod">
          <ac:chgData name="Gaurav Verma" userId="6fd12af88cc22954" providerId="LiveId" clId="{D15D6C07-5A2A-4C43-BBE9-C764C1A204CE}" dt="2022-01-07T21:33:31.402" v="1611" actId="255"/>
          <ac:spMkLst>
            <pc:docMk/>
            <pc:sldMk cId="1020505641" sldId="256"/>
            <ac:spMk id="2" creationId="{4E01A82B-FFC7-4E96-A8A2-0B5780D7482E}"/>
          </ac:spMkLst>
        </pc:spChg>
        <pc:spChg chg="mod">
          <ac:chgData name="Gaurav Verma" userId="6fd12af88cc22954" providerId="LiveId" clId="{D15D6C07-5A2A-4C43-BBE9-C764C1A204CE}" dt="2022-01-07T21:30:37.195" v="1560" actId="20577"/>
          <ac:spMkLst>
            <pc:docMk/>
            <pc:sldMk cId="1020505641" sldId="256"/>
            <ac:spMk id="3" creationId="{54DF88CE-33BA-4176-B214-8F32332E087C}"/>
          </ac:spMkLst>
        </pc:spChg>
        <pc:graphicFrameChg chg="add del mod">
          <ac:chgData name="Gaurav Verma" userId="6fd12af88cc22954" providerId="LiveId" clId="{D15D6C07-5A2A-4C43-BBE9-C764C1A204CE}" dt="2022-01-07T20:59:26.731" v="934" actId="478"/>
          <ac:graphicFrameMkLst>
            <pc:docMk/>
            <pc:sldMk cId="1020505641" sldId="256"/>
            <ac:graphicFrameMk id="4" creationId="{94F19014-3BB3-4702-BD42-FD387BF26C2F}"/>
          </ac:graphicFrameMkLst>
        </pc:graphicFrameChg>
      </pc:sldChg>
      <pc:sldChg chg="addSp delSp modSp mod">
        <pc:chgData name="Gaurav Verma" userId="6fd12af88cc22954" providerId="LiveId" clId="{D15D6C07-5A2A-4C43-BBE9-C764C1A204CE}" dt="2022-01-07T21:35:42.477" v="1646" actId="20577"/>
        <pc:sldMkLst>
          <pc:docMk/>
          <pc:sldMk cId="0" sldId="257"/>
        </pc:sldMkLst>
        <pc:spChg chg="add mod">
          <ac:chgData name="Gaurav Verma" userId="6fd12af88cc22954" providerId="LiveId" clId="{D15D6C07-5A2A-4C43-BBE9-C764C1A204CE}" dt="2022-01-07T21:35:42.477" v="1646" actId="20577"/>
          <ac:spMkLst>
            <pc:docMk/>
            <pc:sldMk cId="0" sldId="257"/>
            <ac:spMk id="3" creationId="{6CACA32E-98EE-4606-9783-3C9A41F82CA9}"/>
          </ac:spMkLst>
        </pc:spChg>
        <pc:spChg chg="mod">
          <ac:chgData name="Gaurav Verma" userId="6fd12af88cc22954" providerId="LiveId" clId="{D15D6C07-5A2A-4C43-BBE9-C764C1A204CE}" dt="2022-01-07T20:40:16.822" v="322" actId="1076"/>
          <ac:spMkLst>
            <pc:docMk/>
            <pc:sldMk cId="0" sldId="257"/>
            <ac:spMk id="26" creationId="{00000000-0000-0000-0000-000000000000}"/>
          </ac:spMkLst>
        </pc:spChg>
        <pc:spChg chg="mod">
          <ac:chgData name="Gaurav Verma" userId="6fd12af88cc22954" providerId="LiveId" clId="{D15D6C07-5A2A-4C43-BBE9-C764C1A204CE}" dt="2022-01-07T20:35:26.756" v="127" actId="1076"/>
          <ac:spMkLst>
            <pc:docMk/>
            <pc:sldMk cId="0" sldId="257"/>
            <ac:spMk id="27" creationId="{00000000-0000-0000-0000-000000000000}"/>
          </ac:spMkLst>
        </pc:spChg>
        <pc:spChg chg="mod">
          <ac:chgData name="Gaurav Verma" userId="6fd12af88cc22954" providerId="LiveId" clId="{D15D6C07-5A2A-4C43-BBE9-C764C1A204CE}" dt="2022-01-07T20:35:23.495" v="126" actId="1076"/>
          <ac:spMkLst>
            <pc:docMk/>
            <pc:sldMk cId="0" sldId="257"/>
            <ac:spMk id="28" creationId="{00000000-0000-0000-0000-000000000000}"/>
          </ac:spMkLst>
        </pc:spChg>
        <pc:spChg chg="mod">
          <ac:chgData name="Gaurav Verma" userId="6fd12af88cc22954" providerId="LiveId" clId="{D15D6C07-5A2A-4C43-BBE9-C764C1A204CE}" dt="2022-01-07T20:40:40.853" v="327" actId="1076"/>
          <ac:spMkLst>
            <pc:docMk/>
            <pc:sldMk cId="0" sldId="257"/>
            <ac:spMk id="29" creationId="{00000000-0000-0000-0000-000000000000}"/>
          </ac:spMkLst>
        </pc:spChg>
        <pc:spChg chg="mod">
          <ac:chgData name="Gaurav Verma" userId="6fd12af88cc22954" providerId="LiveId" clId="{D15D6C07-5A2A-4C43-BBE9-C764C1A204CE}" dt="2022-01-07T20:36:02.046" v="131" actId="1076"/>
          <ac:spMkLst>
            <pc:docMk/>
            <pc:sldMk cId="0" sldId="257"/>
            <ac:spMk id="30" creationId="{00000000-0000-0000-0000-000000000000}"/>
          </ac:spMkLst>
        </pc:spChg>
        <pc:spChg chg="mod">
          <ac:chgData name="Gaurav Verma" userId="6fd12af88cc22954" providerId="LiveId" clId="{D15D6C07-5A2A-4C43-BBE9-C764C1A204CE}" dt="2022-01-07T20:35:58.701" v="130" actId="1076"/>
          <ac:spMkLst>
            <pc:docMk/>
            <pc:sldMk cId="0" sldId="257"/>
            <ac:spMk id="32" creationId="{00000000-0000-0000-0000-000000000000}"/>
          </ac:spMkLst>
        </pc:spChg>
        <pc:spChg chg="mod">
          <ac:chgData name="Gaurav Verma" userId="6fd12af88cc22954" providerId="LiveId" clId="{D15D6C07-5A2A-4C43-BBE9-C764C1A204CE}" dt="2022-01-07T20:35:18.118" v="125" actId="14100"/>
          <ac:spMkLst>
            <pc:docMk/>
            <pc:sldMk cId="0" sldId="257"/>
            <ac:spMk id="34" creationId="{00000000-0000-0000-0000-000000000000}"/>
          </ac:spMkLst>
        </pc:spChg>
        <pc:spChg chg="mod">
          <ac:chgData name="Gaurav Verma" userId="6fd12af88cc22954" providerId="LiveId" clId="{D15D6C07-5A2A-4C43-BBE9-C764C1A204CE}" dt="2022-01-07T20:35:39.256" v="129" actId="108"/>
          <ac:spMkLst>
            <pc:docMk/>
            <pc:sldMk cId="0" sldId="257"/>
            <ac:spMk id="35" creationId="{00000000-0000-0000-0000-000000000000}"/>
          </ac:spMkLst>
        </pc:spChg>
        <pc:spChg chg="mod">
          <ac:chgData name="Gaurav Verma" userId="6fd12af88cc22954" providerId="LiveId" clId="{D15D6C07-5A2A-4C43-BBE9-C764C1A204CE}" dt="2022-01-07T20:38:14.744" v="214" actId="14100"/>
          <ac:spMkLst>
            <pc:docMk/>
            <pc:sldMk cId="0" sldId="257"/>
            <ac:spMk id="36" creationId="{00000000-0000-0000-0000-000000000000}"/>
          </ac:spMkLst>
        </pc:spChg>
        <pc:spChg chg="mod">
          <ac:chgData name="Gaurav Verma" userId="6fd12af88cc22954" providerId="LiveId" clId="{D15D6C07-5A2A-4C43-BBE9-C764C1A204CE}" dt="2022-01-07T20:41:02.236" v="337" actId="20577"/>
          <ac:spMkLst>
            <pc:docMk/>
            <pc:sldMk cId="0" sldId="257"/>
            <ac:spMk id="37" creationId="{00000000-0000-0000-0000-000000000000}"/>
          </ac:spMkLst>
        </pc:spChg>
        <pc:spChg chg="mod">
          <ac:chgData name="Gaurav Verma" userId="6fd12af88cc22954" providerId="LiveId" clId="{D15D6C07-5A2A-4C43-BBE9-C764C1A204CE}" dt="2022-01-07T20:41:17.262" v="339" actId="14100"/>
          <ac:spMkLst>
            <pc:docMk/>
            <pc:sldMk cId="0" sldId="257"/>
            <ac:spMk id="38" creationId="{00000000-0000-0000-0000-000000000000}"/>
          </ac:spMkLst>
        </pc:spChg>
        <pc:spChg chg="del">
          <ac:chgData name="Gaurav Verma" userId="6fd12af88cc22954" providerId="LiveId" clId="{D15D6C07-5A2A-4C43-BBE9-C764C1A204CE}" dt="2022-01-07T21:34:28.094" v="1625" actId="478"/>
          <ac:spMkLst>
            <pc:docMk/>
            <pc:sldMk cId="0" sldId="257"/>
            <ac:spMk id="46" creationId="{00000000-0000-0000-0000-000000000000}"/>
          </ac:spMkLst>
        </pc:spChg>
        <pc:spChg chg="mod">
          <ac:chgData name="Gaurav Verma" userId="6fd12af88cc22954" providerId="LiveId" clId="{D15D6C07-5A2A-4C43-BBE9-C764C1A204CE}" dt="2022-01-07T20:40:00.704" v="319" actId="1076"/>
          <ac:spMkLst>
            <pc:docMk/>
            <pc:sldMk cId="0" sldId="257"/>
            <ac:spMk id="47" creationId="{00000000-0000-0000-0000-000000000000}"/>
          </ac:spMkLst>
        </pc:spChg>
        <pc:spChg chg="mod">
          <ac:chgData name="Gaurav Verma" userId="6fd12af88cc22954" providerId="LiveId" clId="{D15D6C07-5A2A-4C43-BBE9-C764C1A204CE}" dt="2022-01-07T21:34:36.773" v="1626" actId="21"/>
          <ac:spMkLst>
            <pc:docMk/>
            <pc:sldMk cId="0" sldId="257"/>
            <ac:spMk id="48" creationId="{00000000-0000-0000-0000-000000000000}"/>
          </ac:spMkLst>
        </pc:spChg>
      </pc:sldChg>
      <pc:sldChg chg="addSp delSp modSp add mod">
        <pc:chgData name="Gaurav Verma" userId="6fd12af88cc22954" providerId="LiveId" clId="{D15D6C07-5A2A-4C43-BBE9-C764C1A204CE}" dt="2022-01-07T21:33:46.567" v="1614" actId="20577"/>
        <pc:sldMkLst>
          <pc:docMk/>
          <pc:sldMk cId="751570211" sldId="258"/>
        </pc:sldMkLst>
        <pc:spChg chg="mod">
          <ac:chgData name="Gaurav Verma" userId="6fd12af88cc22954" providerId="LiveId" clId="{D15D6C07-5A2A-4C43-BBE9-C764C1A204CE}" dt="2022-01-07T21:33:46.567" v="1614" actId="20577"/>
          <ac:spMkLst>
            <pc:docMk/>
            <pc:sldMk cId="751570211" sldId="258"/>
            <ac:spMk id="2" creationId="{4E01A82B-FFC7-4E96-A8A2-0B5780D7482E}"/>
          </ac:spMkLst>
        </pc:spChg>
        <pc:spChg chg="mod">
          <ac:chgData name="Gaurav Verma" userId="6fd12af88cc22954" providerId="LiveId" clId="{D15D6C07-5A2A-4C43-BBE9-C764C1A204CE}" dt="2022-01-07T21:18:29.766" v="1440" actId="20577"/>
          <ac:spMkLst>
            <pc:docMk/>
            <pc:sldMk cId="751570211" sldId="258"/>
            <ac:spMk id="3" creationId="{54DF88CE-33BA-4176-B214-8F32332E087C}"/>
          </ac:spMkLst>
        </pc:spChg>
        <pc:spChg chg="add del">
          <ac:chgData name="Gaurav Verma" userId="6fd12af88cc22954" providerId="LiveId" clId="{D15D6C07-5A2A-4C43-BBE9-C764C1A204CE}" dt="2022-01-07T21:08:40.238" v="1250"/>
          <ac:spMkLst>
            <pc:docMk/>
            <pc:sldMk cId="751570211" sldId="258"/>
            <ac:spMk id="4" creationId="{55791A62-9AE9-4F45-AC71-D20187843F7C}"/>
          </ac:spMkLst>
        </pc:spChg>
        <pc:spChg chg="add del mod">
          <ac:chgData name="Gaurav Verma" userId="6fd12af88cc22954" providerId="LiveId" clId="{D15D6C07-5A2A-4C43-BBE9-C764C1A204CE}" dt="2022-01-07T21:08:39.682" v="1249"/>
          <ac:spMkLst>
            <pc:docMk/>
            <pc:sldMk cId="751570211" sldId="258"/>
            <ac:spMk id="5" creationId="{33F9EBE3-0DBC-4449-885D-00252AA99354}"/>
          </ac:spMkLst>
        </pc:spChg>
        <pc:spChg chg="add del">
          <ac:chgData name="Gaurav Verma" userId="6fd12af88cc22954" providerId="LiveId" clId="{D15D6C07-5A2A-4C43-BBE9-C764C1A204CE}" dt="2022-01-07T21:09:35.383" v="1272"/>
          <ac:spMkLst>
            <pc:docMk/>
            <pc:sldMk cId="751570211" sldId="258"/>
            <ac:spMk id="6" creationId="{98EE54E6-E7C8-4576-8057-18DA8DAC9B8C}"/>
          </ac:spMkLst>
        </pc:spChg>
        <pc:spChg chg="add del">
          <ac:chgData name="Gaurav Verma" userId="6fd12af88cc22954" providerId="LiveId" clId="{D15D6C07-5A2A-4C43-BBE9-C764C1A204CE}" dt="2022-01-07T21:11:08.433" v="1314" actId="478"/>
          <ac:spMkLst>
            <pc:docMk/>
            <pc:sldMk cId="751570211" sldId="258"/>
            <ac:spMk id="7" creationId="{DC989DC1-C8AE-4FCE-BAE1-8EB496682026}"/>
          </ac:spMkLst>
        </pc:spChg>
        <pc:graphicFrameChg chg="add mod">
          <ac:chgData name="Gaurav Verma" userId="6fd12af88cc22954" providerId="LiveId" clId="{D15D6C07-5A2A-4C43-BBE9-C764C1A204CE}" dt="2022-01-07T21:17:18.342" v="1406" actId="1076"/>
          <ac:graphicFrameMkLst>
            <pc:docMk/>
            <pc:sldMk cId="751570211" sldId="258"/>
            <ac:graphicFrameMk id="8" creationId="{EC87C5CB-FDAD-4B32-999F-8DAA22C22B29}"/>
          </ac:graphicFrameMkLst>
        </pc:graphicFrameChg>
      </pc:sldChg>
      <pc:sldChg chg="modSp add mod">
        <pc:chgData name="Gaurav Verma" userId="6fd12af88cc22954" providerId="LiveId" clId="{D15D6C07-5A2A-4C43-BBE9-C764C1A204CE}" dt="2022-01-07T21:34:09.427" v="1624" actId="20577"/>
        <pc:sldMkLst>
          <pc:docMk/>
          <pc:sldMk cId="3959571933" sldId="259"/>
        </pc:sldMkLst>
        <pc:spChg chg="mod">
          <ac:chgData name="Gaurav Verma" userId="6fd12af88cc22954" providerId="LiveId" clId="{D15D6C07-5A2A-4C43-BBE9-C764C1A204CE}" dt="2022-01-07T21:34:09.427" v="1624" actId="20577"/>
          <ac:spMkLst>
            <pc:docMk/>
            <pc:sldMk cId="3959571933" sldId="259"/>
            <ac:spMk id="2" creationId="{4E01A82B-FFC7-4E96-A8A2-0B5780D7482E}"/>
          </ac:spMkLst>
        </pc:spChg>
        <pc:spChg chg="mod">
          <ac:chgData name="Gaurav Verma" userId="6fd12af88cc22954" providerId="LiveId" clId="{D15D6C07-5A2A-4C43-BBE9-C764C1A204CE}" dt="2022-01-07T21:14:49.652" v="1384" actId="6549"/>
          <ac:spMkLst>
            <pc:docMk/>
            <pc:sldMk cId="3959571933" sldId="259"/>
            <ac:spMk id="3" creationId="{54DF88CE-33BA-4176-B214-8F32332E087C}"/>
          </ac:spMkLst>
        </pc:spChg>
      </pc:sldChg>
      <pc:sldChg chg="delSp modSp add mod">
        <pc:chgData name="Gaurav Verma" userId="6fd12af88cc22954" providerId="LiveId" clId="{D15D6C07-5A2A-4C43-BBE9-C764C1A204CE}" dt="2022-01-07T21:33:56.059" v="1622" actId="5793"/>
        <pc:sldMkLst>
          <pc:docMk/>
          <pc:sldMk cId="368325240" sldId="260"/>
        </pc:sldMkLst>
        <pc:spChg chg="mod">
          <ac:chgData name="Gaurav Verma" userId="6fd12af88cc22954" providerId="LiveId" clId="{D15D6C07-5A2A-4C43-BBE9-C764C1A204CE}" dt="2022-01-07T21:33:56.059" v="1622" actId="5793"/>
          <ac:spMkLst>
            <pc:docMk/>
            <pc:sldMk cId="368325240" sldId="260"/>
            <ac:spMk id="2" creationId="{4E01A82B-FFC7-4E96-A8A2-0B5780D7482E}"/>
          </ac:spMkLst>
        </pc:spChg>
        <pc:spChg chg="mod">
          <ac:chgData name="Gaurav Verma" userId="6fd12af88cc22954" providerId="LiveId" clId="{D15D6C07-5A2A-4C43-BBE9-C764C1A204CE}" dt="2022-01-07T21:17:53.022" v="1419" actId="27636"/>
          <ac:spMkLst>
            <pc:docMk/>
            <pc:sldMk cId="368325240" sldId="260"/>
            <ac:spMk id="3" creationId="{54DF88CE-33BA-4176-B214-8F32332E087C}"/>
          </ac:spMkLst>
        </pc:spChg>
        <pc:graphicFrameChg chg="del">
          <ac:chgData name="Gaurav Verma" userId="6fd12af88cc22954" providerId="LiveId" clId="{D15D6C07-5A2A-4C43-BBE9-C764C1A204CE}" dt="2022-01-07T21:17:46.163" v="1413" actId="478"/>
          <ac:graphicFrameMkLst>
            <pc:docMk/>
            <pc:sldMk cId="368325240" sldId="260"/>
            <ac:graphicFrameMk id="8" creationId="{EC87C5CB-FDAD-4B32-999F-8DAA22C22B29}"/>
          </ac:graphicFrameMkLst>
        </pc:graphicFrameChg>
      </pc:sldChg>
      <pc:sldChg chg="addSp modSp add mod">
        <pc:chgData name="Gaurav Verma" userId="6fd12af88cc22954" providerId="LiveId" clId="{D15D6C07-5A2A-4C43-BBE9-C764C1A204CE}" dt="2022-01-07T21:31:39.584" v="1583" actId="20577"/>
        <pc:sldMkLst>
          <pc:docMk/>
          <pc:sldMk cId="2292300484" sldId="261"/>
        </pc:sldMkLst>
        <pc:spChg chg="mod">
          <ac:chgData name="Gaurav Verma" userId="6fd12af88cc22954" providerId="LiveId" clId="{D15D6C07-5A2A-4C43-BBE9-C764C1A204CE}" dt="2022-01-07T21:31:39.584" v="1583" actId="20577"/>
          <ac:spMkLst>
            <pc:docMk/>
            <pc:sldMk cId="2292300484" sldId="261"/>
            <ac:spMk id="2" creationId="{4E01A82B-FFC7-4E96-A8A2-0B5780D7482E}"/>
          </ac:spMkLst>
        </pc:spChg>
        <pc:spChg chg="mod">
          <ac:chgData name="Gaurav Verma" userId="6fd12af88cc22954" providerId="LiveId" clId="{D15D6C07-5A2A-4C43-BBE9-C764C1A204CE}" dt="2022-01-07T21:22:27.333" v="1498" actId="6549"/>
          <ac:spMkLst>
            <pc:docMk/>
            <pc:sldMk cId="2292300484" sldId="261"/>
            <ac:spMk id="3" creationId="{54DF88CE-33BA-4176-B214-8F32332E087C}"/>
          </ac:spMkLst>
        </pc:spChg>
        <pc:graphicFrameChg chg="add mod">
          <ac:chgData name="Gaurav Verma" userId="6fd12af88cc22954" providerId="LiveId" clId="{D15D6C07-5A2A-4C43-BBE9-C764C1A204CE}" dt="2022-01-07T21:23:15.461" v="1500" actId="1076"/>
          <ac:graphicFrameMkLst>
            <pc:docMk/>
            <pc:sldMk cId="2292300484" sldId="261"/>
            <ac:graphicFrameMk id="4" creationId="{829FB23A-3EE6-4978-BEF7-8CAC99CA8C6A}"/>
          </ac:graphicFrameMkLst>
        </pc:graphicFrameChg>
      </pc:sldChg>
      <pc:sldChg chg="addSp modSp add mod">
        <pc:chgData name="Gaurav Verma" userId="6fd12af88cc22954" providerId="LiveId" clId="{D15D6C07-5A2A-4C43-BBE9-C764C1A204CE}" dt="2022-01-07T21:32:14.956" v="1591"/>
        <pc:sldMkLst>
          <pc:docMk/>
          <pc:sldMk cId="1892991317" sldId="262"/>
        </pc:sldMkLst>
        <pc:spChg chg="mod">
          <ac:chgData name="Gaurav Verma" userId="6fd12af88cc22954" providerId="LiveId" clId="{D15D6C07-5A2A-4C43-BBE9-C764C1A204CE}" dt="2022-01-07T21:32:14.956" v="1591"/>
          <ac:spMkLst>
            <pc:docMk/>
            <pc:sldMk cId="1892991317" sldId="262"/>
            <ac:spMk id="2" creationId="{4E01A82B-FFC7-4E96-A8A2-0B5780D7482E}"/>
          </ac:spMkLst>
        </pc:spChg>
        <pc:spChg chg="mod">
          <ac:chgData name="Gaurav Verma" userId="6fd12af88cc22954" providerId="LiveId" clId="{D15D6C07-5A2A-4C43-BBE9-C764C1A204CE}" dt="2022-01-07T21:24:14.930" v="1505" actId="5793"/>
          <ac:spMkLst>
            <pc:docMk/>
            <pc:sldMk cId="1892991317" sldId="262"/>
            <ac:spMk id="3" creationId="{54DF88CE-33BA-4176-B214-8F32332E087C}"/>
          </ac:spMkLst>
        </pc:spChg>
        <pc:graphicFrameChg chg="add mod">
          <ac:chgData name="Gaurav Verma" userId="6fd12af88cc22954" providerId="LiveId" clId="{D15D6C07-5A2A-4C43-BBE9-C764C1A204CE}" dt="2022-01-07T21:24:18.163" v="1507" actId="1076"/>
          <ac:graphicFrameMkLst>
            <pc:docMk/>
            <pc:sldMk cId="1892991317" sldId="262"/>
            <ac:graphicFrameMk id="4" creationId="{ECB0E8EB-86E3-439C-A1DF-3A280A30589C}"/>
          </ac:graphicFrameMkLst>
        </pc:graphicFrameChg>
      </pc:sldChg>
      <pc:sldChg chg="addSp modSp add mod">
        <pc:chgData name="Gaurav Verma" userId="6fd12af88cc22954" providerId="LiveId" clId="{D15D6C07-5A2A-4C43-BBE9-C764C1A204CE}" dt="2022-01-07T21:32:18.923" v="1592"/>
        <pc:sldMkLst>
          <pc:docMk/>
          <pc:sldMk cId="3830597540" sldId="263"/>
        </pc:sldMkLst>
        <pc:spChg chg="mod">
          <ac:chgData name="Gaurav Verma" userId="6fd12af88cc22954" providerId="LiveId" clId="{D15D6C07-5A2A-4C43-BBE9-C764C1A204CE}" dt="2022-01-07T21:32:18.923" v="1592"/>
          <ac:spMkLst>
            <pc:docMk/>
            <pc:sldMk cId="3830597540" sldId="263"/>
            <ac:spMk id="2" creationId="{4E01A82B-FFC7-4E96-A8A2-0B5780D7482E}"/>
          </ac:spMkLst>
        </pc:spChg>
        <pc:spChg chg="mod">
          <ac:chgData name="Gaurav Verma" userId="6fd12af88cc22954" providerId="LiveId" clId="{D15D6C07-5A2A-4C43-BBE9-C764C1A204CE}" dt="2022-01-07T21:25:21.780" v="1515" actId="6549"/>
          <ac:spMkLst>
            <pc:docMk/>
            <pc:sldMk cId="3830597540" sldId="263"/>
            <ac:spMk id="3" creationId="{54DF88CE-33BA-4176-B214-8F32332E087C}"/>
          </ac:spMkLst>
        </pc:spChg>
        <pc:graphicFrameChg chg="add mod">
          <ac:chgData name="Gaurav Verma" userId="6fd12af88cc22954" providerId="LiveId" clId="{D15D6C07-5A2A-4C43-BBE9-C764C1A204CE}" dt="2022-01-07T21:25:17.820" v="1512" actId="1076"/>
          <ac:graphicFrameMkLst>
            <pc:docMk/>
            <pc:sldMk cId="3830597540" sldId="263"/>
            <ac:graphicFrameMk id="4" creationId="{B8BE9CBD-B906-4F91-83CE-53500FBC8283}"/>
          </ac:graphicFrameMkLst>
        </pc:graphicFrameChg>
      </pc:sldChg>
      <pc:sldChg chg="addSp delSp modSp add mod">
        <pc:chgData name="Gaurav Verma" userId="6fd12af88cc22954" providerId="LiveId" clId="{D15D6C07-5A2A-4C43-BBE9-C764C1A204CE}" dt="2022-01-07T21:32:31.020" v="1595"/>
        <pc:sldMkLst>
          <pc:docMk/>
          <pc:sldMk cId="467564233" sldId="264"/>
        </pc:sldMkLst>
        <pc:spChg chg="mod">
          <ac:chgData name="Gaurav Verma" userId="6fd12af88cc22954" providerId="LiveId" clId="{D15D6C07-5A2A-4C43-BBE9-C764C1A204CE}" dt="2022-01-07T21:32:31.020" v="1595"/>
          <ac:spMkLst>
            <pc:docMk/>
            <pc:sldMk cId="467564233" sldId="264"/>
            <ac:spMk id="2" creationId="{4E01A82B-FFC7-4E96-A8A2-0B5780D7482E}"/>
          </ac:spMkLst>
        </pc:spChg>
        <pc:spChg chg="mod">
          <ac:chgData name="Gaurav Verma" userId="6fd12af88cc22954" providerId="LiveId" clId="{D15D6C07-5A2A-4C43-BBE9-C764C1A204CE}" dt="2022-01-07T21:27:14.428" v="1525" actId="6549"/>
          <ac:spMkLst>
            <pc:docMk/>
            <pc:sldMk cId="467564233" sldId="264"/>
            <ac:spMk id="3" creationId="{54DF88CE-33BA-4176-B214-8F32332E087C}"/>
          </ac:spMkLst>
        </pc:spChg>
        <pc:graphicFrameChg chg="add del mod">
          <ac:chgData name="Gaurav Verma" userId="6fd12af88cc22954" providerId="LiveId" clId="{D15D6C07-5A2A-4C43-BBE9-C764C1A204CE}" dt="2022-01-07T21:27:16.121" v="1526" actId="478"/>
          <ac:graphicFrameMkLst>
            <pc:docMk/>
            <pc:sldMk cId="467564233" sldId="264"/>
            <ac:graphicFrameMk id="4" creationId="{2C0E72F1-21C7-48C7-B06C-ECD475991EA4}"/>
          </ac:graphicFrameMkLst>
        </pc:graphicFrameChg>
        <pc:graphicFrameChg chg="add mod">
          <ac:chgData name="Gaurav Verma" userId="6fd12af88cc22954" providerId="LiveId" clId="{D15D6C07-5A2A-4C43-BBE9-C764C1A204CE}" dt="2022-01-07T21:27:36.325" v="1528" actId="1076"/>
          <ac:graphicFrameMkLst>
            <pc:docMk/>
            <pc:sldMk cId="467564233" sldId="264"/>
            <ac:graphicFrameMk id="5" creationId="{1753BA91-1C76-4BB2-A633-FEAA32C9BF4E}"/>
          </ac:graphicFrameMkLst>
        </pc:graphicFrameChg>
      </pc:sldChg>
      <pc:sldChg chg="addSp delSp modSp add mod">
        <pc:chgData name="Gaurav Verma" userId="6fd12af88cc22954" providerId="LiveId" clId="{D15D6C07-5A2A-4C43-BBE9-C764C1A204CE}" dt="2022-01-07T21:32:42.207" v="1597"/>
        <pc:sldMkLst>
          <pc:docMk/>
          <pc:sldMk cId="2187964" sldId="265"/>
        </pc:sldMkLst>
        <pc:spChg chg="mod">
          <ac:chgData name="Gaurav Verma" userId="6fd12af88cc22954" providerId="LiveId" clId="{D15D6C07-5A2A-4C43-BBE9-C764C1A204CE}" dt="2022-01-07T21:32:42.207" v="1597"/>
          <ac:spMkLst>
            <pc:docMk/>
            <pc:sldMk cId="2187964" sldId="265"/>
            <ac:spMk id="2" creationId="{4E01A82B-FFC7-4E96-A8A2-0B5780D7482E}"/>
          </ac:spMkLst>
        </pc:spChg>
        <pc:spChg chg="mod">
          <ac:chgData name="Gaurav Verma" userId="6fd12af88cc22954" providerId="LiveId" clId="{D15D6C07-5A2A-4C43-BBE9-C764C1A204CE}" dt="2022-01-07T21:28:38.803" v="1540" actId="6549"/>
          <ac:spMkLst>
            <pc:docMk/>
            <pc:sldMk cId="2187964" sldId="265"/>
            <ac:spMk id="3" creationId="{54DF88CE-33BA-4176-B214-8F32332E087C}"/>
          </ac:spMkLst>
        </pc:spChg>
        <pc:graphicFrameChg chg="add del mod">
          <ac:chgData name="Gaurav Verma" userId="6fd12af88cc22954" providerId="LiveId" clId="{D15D6C07-5A2A-4C43-BBE9-C764C1A204CE}" dt="2022-01-07T21:29:12.934" v="1543" actId="21"/>
          <ac:graphicFrameMkLst>
            <pc:docMk/>
            <pc:sldMk cId="2187964" sldId="265"/>
            <ac:graphicFrameMk id="4" creationId="{C50F2CC1-C53F-4C71-A539-3BB33AA4A7CF}"/>
          </ac:graphicFrameMkLst>
        </pc:graphicFrameChg>
        <pc:graphicFrameChg chg="add mod">
          <ac:chgData name="Gaurav Verma" userId="6fd12af88cc22954" providerId="LiveId" clId="{D15D6C07-5A2A-4C43-BBE9-C764C1A204CE}" dt="2022-01-07T21:29:59.483" v="1549" actId="1076"/>
          <ac:graphicFrameMkLst>
            <pc:docMk/>
            <pc:sldMk cId="2187964" sldId="265"/>
            <ac:graphicFrameMk id="5" creationId="{D68CB10D-B256-48A4-B6BE-E858172F9185}"/>
          </ac:graphicFrameMkLst>
        </pc:graphicFrameChg>
      </pc:sldChg>
      <pc:sldChg chg="modSp add mod">
        <pc:chgData name="Gaurav Verma" userId="6fd12af88cc22954" providerId="LiveId" clId="{D15D6C07-5A2A-4C43-BBE9-C764C1A204CE}" dt="2022-01-07T21:32:27.782" v="1594"/>
        <pc:sldMkLst>
          <pc:docMk/>
          <pc:sldMk cId="3438853841" sldId="266"/>
        </pc:sldMkLst>
        <pc:spChg chg="mod">
          <ac:chgData name="Gaurav Verma" userId="6fd12af88cc22954" providerId="LiveId" clId="{D15D6C07-5A2A-4C43-BBE9-C764C1A204CE}" dt="2022-01-07T21:32:27.782" v="1594"/>
          <ac:spMkLst>
            <pc:docMk/>
            <pc:sldMk cId="3438853841" sldId="266"/>
            <ac:spMk id="2" creationId="{4E01A82B-FFC7-4E96-A8A2-0B5780D7482E}"/>
          </ac:spMkLst>
        </pc:spChg>
      </pc:sldChg>
      <pc:sldChg chg="addSp delSp modSp add mod">
        <pc:chgData name="Gaurav Verma" userId="6fd12af88cc22954" providerId="LiveId" clId="{D15D6C07-5A2A-4C43-BBE9-C764C1A204CE}" dt="2022-01-07T21:32:23.195" v="1593"/>
        <pc:sldMkLst>
          <pc:docMk/>
          <pc:sldMk cId="1846718154" sldId="267"/>
        </pc:sldMkLst>
        <pc:spChg chg="mod">
          <ac:chgData name="Gaurav Verma" userId="6fd12af88cc22954" providerId="LiveId" clId="{D15D6C07-5A2A-4C43-BBE9-C764C1A204CE}" dt="2022-01-07T21:32:23.195" v="1593"/>
          <ac:spMkLst>
            <pc:docMk/>
            <pc:sldMk cId="1846718154" sldId="267"/>
            <ac:spMk id="2" creationId="{4E01A82B-FFC7-4E96-A8A2-0B5780D7482E}"/>
          </ac:spMkLst>
        </pc:spChg>
        <pc:spChg chg="mod">
          <ac:chgData name="Gaurav Verma" userId="6fd12af88cc22954" providerId="LiveId" clId="{D15D6C07-5A2A-4C43-BBE9-C764C1A204CE}" dt="2022-01-07T21:28:15.444" v="1534"/>
          <ac:spMkLst>
            <pc:docMk/>
            <pc:sldMk cId="1846718154" sldId="267"/>
            <ac:spMk id="3" creationId="{54DF88CE-33BA-4176-B214-8F32332E087C}"/>
          </ac:spMkLst>
        </pc:spChg>
        <pc:graphicFrameChg chg="del">
          <ac:chgData name="Gaurav Verma" userId="6fd12af88cc22954" providerId="LiveId" clId="{D15D6C07-5A2A-4C43-BBE9-C764C1A204CE}" dt="2022-01-07T21:28:16.602" v="1535" actId="478"/>
          <ac:graphicFrameMkLst>
            <pc:docMk/>
            <pc:sldMk cId="1846718154" sldId="267"/>
            <ac:graphicFrameMk id="4" creationId="{2C0E72F1-21C7-48C7-B06C-ECD475991EA4}"/>
          </ac:graphicFrameMkLst>
        </pc:graphicFrameChg>
        <pc:graphicFrameChg chg="add mod">
          <ac:chgData name="Gaurav Verma" userId="6fd12af88cc22954" providerId="LiveId" clId="{D15D6C07-5A2A-4C43-BBE9-C764C1A204CE}" dt="2022-01-07T21:29:16.192" v="1545" actId="1076"/>
          <ac:graphicFrameMkLst>
            <pc:docMk/>
            <pc:sldMk cId="1846718154" sldId="267"/>
            <ac:graphicFrameMk id="5" creationId="{12DAAE09-FFAD-405D-AA20-C60D860C3710}"/>
          </ac:graphicFrameMkLst>
        </pc:graphicFrameChg>
      </pc:sldChg>
      <pc:sldChg chg="addSp delSp modSp add mod">
        <pc:chgData name="Gaurav Verma" userId="6fd12af88cc22954" providerId="LiveId" clId="{D15D6C07-5A2A-4C43-BBE9-C764C1A204CE}" dt="2022-01-07T21:32:38.739" v="1596"/>
        <pc:sldMkLst>
          <pc:docMk/>
          <pc:sldMk cId="148591650" sldId="268"/>
        </pc:sldMkLst>
        <pc:spChg chg="mod">
          <ac:chgData name="Gaurav Verma" userId="6fd12af88cc22954" providerId="LiveId" clId="{D15D6C07-5A2A-4C43-BBE9-C764C1A204CE}" dt="2022-01-07T21:32:38.739" v="1596"/>
          <ac:spMkLst>
            <pc:docMk/>
            <pc:sldMk cId="148591650" sldId="268"/>
            <ac:spMk id="2" creationId="{4E01A82B-FFC7-4E96-A8A2-0B5780D7482E}"/>
          </ac:spMkLst>
        </pc:spChg>
        <pc:spChg chg="mod">
          <ac:chgData name="Gaurav Verma" userId="6fd12af88cc22954" providerId="LiveId" clId="{D15D6C07-5A2A-4C43-BBE9-C764C1A204CE}" dt="2022-01-07T21:28:29.095" v="1538"/>
          <ac:spMkLst>
            <pc:docMk/>
            <pc:sldMk cId="148591650" sldId="268"/>
            <ac:spMk id="3" creationId="{54DF88CE-33BA-4176-B214-8F32332E087C}"/>
          </ac:spMkLst>
        </pc:spChg>
        <pc:graphicFrameChg chg="del">
          <ac:chgData name="Gaurav Verma" userId="6fd12af88cc22954" providerId="LiveId" clId="{D15D6C07-5A2A-4C43-BBE9-C764C1A204CE}" dt="2022-01-07T21:28:25.335" v="1537" actId="478"/>
          <ac:graphicFrameMkLst>
            <pc:docMk/>
            <pc:sldMk cId="148591650" sldId="268"/>
            <ac:graphicFrameMk id="4" creationId="{2C0E72F1-21C7-48C7-B06C-ECD475991EA4}"/>
          </ac:graphicFrameMkLst>
        </pc:graphicFrameChg>
        <pc:graphicFrameChg chg="add mod">
          <ac:chgData name="Gaurav Verma" userId="6fd12af88cc22954" providerId="LiveId" clId="{D15D6C07-5A2A-4C43-BBE9-C764C1A204CE}" dt="2022-01-07T21:29:37.011" v="1547" actId="1076"/>
          <ac:graphicFrameMkLst>
            <pc:docMk/>
            <pc:sldMk cId="148591650" sldId="268"/>
            <ac:graphicFrameMk id="5" creationId="{571914B8-C7ED-4A66-89A6-0F3591FA08E3}"/>
          </ac:graphicFrameMkLst>
        </pc:graphicFrameChg>
      </pc:sldChg>
      <pc:sldChg chg="add del">
        <pc:chgData name="Gaurav Verma" userId="6fd12af88cc22954" providerId="LiveId" clId="{D15D6C07-5A2A-4C43-BBE9-C764C1A204CE}" dt="2022-01-07T21:28:34.369" v="1539" actId="47"/>
        <pc:sldMkLst>
          <pc:docMk/>
          <pc:sldMk cId="763574348"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9901D7-844F-49A8-A866-7B7F45F543CE}" type="datetimeFigureOut">
              <a:rPr lang="en-US" smtClean="0"/>
              <a:t>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9F3201-5A5B-4564-9BE4-D0501C62FBE1}" type="slidenum">
              <a:rPr lang="en-US" smtClean="0"/>
              <a:t>‹#›</a:t>
            </a:fld>
            <a:endParaRPr lang="en-US"/>
          </a:p>
        </p:txBody>
      </p:sp>
    </p:spTree>
    <p:extLst>
      <p:ext uri="{BB962C8B-B14F-4D97-AF65-F5344CB8AC3E}">
        <p14:creationId xmlns:p14="http://schemas.microsoft.com/office/powerpoint/2010/main" val="4090343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4186238" y="1265238"/>
            <a:ext cx="149352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ED68C-6232-4A25-AD3E-BEDC900DF5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5CBF68-5FC3-4569-A5CF-D6ED1853B8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946FFB-A0DC-4067-97B3-3CB9B700765D}"/>
              </a:ext>
            </a:extLst>
          </p:cNvPr>
          <p:cNvSpPr>
            <a:spLocks noGrp="1"/>
          </p:cNvSpPr>
          <p:nvPr>
            <p:ph type="dt" sz="half" idx="10"/>
          </p:nvPr>
        </p:nvSpPr>
        <p:spPr/>
        <p:txBody>
          <a:bodyPr/>
          <a:lstStyle/>
          <a:p>
            <a:fld id="{94732B09-78A3-460E-8CAB-300572593F90}" type="datetimeFigureOut">
              <a:rPr lang="en-US" smtClean="0"/>
              <a:t>1/7/2022</a:t>
            </a:fld>
            <a:endParaRPr lang="en-US"/>
          </a:p>
        </p:txBody>
      </p:sp>
      <p:sp>
        <p:nvSpPr>
          <p:cNvPr id="5" name="Footer Placeholder 4">
            <a:extLst>
              <a:ext uri="{FF2B5EF4-FFF2-40B4-BE49-F238E27FC236}">
                <a16:creationId xmlns:a16="http://schemas.microsoft.com/office/drawing/2014/main" id="{A2B02ED0-F5FC-4B60-B88F-02EDECFD42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A8ECBE-20DE-48D4-B955-CF4C5B6275A4}"/>
              </a:ext>
            </a:extLst>
          </p:cNvPr>
          <p:cNvSpPr>
            <a:spLocks noGrp="1"/>
          </p:cNvSpPr>
          <p:nvPr>
            <p:ph type="sldNum" sz="quarter" idx="12"/>
          </p:nvPr>
        </p:nvSpPr>
        <p:spPr/>
        <p:txBody>
          <a:bodyPr/>
          <a:lstStyle/>
          <a:p>
            <a:fld id="{69F1324F-B846-428F-8247-BE5F45FA4447}" type="slidenum">
              <a:rPr lang="en-US" smtClean="0"/>
              <a:t>‹#›</a:t>
            </a:fld>
            <a:endParaRPr lang="en-US"/>
          </a:p>
        </p:txBody>
      </p:sp>
    </p:spTree>
    <p:extLst>
      <p:ext uri="{BB962C8B-B14F-4D97-AF65-F5344CB8AC3E}">
        <p14:creationId xmlns:p14="http://schemas.microsoft.com/office/powerpoint/2010/main" val="1951391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CCF20-1ABE-48AE-BA95-42A755628E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36C295-49CE-45D3-9648-F85D4B2F16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71CDB2-6966-4F68-A3F4-5150D7727891}"/>
              </a:ext>
            </a:extLst>
          </p:cNvPr>
          <p:cNvSpPr>
            <a:spLocks noGrp="1"/>
          </p:cNvSpPr>
          <p:nvPr>
            <p:ph type="dt" sz="half" idx="10"/>
          </p:nvPr>
        </p:nvSpPr>
        <p:spPr/>
        <p:txBody>
          <a:bodyPr/>
          <a:lstStyle/>
          <a:p>
            <a:fld id="{94732B09-78A3-460E-8CAB-300572593F90}" type="datetimeFigureOut">
              <a:rPr lang="en-US" smtClean="0"/>
              <a:t>1/7/2022</a:t>
            </a:fld>
            <a:endParaRPr lang="en-US"/>
          </a:p>
        </p:txBody>
      </p:sp>
      <p:sp>
        <p:nvSpPr>
          <p:cNvPr id="5" name="Footer Placeholder 4">
            <a:extLst>
              <a:ext uri="{FF2B5EF4-FFF2-40B4-BE49-F238E27FC236}">
                <a16:creationId xmlns:a16="http://schemas.microsoft.com/office/drawing/2014/main" id="{2325A3E8-9905-48BC-B0E9-B78CDBA8E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E2D273-4EDD-4D9E-877D-F31F09EB0897}"/>
              </a:ext>
            </a:extLst>
          </p:cNvPr>
          <p:cNvSpPr>
            <a:spLocks noGrp="1"/>
          </p:cNvSpPr>
          <p:nvPr>
            <p:ph type="sldNum" sz="quarter" idx="12"/>
          </p:nvPr>
        </p:nvSpPr>
        <p:spPr/>
        <p:txBody>
          <a:bodyPr/>
          <a:lstStyle/>
          <a:p>
            <a:fld id="{69F1324F-B846-428F-8247-BE5F45FA4447}" type="slidenum">
              <a:rPr lang="en-US" smtClean="0"/>
              <a:t>‹#›</a:t>
            </a:fld>
            <a:endParaRPr lang="en-US"/>
          </a:p>
        </p:txBody>
      </p:sp>
    </p:spTree>
    <p:extLst>
      <p:ext uri="{BB962C8B-B14F-4D97-AF65-F5344CB8AC3E}">
        <p14:creationId xmlns:p14="http://schemas.microsoft.com/office/powerpoint/2010/main" val="2896053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30AD8C-A3D3-42F1-936B-EAAFF0E972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B18885-D667-4F6C-AD8E-149D65CC48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58CE4A-5FDF-4260-A4B9-1875CB502660}"/>
              </a:ext>
            </a:extLst>
          </p:cNvPr>
          <p:cNvSpPr>
            <a:spLocks noGrp="1"/>
          </p:cNvSpPr>
          <p:nvPr>
            <p:ph type="dt" sz="half" idx="10"/>
          </p:nvPr>
        </p:nvSpPr>
        <p:spPr/>
        <p:txBody>
          <a:bodyPr/>
          <a:lstStyle/>
          <a:p>
            <a:fld id="{94732B09-78A3-460E-8CAB-300572593F90}" type="datetimeFigureOut">
              <a:rPr lang="en-US" smtClean="0"/>
              <a:t>1/7/2022</a:t>
            </a:fld>
            <a:endParaRPr lang="en-US"/>
          </a:p>
        </p:txBody>
      </p:sp>
      <p:sp>
        <p:nvSpPr>
          <p:cNvPr id="5" name="Footer Placeholder 4">
            <a:extLst>
              <a:ext uri="{FF2B5EF4-FFF2-40B4-BE49-F238E27FC236}">
                <a16:creationId xmlns:a16="http://schemas.microsoft.com/office/drawing/2014/main" id="{33606A1A-52A9-47B8-BD59-2BECD96375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774C5-0C0E-4ABE-B582-23085FAA125B}"/>
              </a:ext>
            </a:extLst>
          </p:cNvPr>
          <p:cNvSpPr>
            <a:spLocks noGrp="1"/>
          </p:cNvSpPr>
          <p:nvPr>
            <p:ph type="sldNum" sz="quarter" idx="12"/>
          </p:nvPr>
        </p:nvSpPr>
        <p:spPr/>
        <p:txBody>
          <a:bodyPr/>
          <a:lstStyle/>
          <a:p>
            <a:fld id="{69F1324F-B846-428F-8247-BE5F45FA4447}" type="slidenum">
              <a:rPr lang="en-US" smtClean="0"/>
              <a:t>‹#›</a:t>
            </a:fld>
            <a:endParaRPr lang="en-US"/>
          </a:p>
        </p:txBody>
      </p:sp>
    </p:spTree>
    <p:extLst>
      <p:ext uri="{BB962C8B-B14F-4D97-AF65-F5344CB8AC3E}">
        <p14:creationId xmlns:p14="http://schemas.microsoft.com/office/powerpoint/2010/main" val="2058877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3261" y="234864"/>
            <a:ext cx="11725484"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500080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08847-1DC4-4A26-9151-F4844FC0A4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E798D3-57E8-4BAA-9C42-4D842E7E64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2CB90F-69E5-4E7E-93B4-D97FE2B859B0}"/>
              </a:ext>
            </a:extLst>
          </p:cNvPr>
          <p:cNvSpPr>
            <a:spLocks noGrp="1"/>
          </p:cNvSpPr>
          <p:nvPr>
            <p:ph type="dt" sz="half" idx="10"/>
          </p:nvPr>
        </p:nvSpPr>
        <p:spPr/>
        <p:txBody>
          <a:bodyPr/>
          <a:lstStyle/>
          <a:p>
            <a:fld id="{94732B09-78A3-460E-8CAB-300572593F90}" type="datetimeFigureOut">
              <a:rPr lang="en-US" smtClean="0"/>
              <a:t>1/7/2022</a:t>
            </a:fld>
            <a:endParaRPr lang="en-US"/>
          </a:p>
        </p:txBody>
      </p:sp>
      <p:sp>
        <p:nvSpPr>
          <p:cNvPr id="5" name="Footer Placeholder 4">
            <a:extLst>
              <a:ext uri="{FF2B5EF4-FFF2-40B4-BE49-F238E27FC236}">
                <a16:creationId xmlns:a16="http://schemas.microsoft.com/office/drawing/2014/main" id="{9CD92B6E-FD3D-4541-9401-4ECF06CFE9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3C3118-3ADE-4382-935A-AA8735088DCE}"/>
              </a:ext>
            </a:extLst>
          </p:cNvPr>
          <p:cNvSpPr>
            <a:spLocks noGrp="1"/>
          </p:cNvSpPr>
          <p:nvPr>
            <p:ph type="sldNum" sz="quarter" idx="12"/>
          </p:nvPr>
        </p:nvSpPr>
        <p:spPr/>
        <p:txBody>
          <a:bodyPr/>
          <a:lstStyle/>
          <a:p>
            <a:fld id="{69F1324F-B846-428F-8247-BE5F45FA4447}" type="slidenum">
              <a:rPr lang="en-US" smtClean="0"/>
              <a:t>‹#›</a:t>
            </a:fld>
            <a:endParaRPr lang="en-US"/>
          </a:p>
        </p:txBody>
      </p:sp>
    </p:spTree>
    <p:extLst>
      <p:ext uri="{BB962C8B-B14F-4D97-AF65-F5344CB8AC3E}">
        <p14:creationId xmlns:p14="http://schemas.microsoft.com/office/powerpoint/2010/main" val="1927825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EE522-230B-4A5B-A222-76CD6F5BF3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375196-52D8-483F-9CDA-57F2777762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A043FB-411F-4A55-8EE1-165F9DD5892A}"/>
              </a:ext>
            </a:extLst>
          </p:cNvPr>
          <p:cNvSpPr>
            <a:spLocks noGrp="1"/>
          </p:cNvSpPr>
          <p:nvPr>
            <p:ph type="dt" sz="half" idx="10"/>
          </p:nvPr>
        </p:nvSpPr>
        <p:spPr/>
        <p:txBody>
          <a:bodyPr/>
          <a:lstStyle/>
          <a:p>
            <a:fld id="{94732B09-78A3-460E-8CAB-300572593F90}" type="datetimeFigureOut">
              <a:rPr lang="en-US" smtClean="0"/>
              <a:t>1/7/2022</a:t>
            </a:fld>
            <a:endParaRPr lang="en-US"/>
          </a:p>
        </p:txBody>
      </p:sp>
      <p:sp>
        <p:nvSpPr>
          <p:cNvPr id="5" name="Footer Placeholder 4">
            <a:extLst>
              <a:ext uri="{FF2B5EF4-FFF2-40B4-BE49-F238E27FC236}">
                <a16:creationId xmlns:a16="http://schemas.microsoft.com/office/drawing/2014/main" id="{592E1757-0856-4BA3-8DC5-00F04179FC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42547E-AEB6-4B81-B7CD-B680379BF9D0}"/>
              </a:ext>
            </a:extLst>
          </p:cNvPr>
          <p:cNvSpPr>
            <a:spLocks noGrp="1"/>
          </p:cNvSpPr>
          <p:nvPr>
            <p:ph type="sldNum" sz="quarter" idx="12"/>
          </p:nvPr>
        </p:nvSpPr>
        <p:spPr/>
        <p:txBody>
          <a:bodyPr/>
          <a:lstStyle/>
          <a:p>
            <a:fld id="{69F1324F-B846-428F-8247-BE5F45FA4447}" type="slidenum">
              <a:rPr lang="en-US" smtClean="0"/>
              <a:t>‹#›</a:t>
            </a:fld>
            <a:endParaRPr lang="en-US"/>
          </a:p>
        </p:txBody>
      </p:sp>
    </p:spTree>
    <p:extLst>
      <p:ext uri="{BB962C8B-B14F-4D97-AF65-F5344CB8AC3E}">
        <p14:creationId xmlns:p14="http://schemas.microsoft.com/office/powerpoint/2010/main" val="1360029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E761E-BC39-4263-A45D-10DB8C2865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D9CB74-2B29-406D-9953-138C27359A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A70833-2663-4996-B954-89F896EE95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C4AC3F-3E5B-45EB-8C48-F332B16915DD}"/>
              </a:ext>
            </a:extLst>
          </p:cNvPr>
          <p:cNvSpPr>
            <a:spLocks noGrp="1"/>
          </p:cNvSpPr>
          <p:nvPr>
            <p:ph type="dt" sz="half" idx="10"/>
          </p:nvPr>
        </p:nvSpPr>
        <p:spPr/>
        <p:txBody>
          <a:bodyPr/>
          <a:lstStyle/>
          <a:p>
            <a:fld id="{94732B09-78A3-460E-8CAB-300572593F90}" type="datetimeFigureOut">
              <a:rPr lang="en-US" smtClean="0"/>
              <a:t>1/7/2022</a:t>
            </a:fld>
            <a:endParaRPr lang="en-US"/>
          </a:p>
        </p:txBody>
      </p:sp>
      <p:sp>
        <p:nvSpPr>
          <p:cNvPr id="6" name="Footer Placeholder 5">
            <a:extLst>
              <a:ext uri="{FF2B5EF4-FFF2-40B4-BE49-F238E27FC236}">
                <a16:creationId xmlns:a16="http://schemas.microsoft.com/office/drawing/2014/main" id="{B05D4931-AFC2-455E-93F3-71FD78CB9E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B9936E-DE33-4F52-A07C-9CAED74F1A7E}"/>
              </a:ext>
            </a:extLst>
          </p:cNvPr>
          <p:cNvSpPr>
            <a:spLocks noGrp="1"/>
          </p:cNvSpPr>
          <p:nvPr>
            <p:ph type="sldNum" sz="quarter" idx="12"/>
          </p:nvPr>
        </p:nvSpPr>
        <p:spPr/>
        <p:txBody>
          <a:bodyPr/>
          <a:lstStyle/>
          <a:p>
            <a:fld id="{69F1324F-B846-428F-8247-BE5F45FA4447}" type="slidenum">
              <a:rPr lang="en-US" smtClean="0"/>
              <a:t>‹#›</a:t>
            </a:fld>
            <a:endParaRPr lang="en-US"/>
          </a:p>
        </p:txBody>
      </p:sp>
    </p:spTree>
    <p:extLst>
      <p:ext uri="{BB962C8B-B14F-4D97-AF65-F5344CB8AC3E}">
        <p14:creationId xmlns:p14="http://schemas.microsoft.com/office/powerpoint/2010/main" val="3628277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4E2BC-69D7-4F7F-B303-372CD79BA5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6C9DA1-42EE-4916-A942-59F7042CCA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882A53-B76B-4886-80EE-9A229E0273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60F451-25D3-41FD-88EB-39936BFD22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A84D53-34F2-467B-B9AE-F429FE5F42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91EE3C-B78D-46BE-AFAE-8518E5566CF1}"/>
              </a:ext>
            </a:extLst>
          </p:cNvPr>
          <p:cNvSpPr>
            <a:spLocks noGrp="1"/>
          </p:cNvSpPr>
          <p:nvPr>
            <p:ph type="dt" sz="half" idx="10"/>
          </p:nvPr>
        </p:nvSpPr>
        <p:spPr/>
        <p:txBody>
          <a:bodyPr/>
          <a:lstStyle/>
          <a:p>
            <a:fld id="{94732B09-78A3-460E-8CAB-300572593F90}" type="datetimeFigureOut">
              <a:rPr lang="en-US" smtClean="0"/>
              <a:t>1/7/2022</a:t>
            </a:fld>
            <a:endParaRPr lang="en-US"/>
          </a:p>
        </p:txBody>
      </p:sp>
      <p:sp>
        <p:nvSpPr>
          <p:cNvPr id="8" name="Footer Placeholder 7">
            <a:extLst>
              <a:ext uri="{FF2B5EF4-FFF2-40B4-BE49-F238E27FC236}">
                <a16:creationId xmlns:a16="http://schemas.microsoft.com/office/drawing/2014/main" id="{B93D43BD-3D93-4E23-B502-37BAF82FB1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C8D0A5-0FE1-4319-86F5-8C26385EC98C}"/>
              </a:ext>
            </a:extLst>
          </p:cNvPr>
          <p:cNvSpPr>
            <a:spLocks noGrp="1"/>
          </p:cNvSpPr>
          <p:nvPr>
            <p:ph type="sldNum" sz="quarter" idx="12"/>
          </p:nvPr>
        </p:nvSpPr>
        <p:spPr/>
        <p:txBody>
          <a:bodyPr/>
          <a:lstStyle/>
          <a:p>
            <a:fld id="{69F1324F-B846-428F-8247-BE5F45FA4447}" type="slidenum">
              <a:rPr lang="en-US" smtClean="0"/>
              <a:t>‹#›</a:t>
            </a:fld>
            <a:endParaRPr lang="en-US"/>
          </a:p>
        </p:txBody>
      </p:sp>
    </p:spTree>
    <p:extLst>
      <p:ext uri="{BB962C8B-B14F-4D97-AF65-F5344CB8AC3E}">
        <p14:creationId xmlns:p14="http://schemas.microsoft.com/office/powerpoint/2010/main" val="608691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C6482-79EA-41DC-84AD-BCF9FFBF8F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8E442C-4147-446E-95A0-F2AAF8C27D57}"/>
              </a:ext>
            </a:extLst>
          </p:cNvPr>
          <p:cNvSpPr>
            <a:spLocks noGrp="1"/>
          </p:cNvSpPr>
          <p:nvPr>
            <p:ph type="dt" sz="half" idx="10"/>
          </p:nvPr>
        </p:nvSpPr>
        <p:spPr/>
        <p:txBody>
          <a:bodyPr/>
          <a:lstStyle/>
          <a:p>
            <a:fld id="{94732B09-78A3-460E-8CAB-300572593F90}" type="datetimeFigureOut">
              <a:rPr lang="en-US" smtClean="0"/>
              <a:t>1/7/2022</a:t>
            </a:fld>
            <a:endParaRPr lang="en-US"/>
          </a:p>
        </p:txBody>
      </p:sp>
      <p:sp>
        <p:nvSpPr>
          <p:cNvPr id="4" name="Footer Placeholder 3">
            <a:extLst>
              <a:ext uri="{FF2B5EF4-FFF2-40B4-BE49-F238E27FC236}">
                <a16:creationId xmlns:a16="http://schemas.microsoft.com/office/drawing/2014/main" id="{92DEE8C0-1D29-4519-956C-0F6C3C9DC1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C7EC1E-5324-407C-BAE7-AE838D52D8DC}"/>
              </a:ext>
            </a:extLst>
          </p:cNvPr>
          <p:cNvSpPr>
            <a:spLocks noGrp="1"/>
          </p:cNvSpPr>
          <p:nvPr>
            <p:ph type="sldNum" sz="quarter" idx="12"/>
          </p:nvPr>
        </p:nvSpPr>
        <p:spPr/>
        <p:txBody>
          <a:bodyPr/>
          <a:lstStyle/>
          <a:p>
            <a:fld id="{69F1324F-B846-428F-8247-BE5F45FA4447}" type="slidenum">
              <a:rPr lang="en-US" smtClean="0"/>
              <a:t>‹#›</a:t>
            </a:fld>
            <a:endParaRPr lang="en-US"/>
          </a:p>
        </p:txBody>
      </p:sp>
    </p:spTree>
    <p:extLst>
      <p:ext uri="{BB962C8B-B14F-4D97-AF65-F5344CB8AC3E}">
        <p14:creationId xmlns:p14="http://schemas.microsoft.com/office/powerpoint/2010/main" val="1937988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8A2A08-697A-496E-896A-559CF8E86720}"/>
              </a:ext>
            </a:extLst>
          </p:cNvPr>
          <p:cNvSpPr>
            <a:spLocks noGrp="1"/>
          </p:cNvSpPr>
          <p:nvPr>
            <p:ph type="dt" sz="half" idx="10"/>
          </p:nvPr>
        </p:nvSpPr>
        <p:spPr/>
        <p:txBody>
          <a:bodyPr/>
          <a:lstStyle/>
          <a:p>
            <a:fld id="{94732B09-78A3-460E-8CAB-300572593F90}" type="datetimeFigureOut">
              <a:rPr lang="en-US" smtClean="0"/>
              <a:t>1/7/2022</a:t>
            </a:fld>
            <a:endParaRPr lang="en-US"/>
          </a:p>
        </p:txBody>
      </p:sp>
      <p:sp>
        <p:nvSpPr>
          <p:cNvPr id="3" name="Footer Placeholder 2">
            <a:extLst>
              <a:ext uri="{FF2B5EF4-FFF2-40B4-BE49-F238E27FC236}">
                <a16:creationId xmlns:a16="http://schemas.microsoft.com/office/drawing/2014/main" id="{34876B85-E528-4A51-BC71-FC445EF1B6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708FE0-131A-472A-B594-5D4C3D0F81F2}"/>
              </a:ext>
            </a:extLst>
          </p:cNvPr>
          <p:cNvSpPr>
            <a:spLocks noGrp="1"/>
          </p:cNvSpPr>
          <p:nvPr>
            <p:ph type="sldNum" sz="quarter" idx="12"/>
          </p:nvPr>
        </p:nvSpPr>
        <p:spPr/>
        <p:txBody>
          <a:bodyPr/>
          <a:lstStyle/>
          <a:p>
            <a:fld id="{69F1324F-B846-428F-8247-BE5F45FA4447}" type="slidenum">
              <a:rPr lang="en-US" smtClean="0"/>
              <a:t>‹#›</a:t>
            </a:fld>
            <a:endParaRPr lang="en-US"/>
          </a:p>
        </p:txBody>
      </p:sp>
    </p:spTree>
    <p:extLst>
      <p:ext uri="{BB962C8B-B14F-4D97-AF65-F5344CB8AC3E}">
        <p14:creationId xmlns:p14="http://schemas.microsoft.com/office/powerpoint/2010/main" val="4085016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39D41-A1DB-4C9C-880D-443520AA16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FC5353-C378-4D11-A9C8-376570B4A2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7A6A65-107F-4B6C-8DBD-DC4C3916F2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70AA85-B911-47C8-A8C1-37F837B69F8A}"/>
              </a:ext>
            </a:extLst>
          </p:cNvPr>
          <p:cNvSpPr>
            <a:spLocks noGrp="1"/>
          </p:cNvSpPr>
          <p:nvPr>
            <p:ph type="dt" sz="half" idx="10"/>
          </p:nvPr>
        </p:nvSpPr>
        <p:spPr/>
        <p:txBody>
          <a:bodyPr/>
          <a:lstStyle/>
          <a:p>
            <a:fld id="{94732B09-78A3-460E-8CAB-300572593F90}" type="datetimeFigureOut">
              <a:rPr lang="en-US" smtClean="0"/>
              <a:t>1/7/2022</a:t>
            </a:fld>
            <a:endParaRPr lang="en-US"/>
          </a:p>
        </p:txBody>
      </p:sp>
      <p:sp>
        <p:nvSpPr>
          <p:cNvPr id="6" name="Footer Placeholder 5">
            <a:extLst>
              <a:ext uri="{FF2B5EF4-FFF2-40B4-BE49-F238E27FC236}">
                <a16:creationId xmlns:a16="http://schemas.microsoft.com/office/drawing/2014/main" id="{223252E1-9FED-4D48-A22E-B27BE373AB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19134E-51BE-4483-885A-361E6B6619C7}"/>
              </a:ext>
            </a:extLst>
          </p:cNvPr>
          <p:cNvSpPr>
            <a:spLocks noGrp="1"/>
          </p:cNvSpPr>
          <p:nvPr>
            <p:ph type="sldNum" sz="quarter" idx="12"/>
          </p:nvPr>
        </p:nvSpPr>
        <p:spPr/>
        <p:txBody>
          <a:bodyPr/>
          <a:lstStyle/>
          <a:p>
            <a:fld id="{69F1324F-B846-428F-8247-BE5F45FA4447}" type="slidenum">
              <a:rPr lang="en-US" smtClean="0"/>
              <a:t>‹#›</a:t>
            </a:fld>
            <a:endParaRPr lang="en-US"/>
          </a:p>
        </p:txBody>
      </p:sp>
    </p:spTree>
    <p:extLst>
      <p:ext uri="{BB962C8B-B14F-4D97-AF65-F5344CB8AC3E}">
        <p14:creationId xmlns:p14="http://schemas.microsoft.com/office/powerpoint/2010/main" val="4053418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DEBAD-2D08-44AE-8C24-BDD27C3494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54165F-C31D-4BC4-936E-610D351262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53E27B-AD87-4597-A84E-61BE101E43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2940CE-D85D-407A-A887-C4FF199A85FA}"/>
              </a:ext>
            </a:extLst>
          </p:cNvPr>
          <p:cNvSpPr>
            <a:spLocks noGrp="1"/>
          </p:cNvSpPr>
          <p:nvPr>
            <p:ph type="dt" sz="half" idx="10"/>
          </p:nvPr>
        </p:nvSpPr>
        <p:spPr/>
        <p:txBody>
          <a:bodyPr/>
          <a:lstStyle/>
          <a:p>
            <a:fld id="{94732B09-78A3-460E-8CAB-300572593F90}" type="datetimeFigureOut">
              <a:rPr lang="en-US" smtClean="0"/>
              <a:t>1/7/2022</a:t>
            </a:fld>
            <a:endParaRPr lang="en-US"/>
          </a:p>
        </p:txBody>
      </p:sp>
      <p:sp>
        <p:nvSpPr>
          <p:cNvPr id="6" name="Footer Placeholder 5">
            <a:extLst>
              <a:ext uri="{FF2B5EF4-FFF2-40B4-BE49-F238E27FC236}">
                <a16:creationId xmlns:a16="http://schemas.microsoft.com/office/drawing/2014/main" id="{67184439-49D0-462A-8C5B-287ED02076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291FC5-F6AB-4422-B206-7E934B76E4D4}"/>
              </a:ext>
            </a:extLst>
          </p:cNvPr>
          <p:cNvSpPr>
            <a:spLocks noGrp="1"/>
          </p:cNvSpPr>
          <p:nvPr>
            <p:ph type="sldNum" sz="quarter" idx="12"/>
          </p:nvPr>
        </p:nvSpPr>
        <p:spPr/>
        <p:txBody>
          <a:bodyPr/>
          <a:lstStyle/>
          <a:p>
            <a:fld id="{69F1324F-B846-428F-8247-BE5F45FA4447}" type="slidenum">
              <a:rPr lang="en-US" smtClean="0"/>
              <a:t>‹#›</a:t>
            </a:fld>
            <a:endParaRPr lang="en-US"/>
          </a:p>
        </p:txBody>
      </p:sp>
    </p:spTree>
    <p:extLst>
      <p:ext uri="{BB962C8B-B14F-4D97-AF65-F5344CB8AC3E}">
        <p14:creationId xmlns:p14="http://schemas.microsoft.com/office/powerpoint/2010/main" val="2170824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B2807A-4115-4B43-9170-5EF34B8CC8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5D637F-C6C7-48D9-8F79-F6A992EA71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8628D1-0D7C-4BED-8929-C1A03EF96E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732B09-78A3-460E-8CAB-300572593F90}" type="datetimeFigureOut">
              <a:rPr lang="en-US" smtClean="0"/>
              <a:t>1/7/2022</a:t>
            </a:fld>
            <a:endParaRPr lang="en-US"/>
          </a:p>
        </p:txBody>
      </p:sp>
      <p:sp>
        <p:nvSpPr>
          <p:cNvPr id="5" name="Footer Placeholder 4">
            <a:extLst>
              <a:ext uri="{FF2B5EF4-FFF2-40B4-BE49-F238E27FC236}">
                <a16:creationId xmlns:a16="http://schemas.microsoft.com/office/drawing/2014/main" id="{834A2910-CBC1-432C-A692-5F04CE267F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0A4CB8-3E0C-4D4D-837B-F46CC0A3A2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F1324F-B846-428F-8247-BE5F45FA4447}" type="slidenum">
              <a:rPr lang="en-US" smtClean="0"/>
              <a:t>‹#›</a:t>
            </a:fld>
            <a:endParaRPr lang="en-US"/>
          </a:p>
        </p:txBody>
      </p:sp>
    </p:spTree>
    <p:extLst>
      <p:ext uri="{BB962C8B-B14F-4D97-AF65-F5344CB8AC3E}">
        <p14:creationId xmlns:p14="http://schemas.microsoft.com/office/powerpoint/2010/main" val="3287693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8.bin"/><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9.bin"/><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3.bin"/><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4.bin"/><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5.bin"/><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6.bin"/><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7.bin"/><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661949" y="1576014"/>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buSzPts val="1428"/>
            </a:pPr>
            <a:endParaRPr sz="1428">
              <a:solidFill>
                <a:srgbClr val="000000"/>
              </a:solidFill>
              <a:latin typeface="Arial"/>
              <a:ea typeface="Arial"/>
              <a:cs typeface="Arial"/>
              <a:sym typeface="Arial"/>
            </a:endParaRPr>
          </a:p>
        </p:txBody>
      </p:sp>
      <p:sp>
        <p:nvSpPr>
          <p:cNvPr id="21" name="Google Shape;21;p1"/>
          <p:cNvSpPr/>
          <p:nvPr/>
        </p:nvSpPr>
        <p:spPr>
          <a:xfrm>
            <a:off x="6089549" y="161126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buSzPts val="1428"/>
            </a:pPr>
            <a:endParaRPr sz="1428" dirty="0">
              <a:solidFill>
                <a:srgbClr val="000000"/>
              </a:solidFill>
              <a:latin typeface="Arial"/>
              <a:ea typeface="Arial"/>
              <a:cs typeface="Arial"/>
              <a:sym typeface="Arial"/>
            </a:endParaRPr>
          </a:p>
        </p:txBody>
      </p:sp>
      <p:sp>
        <p:nvSpPr>
          <p:cNvPr id="22" name="Google Shape;22;p1"/>
          <p:cNvSpPr/>
          <p:nvPr/>
        </p:nvSpPr>
        <p:spPr>
          <a:xfrm>
            <a:off x="1742937" y="1618128"/>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a:solidFill>
                  <a:schemeClr val="lt1"/>
                </a:solidFill>
                <a:latin typeface="Arial"/>
                <a:ea typeface="Arial"/>
                <a:cs typeface="Arial"/>
                <a:sym typeface="Arial"/>
              </a:rPr>
              <a:t>1</a:t>
            </a:r>
            <a:endParaRPr sz="1428">
              <a:solidFill>
                <a:schemeClr val="lt1"/>
              </a:solidFill>
              <a:latin typeface="Arial"/>
              <a:ea typeface="Arial"/>
              <a:cs typeface="Arial"/>
              <a:sym typeface="Arial"/>
            </a:endParaRPr>
          </a:p>
        </p:txBody>
      </p:sp>
      <p:sp>
        <p:nvSpPr>
          <p:cNvPr id="23" name="Google Shape;23;p1"/>
          <p:cNvSpPr/>
          <p:nvPr/>
        </p:nvSpPr>
        <p:spPr>
          <a:xfrm>
            <a:off x="6192376" y="1618128"/>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a:solidFill>
                  <a:schemeClr val="lt1"/>
                </a:solidFill>
                <a:latin typeface="Arial"/>
                <a:ea typeface="Arial"/>
                <a:cs typeface="Arial"/>
                <a:sym typeface="Arial"/>
              </a:rPr>
              <a:t>4</a:t>
            </a:r>
            <a:endParaRPr sz="1400">
              <a:solidFill>
                <a:srgbClr val="000000"/>
              </a:solidFill>
              <a:latin typeface="Arial"/>
              <a:ea typeface="Arial"/>
              <a:cs typeface="Arial"/>
              <a:sym typeface="Arial"/>
            </a:endParaRPr>
          </a:p>
        </p:txBody>
      </p:sp>
      <p:sp>
        <p:nvSpPr>
          <p:cNvPr id="24" name="Google Shape;24;p1"/>
          <p:cNvSpPr/>
          <p:nvPr/>
        </p:nvSpPr>
        <p:spPr>
          <a:xfrm>
            <a:off x="2125195" y="1650182"/>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a:solidFill>
                  <a:schemeClr val="dk1"/>
                </a:solidFill>
                <a:latin typeface="Arial"/>
                <a:ea typeface="Arial"/>
                <a:cs typeface="Arial"/>
                <a:sym typeface="Arial"/>
              </a:rPr>
              <a:t>Context</a:t>
            </a:r>
            <a:endParaRPr sz="1400">
              <a:solidFill>
                <a:srgbClr val="000000"/>
              </a:solidFill>
              <a:latin typeface="Arial"/>
              <a:ea typeface="Arial"/>
              <a:cs typeface="Arial"/>
              <a:sym typeface="Arial"/>
            </a:endParaRPr>
          </a:p>
        </p:txBody>
      </p:sp>
      <p:sp>
        <p:nvSpPr>
          <p:cNvPr id="25" name="Google Shape;25;p1"/>
          <p:cNvSpPr/>
          <p:nvPr/>
        </p:nvSpPr>
        <p:spPr>
          <a:xfrm>
            <a:off x="6574634" y="1650182"/>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a:solidFill>
                  <a:schemeClr val="dk1"/>
                </a:solidFill>
                <a:latin typeface="Arial"/>
                <a:ea typeface="Arial"/>
                <a:cs typeface="Arial"/>
                <a:sym typeface="Arial"/>
              </a:rPr>
              <a:t>Constraints within solution space</a:t>
            </a:r>
            <a:endParaRPr sz="1400">
              <a:solidFill>
                <a:srgbClr val="000000"/>
              </a:solidFill>
              <a:latin typeface="Arial"/>
              <a:ea typeface="Arial"/>
              <a:cs typeface="Arial"/>
              <a:sym typeface="Arial"/>
            </a:endParaRPr>
          </a:p>
        </p:txBody>
      </p:sp>
      <p:sp>
        <p:nvSpPr>
          <p:cNvPr id="26" name="Google Shape;26;p1"/>
          <p:cNvSpPr/>
          <p:nvPr/>
        </p:nvSpPr>
        <p:spPr>
          <a:xfrm>
            <a:off x="6181920" y="3460762"/>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a:solidFill>
                  <a:schemeClr val="lt1"/>
                </a:solidFill>
                <a:latin typeface="Arial"/>
                <a:ea typeface="Arial"/>
                <a:cs typeface="Arial"/>
                <a:sym typeface="Arial"/>
              </a:rPr>
              <a:t>5</a:t>
            </a:r>
            <a:endParaRPr sz="1400">
              <a:solidFill>
                <a:srgbClr val="000000"/>
              </a:solidFill>
              <a:latin typeface="Arial"/>
              <a:ea typeface="Arial"/>
              <a:cs typeface="Arial"/>
              <a:sym typeface="Arial"/>
            </a:endParaRPr>
          </a:p>
        </p:txBody>
      </p:sp>
      <p:sp>
        <p:nvSpPr>
          <p:cNvPr id="27" name="Google Shape;27;p1"/>
          <p:cNvSpPr/>
          <p:nvPr/>
        </p:nvSpPr>
        <p:spPr>
          <a:xfrm>
            <a:off x="1785962" y="3115699"/>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dirty="0">
                <a:solidFill>
                  <a:schemeClr val="lt1"/>
                </a:solidFill>
                <a:latin typeface="Arial"/>
                <a:ea typeface="Arial"/>
                <a:cs typeface="Arial"/>
                <a:sym typeface="Arial"/>
              </a:rPr>
              <a:t>2</a:t>
            </a:r>
            <a:endParaRPr sz="1400" dirty="0">
              <a:solidFill>
                <a:srgbClr val="000000"/>
              </a:solidFill>
              <a:latin typeface="Arial"/>
              <a:ea typeface="Arial"/>
              <a:cs typeface="Arial"/>
              <a:sym typeface="Arial"/>
            </a:endParaRPr>
          </a:p>
        </p:txBody>
      </p:sp>
      <p:sp>
        <p:nvSpPr>
          <p:cNvPr id="28" name="Google Shape;28;p1"/>
          <p:cNvSpPr/>
          <p:nvPr/>
        </p:nvSpPr>
        <p:spPr>
          <a:xfrm>
            <a:off x="2245513" y="3115699"/>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dirty="0">
                <a:solidFill>
                  <a:schemeClr val="dk1"/>
                </a:solidFill>
                <a:latin typeface="Arial"/>
                <a:ea typeface="Arial"/>
                <a:cs typeface="Arial"/>
                <a:sym typeface="Arial"/>
              </a:rPr>
              <a:t>Criteria for success</a:t>
            </a:r>
            <a:endParaRPr sz="1400" dirty="0">
              <a:solidFill>
                <a:srgbClr val="000000"/>
              </a:solidFill>
              <a:latin typeface="Arial"/>
              <a:ea typeface="Arial"/>
              <a:cs typeface="Arial"/>
              <a:sym typeface="Arial"/>
            </a:endParaRPr>
          </a:p>
        </p:txBody>
      </p:sp>
      <p:sp>
        <p:nvSpPr>
          <p:cNvPr id="29" name="Google Shape;29;p1"/>
          <p:cNvSpPr/>
          <p:nvPr/>
        </p:nvSpPr>
        <p:spPr>
          <a:xfrm>
            <a:off x="6522037" y="3443954"/>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dirty="0">
                <a:solidFill>
                  <a:schemeClr val="dk1"/>
                </a:solidFill>
                <a:latin typeface="Arial"/>
                <a:ea typeface="Arial"/>
                <a:cs typeface="Arial"/>
                <a:sym typeface="Arial"/>
              </a:rPr>
              <a:t>Stakeholders to provide key insight</a:t>
            </a:r>
            <a:endParaRPr sz="1400" dirty="0">
              <a:solidFill>
                <a:srgbClr val="000000"/>
              </a:solidFill>
              <a:latin typeface="Arial"/>
              <a:ea typeface="Arial"/>
              <a:cs typeface="Arial"/>
              <a:sym typeface="Arial"/>
            </a:endParaRPr>
          </a:p>
        </p:txBody>
      </p:sp>
      <p:sp>
        <p:nvSpPr>
          <p:cNvPr id="30" name="Google Shape;30;p1"/>
          <p:cNvSpPr/>
          <p:nvPr/>
        </p:nvSpPr>
        <p:spPr>
          <a:xfrm>
            <a:off x="1708140" y="4605159"/>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a:solidFill>
                  <a:schemeClr val="lt1"/>
                </a:solidFill>
                <a:latin typeface="Arial"/>
                <a:ea typeface="Arial"/>
                <a:cs typeface="Arial"/>
                <a:sym typeface="Arial"/>
              </a:rPr>
              <a:t>3</a:t>
            </a:r>
            <a:endParaRPr sz="1400">
              <a:solidFill>
                <a:srgbClr val="000000"/>
              </a:solidFill>
              <a:latin typeface="Arial"/>
              <a:ea typeface="Arial"/>
              <a:cs typeface="Arial"/>
              <a:sym typeface="Arial"/>
            </a:endParaRPr>
          </a:p>
        </p:txBody>
      </p:sp>
      <p:sp>
        <p:nvSpPr>
          <p:cNvPr id="31" name="Google Shape;31;p1"/>
          <p:cNvSpPr/>
          <p:nvPr/>
        </p:nvSpPr>
        <p:spPr>
          <a:xfrm>
            <a:off x="6192376" y="4525525"/>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dirty="0">
                <a:solidFill>
                  <a:schemeClr val="lt1"/>
                </a:solidFill>
                <a:latin typeface="Arial"/>
                <a:ea typeface="Arial"/>
                <a:cs typeface="Arial"/>
                <a:sym typeface="Arial"/>
              </a:rPr>
              <a:t>6</a:t>
            </a:r>
            <a:endParaRPr sz="1400" dirty="0">
              <a:solidFill>
                <a:srgbClr val="000000"/>
              </a:solidFill>
              <a:latin typeface="Arial"/>
              <a:ea typeface="Arial"/>
              <a:cs typeface="Arial"/>
              <a:sym typeface="Arial"/>
            </a:endParaRPr>
          </a:p>
        </p:txBody>
      </p:sp>
      <p:sp>
        <p:nvSpPr>
          <p:cNvPr id="32" name="Google Shape;32;p1"/>
          <p:cNvSpPr/>
          <p:nvPr/>
        </p:nvSpPr>
        <p:spPr>
          <a:xfrm>
            <a:off x="2125195" y="4586634"/>
            <a:ext cx="3597454" cy="219740"/>
          </a:xfrm>
          <a:prstGeom prst="rect">
            <a:avLst/>
          </a:prstGeom>
          <a:noFill/>
          <a:ln>
            <a:noFill/>
          </a:ln>
        </p:spPr>
        <p:txBody>
          <a:bodyPr spcFirstLastPara="1" wrap="square" lIns="0" tIns="0" rIns="0" bIns="0" anchor="ctr" anchorCtr="0">
            <a:noAutofit/>
          </a:bodyPr>
          <a:lstStyle/>
          <a:p>
            <a:pPr>
              <a:buClr>
                <a:srgbClr val="000000"/>
              </a:buClr>
              <a:buSzPts val="1428"/>
            </a:pPr>
            <a:r>
              <a:rPr lang="en-AU" sz="1428" dirty="0">
                <a:solidFill>
                  <a:schemeClr val="dk1"/>
                </a:solidFill>
                <a:latin typeface="Arial"/>
                <a:ea typeface="Arial"/>
                <a:cs typeface="Arial"/>
                <a:sym typeface="Arial"/>
              </a:rPr>
              <a:t>Scope of solution space </a:t>
            </a:r>
            <a:endParaRPr sz="1400" dirty="0">
              <a:solidFill>
                <a:srgbClr val="000000"/>
              </a:solidFill>
              <a:latin typeface="Arial"/>
              <a:ea typeface="Arial"/>
              <a:cs typeface="Arial"/>
              <a:sym typeface="Arial"/>
            </a:endParaRPr>
          </a:p>
        </p:txBody>
      </p:sp>
      <p:sp>
        <p:nvSpPr>
          <p:cNvPr id="33" name="Google Shape;33;p1"/>
          <p:cNvSpPr/>
          <p:nvPr/>
        </p:nvSpPr>
        <p:spPr>
          <a:xfrm>
            <a:off x="6585973" y="4538929"/>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dirty="0">
                <a:solidFill>
                  <a:schemeClr val="dk1"/>
                </a:solidFill>
              </a:rPr>
              <a:t>Key</a:t>
            </a:r>
            <a:r>
              <a:rPr lang="en-AU" sz="1428" dirty="0">
                <a:solidFill>
                  <a:schemeClr val="dk1"/>
                </a:solidFill>
                <a:latin typeface="Arial"/>
                <a:ea typeface="Arial"/>
                <a:cs typeface="Arial"/>
                <a:sym typeface="Arial"/>
              </a:rPr>
              <a:t> data sources </a:t>
            </a:r>
            <a:endParaRPr sz="1400" dirty="0">
              <a:solidFill>
                <a:srgbClr val="000000"/>
              </a:solidFill>
              <a:latin typeface="Arial"/>
              <a:ea typeface="Arial"/>
              <a:cs typeface="Arial"/>
              <a:sym typeface="Arial"/>
            </a:endParaRPr>
          </a:p>
        </p:txBody>
      </p:sp>
      <p:sp>
        <p:nvSpPr>
          <p:cNvPr id="34" name="Google Shape;34;p1"/>
          <p:cNvSpPr txBox="1"/>
          <p:nvPr/>
        </p:nvSpPr>
        <p:spPr>
          <a:xfrm>
            <a:off x="1765131" y="1907970"/>
            <a:ext cx="4324418" cy="1138888"/>
          </a:xfrm>
          <a:prstGeom prst="rect">
            <a:avLst/>
          </a:prstGeom>
          <a:noFill/>
          <a:ln>
            <a:noFill/>
          </a:ln>
        </p:spPr>
        <p:txBody>
          <a:bodyPr spcFirstLastPara="1" wrap="square" lIns="91425" tIns="45700" rIns="91425" bIns="45700" anchor="t" anchorCtr="0">
            <a:noAutofit/>
          </a:bodyPr>
          <a:lstStyle/>
          <a:p>
            <a:r>
              <a:rPr lang="en-US" sz="1400" dirty="0">
                <a:sym typeface="Arial"/>
              </a:rPr>
              <a:t>Big Mountain wants to find out </a:t>
            </a:r>
            <a:r>
              <a:rPr lang="en-US" sz="1400" dirty="0"/>
              <a:t>how to select a better value for their ticket price. They are also considering several changes that they hope will either cut costs without undermining the ticket price or will support an even higher ticket price.</a:t>
            </a:r>
            <a:endParaRPr dirty="0"/>
          </a:p>
        </p:txBody>
      </p:sp>
      <p:sp>
        <p:nvSpPr>
          <p:cNvPr id="35" name="Google Shape;35;p1"/>
          <p:cNvSpPr txBox="1"/>
          <p:nvPr/>
        </p:nvSpPr>
        <p:spPr>
          <a:xfrm>
            <a:off x="1645750" y="3372915"/>
            <a:ext cx="4324418" cy="1122941"/>
          </a:xfrm>
          <a:prstGeom prst="rect">
            <a:avLst/>
          </a:prstGeom>
          <a:noFill/>
          <a:ln>
            <a:noFill/>
          </a:ln>
        </p:spPr>
        <p:txBody>
          <a:bodyPr spcFirstLastPara="1" wrap="square" lIns="91425" tIns="45700" rIns="91425" bIns="45700" anchor="t" anchorCtr="0">
            <a:noAutofit/>
          </a:bodyPr>
          <a:lstStyle/>
          <a:p>
            <a:r>
              <a:rPr lang="en-AU" sz="1400" dirty="0"/>
              <a:t>- I</a:t>
            </a:r>
            <a:r>
              <a:rPr lang="en-US" sz="1400" dirty="0"/>
              <a:t>mplement a more data-driven business strategy by evaluating and analyzing resorts data in market segment and select a better value for ticket price for Big Mountain Resort </a:t>
            </a:r>
          </a:p>
          <a:p>
            <a:r>
              <a:rPr lang="en-US" sz="1400" dirty="0"/>
              <a:t>- Analyze the data to lower the operating cost if possible</a:t>
            </a:r>
            <a:endParaRPr sz="1400" dirty="0"/>
          </a:p>
        </p:txBody>
      </p:sp>
      <p:sp>
        <p:nvSpPr>
          <p:cNvPr id="36" name="Google Shape;36;p1"/>
          <p:cNvSpPr txBox="1"/>
          <p:nvPr/>
        </p:nvSpPr>
        <p:spPr>
          <a:xfrm>
            <a:off x="1661949" y="4891681"/>
            <a:ext cx="4324418" cy="1365395"/>
          </a:xfrm>
          <a:prstGeom prst="rect">
            <a:avLst/>
          </a:prstGeom>
          <a:noFill/>
          <a:ln>
            <a:noFill/>
          </a:ln>
        </p:spPr>
        <p:txBody>
          <a:bodyPr spcFirstLastPara="1" wrap="square" lIns="91425" tIns="45700" rIns="91425" bIns="45700" anchor="t" anchorCtr="0">
            <a:noAutofit/>
          </a:bodyPr>
          <a:lstStyle/>
          <a:p>
            <a:pPr marL="285750" indent="-285750">
              <a:buFontTx/>
              <a:buChar char="-"/>
            </a:pPr>
            <a:r>
              <a:rPr lang="en-US" sz="1400" dirty="0"/>
              <a:t>Analyzing provided data to find out how operating facilities impacting business revenue and how can Big Mountain capitalize on its facilities as much as possible</a:t>
            </a:r>
          </a:p>
          <a:p>
            <a:pPr marL="285750" indent="-285750">
              <a:buFontTx/>
              <a:buChar char="-"/>
            </a:pPr>
            <a:r>
              <a:rPr lang="en-US" sz="1400" dirty="0">
                <a:sym typeface="Arial"/>
              </a:rPr>
              <a:t>Analyze if the existing facilities support higher ticket price</a:t>
            </a:r>
            <a:endParaRPr sz="1400" dirty="0">
              <a:sym typeface="Arial"/>
            </a:endParaRPr>
          </a:p>
        </p:txBody>
      </p:sp>
      <p:sp>
        <p:nvSpPr>
          <p:cNvPr id="37" name="Google Shape;37;p1"/>
          <p:cNvSpPr txBox="1"/>
          <p:nvPr/>
        </p:nvSpPr>
        <p:spPr>
          <a:xfrm>
            <a:off x="6082232" y="1963920"/>
            <a:ext cx="4324418" cy="1375982"/>
          </a:xfrm>
          <a:prstGeom prst="rect">
            <a:avLst/>
          </a:prstGeom>
          <a:noFill/>
          <a:ln>
            <a:noFill/>
          </a:ln>
        </p:spPr>
        <p:txBody>
          <a:bodyPr spcFirstLastPara="1" wrap="square" lIns="91425" tIns="45700" rIns="91425" bIns="45700" anchor="t" anchorCtr="0">
            <a:noAutofit/>
          </a:bodyPr>
          <a:lstStyle/>
          <a:p>
            <a:r>
              <a:rPr lang="en-US" sz="1400" dirty="0"/>
              <a:t>- The data file may not have all the data that is needed to answer business question.</a:t>
            </a:r>
          </a:p>
          <a:p>
            <a:r>
              <a:rPr lang="en-US" sz="1400" dirty="0">
                <a:sym typeface="Arial"/>
              </a:rPr>
              <a:t>- Missing data for several columns</a:t>
            </a:r>
          </a:p>
          <a:p>
            <a:r>
              <a:rPr lang="en-US" sz="1400" dirty="0"/>
              <a:t>- No revenue details provided for resorts</a:t>
            </a:r>
          </a:p>
          <a:p>
            <a:r>
              <a:rPr lang="en-US" sz="1400" dirty="0"/>
              <a:t>- No customers count provided for resorts</a:t>
            </a:r>
          </a:p>
          <a:p>
            <a:r>
              <a:rPr lang="en-US" sz="1400" dirty="0">
                <a:sym typeface="Arial"/>
              </a:rPr>
              <a:t>Competitor’s data</a:t>
            </a:r>
          </a:p>
        </p:txBody>
      </p:sp>
      <p:sp>
        <p:nvSpPr>
          <p:cNvPr id="38" name="Google Shape;38;p1"/>
          <p:cNvSpPr txBox="1"/>
          <p:nvPr/>
        </p:nvSpPr>
        <p:spPr>
          <a:xfrm>
            <a:off x="6158362" y="4891682"/>
            <a:ext cx="4324418" cy="1365394"/>
          </a:xfrm>
          <a:prstGeom prst="rect">
            <a:avLst/>
          </a:prstGeom>
          <a:noFill/>
          <a:ln>
            <a:noFill/>
          </a:ln>
        </p:spPr>
        <p:txBody>
          <a:bodyPr spcFirstLastPara="1" wrap="square" lIns="91425" tIns="45700" rIns="91425" bIns="45700" anchor="t" anchorCtr="0">
            <a:noAutofit/>
          </a:bodyPr>
          <a:lstStyle/>
          <a:p>
            <a:r>
              <a:rPr lang="en-US" sz="1400" dirty="0"/>
              <a:t>- CSV file having Data information of 330 resorts in the US that can be considered part of the same market share along with Big Mountain Resort data. </a:t>
            </a:r>
          </a:p>
          <a:p>
            <a:r>
              <a:rPr lang="en-US" sz="1400" dirty="0"/>
              <a:t>- The metadata file with column descriptions</a:t>
            </a:r>
          </a:p>
          <a:p>
            <a:r>
              <a:rPr lang="en-US" sz="1400" dirty="0"/>
              <a:t>- User level access granted to a SQL database or an S3 bucket</a:t>
            </a:r>
            <a:endParaRPr sz="1400" dirty="0">
              <a:sym typeface="Arial"/>
            </a:endParaRPr>
          </a:p>
        </p:txBody>
      </p:sp>
      <p:sp>
        <p:nvSpPr>
          <p:cNvPr id="39" name="Google Shape;39;p1"/>
          <p:cNvSpPr/>
          <p:nvPr/>
        </p:nvSpPr>
        <p:spPr>
          <a:xfrm>
            <a:off x="8157337" y="6524419"/>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200"/>
            </a:pPr>
            <a:r>
              <a:rPr lang="en-AU" sz="1200" b="1">
                <a:solidFill>
                  <a:schemeClr val="lt1"/>
                </a:solidFill>
                <a:latin typeface="Quattrocento Sans"/>
                <a:ea typeface="Quattrocento Sans"/>
                <a:cs typeface="Quattrocento Sans"/>
                <a:sym typeface="Quattrocento Sans"/>
              </a:rPr>
              <a:t>H</a:t>
            </a:r>
            <a:endParaRPr sz="1400">
              <a:solidFill>
                <a:srgbClr val="000000"/>
              </a:solidFill>
              <a:latin typeface="Arial"/>
              <a:ea typeface="Arial"/>
              <a:cs typeface="Arial"/>
              <a:sym typeface="Arial"/>
            </a:endParaRPr>
          </a:p>
        </p:txBody>
      </p:sp>
      <p:sp>
        <p:nvSpPr>
          <p:cNvPr id="40" name="Google Shape;40;p1"/>
          <p:cNvSpPr/>
          <p:nvPr/>
        </p:nvSpPr>
        <p:spPr>
          <a:xfrm>
            <a:off x="8552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1200"/>
            </a:pPr>
            <a:r>
              <a:rPr lang="en-AU" sz="1200" b="1">
                <a:solidFill>
                  <a:schemeClr val="lt1"/>
                </a:solidFill>
                <a:latin typeface="Quattrocento Sans"/>
                <a:ea typeface="Quattrocento Sans"/>
                <a:cs typeface="Quattrocento Sans"/>
                <a:sym typeface="Quattrocento Sans"/>
              </a:rPr>
              <a:t>D</a:t>
            </a:r>
            <a:endParaRPr sz="1400">
              <a:solidFill>
                <a:srgbClr val="000000"/>
              </a:solidFill>
              <a:latin typeface="Arial"/>
              <a:ea typeface="Arial"/>
              <a:cs typeface="Arial"/>
              <a:sym typeface="Arial"/>
            </a:endParaRPr>
          </a:p>
        </p:txBody>
      </p:sp>
      <p:sp>
        <p:nvSpPr>
          <p:cNvPr id="41" name="Google Shape;41;p1"/>
          <p:cNvSpPr/>
          <p:nvPr/>
        </p:nvSpPr>
        <p:spPr>
          <a:xfrm>
            <a:off x="8976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1200"/>
            </a:pPr>
            <a:r>
              <a:rPr lang="en-AU" sz="1200" b="1">
                <a:solidFill>
                  <a:schemeClr val="lt1"/>
                </a:solidFill>
                <a:latin typeface="Quattrocento Sans"/>
                <a:ea typeface="Quattrocento Sans"/>
                <a:cs typeface="Quattrocento Sans"/>
                <a:sym typeface="Quattrocento Sans"/>
              </a:rPr>
              <a:t>E</a:t>
            </a:r>
            <a:endParaRPr sz="1400">
              <a:solidFill>
                <a:srgbClr val="000000"/>
              </a:solidFill>
              <a:latin typeface="Arial"/>
              <a:ea typeface="Arial"/>
              <a:cs typeface="Arial"/>
              <a:sym typeface="Arial"/>
            </a:endParaRPr>
          </a:p>
        </p:txBody>
      </p:sp>
      <p:sp>
        <p:nvSpPr>
          <p:cNvPr id="42" name="Google Shape;42;p1"/>
          <p:cNvSpPr/>
          <p:nvPr/>
        </p:nvSpPr>
        <p:spPr>
          <a:xfrm>
            <a:off x="9370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1200"/>
            </a:pPr>
            <a:r>
              <a:rPr lang="en-AU" sz="1200" b="1">
                <a:solidFill>
                  <a:schemeClr val="lt1"/>
                </a:solidFill>
                <a:latin typeface="Quattrocento Sans"/>
                <a:ea typeface="Quattrocento Sans"/>
                <a:cs typeface="Quattrocento Sans"/>
                <a:sym typeface="Quattrocento Sans"/>
              </a:rPr>
              <a:t>I</a:t>
            </a:r>
            <a:endParaRPr sz="1400">
              <a:solidFill>
                <a:srgbClr val="000000"/>
              </a:solidFill>
              <a:latin typeface="Arial"/>
              <a:ea typeface="Arial"/>
              <a:cs typeface="Arial"/>
              <a:sym typeface="Arial"/>
            </a:endParaRPr>
          </a:p>
        </p:txBody>
      </p:sp>
      <p:sp>
        <p:nvSpPr>
          <p:cNvPr id="43" name="Google Shape;43;p1"/>
          <p:cNvSpPr/>
          <p:nvPr/>
        </p:nvSpPr>
        <p:spPr>
          <a:xfrm>
            <a:off x="9769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1200"/>
            </a:pPr>
            <a:r>
              <a:rPr lang="en-AU" sz="1200" b="1">
                <a:solidFill>
                  <a:schemeClr val="lt1"/>
                </a:solidFill>
                <a:latin typeface="Quattrocento Sans"/>
                <a:ea typeface="Quattrocento Sans"/>
                <a:cs typeface="Quattrocento Sans"/>
                <a:sym typeface="Quattrocento Sans"/>
              </a:rPr>
              <a:t>P</a:t>
            </a:r>
            <a:endParaRPr sz="1400">
              <a:solidFill>
                <a:srgbClr val="000000"/>
              </a:solidFill>
              <a:latin typeface="Arial"/>
              <a:ea typeface="Arial"/>
              <a:cs typeface="Arial"/>
              <a:sym typeface="Arial"/>
            </a:endParaRPr>
          </a:p>
        </p:txBody>
      </p:sp>
      <p:sp>
        <p:nvSpPr>
          <p:cNvPr id="44" name="Google Shape;44;p1"/>
          <p:cNvSpPr/>
          <p:nvPr/>
        </p:nvSpPr>
        <p:spPr>
          <a:xfrm>
            <a:off x="9623130" y="707129"/>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200"/>
            </a:pPr>
            <a:r>
              <a:rPr lang="en-AU" sz="1200" b="1">
                <a:solidFill>
                  <a:schemeClr val="lt1"/>
                </a:solidFill>
                <a:latin typeface="Quattrocento Sans"/>
                <a:ea typeface="Quattrocento Sans"/>
                <a:cs typeface="Quattrocento Sans"/>
                <a:sym typeface="Quattrocento Sans"/>
              </a:rPr>
              <a:t>H</a:t>
            </a:r>
            <a:endParaRPr sz="1400">
              <a:solidFill>
                <a:srgbClr val="000000"/>
              </a:solidFill>
              <a:latin typeface="Arial"/>
              <a:ea typeface="Arial"/>
              <a:cs typeface="Arial"/>
              <a:sym typeface="Arial"/>
            </a:endParaRPr>
          </a:p>
        </p:txBody>
      </p:sp>
      <p:sp>
        <p:nvSpPr>
          <p:cNvPr id="45" name="Google Shape;45;p1"/>
          <p:cNvSpPr/>
          <p:nvPr/>
        </p:nvSpPr>
        <p:spPr>
          <a:xfrm>
            <a:off x="1645750" y="116632"/>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algn="ctr">
              <a:buClr>
                <a:srgbClr val="000000"/>
              </a:buClr>
              <a:buSzPts val="1800"/>
            </a:pPr>
            <a:endParaRPr>
              <a:solidFill>
                <a:schemeClr val="dk1"/>
              </a:solidFill>
              <a:latin typeface="Arial"/>
              <a:ea typeface="Arial"/>
              <a:cs typeface="Arial"/>
              <a:sym typeface="Arial"/>
            </a:endParaRPr>
          </a:p>
        </p:txBody>
      </p:sp>
      <p:sp>
        <p:nvSpPr>
          <p:cNvPr id="47" name="Google Shape;47;p1"/>
          <p:cNvSpPr txBox="1"/>
          <p:nvPr/>
        </p:nvSpPr>
        <p:spPr>
          <a:xfrm>
            <a:off x="6130118" y="3732664"/>
            <a:ext cx="4324418" cy="741990"/>
          </a:xfrm>
          <a:prstGeom prst="rect">
            <a:avLst/>
          </a:prstGeom>
          <a:noFill/>
          <a:ln>
            <a:noFill/>
          </a:ln>
        </p:spPr>
        <p:txBody>
          <a:bodyPr spcFirstLastPara="1" wrap="square" lIns="91425" tIns="45700" rIns="91425" bIns="45700" anchor="t" anchorCtr="0">
            <a:noAutofit/>
          </a:bodyPr>
          <a:lstStyle/>
          <a:p>
            <a:r>
              <a:rPr lang="en-US" sz="1400" dirty="0"/>
              <a:t>- Director of Operations, Jimmy Blackburn</a:t>
            </a:r>
          </a:p>
          <a:p>
            <a:r>
              <a:rPr lang="en-US" sz="1400" dirty="0"/>
              <a:t>- Alesha Eisen, the Database Manager</a:t>
            </a:r>
          </a:p>
          <a:p>
            <a:r>
              <a:rPr lang="en-US" sz="1400" dirty="0"/>
              <a:t>- Data science team</a:t>
            </a:r>
            <a:endParaRPr sz="1400" dirty="0">
              <a:sym typeface="Arial"/>
            </a:endParaRPr>
          </a:p>
        </p:txBody>
      </p:sp>
      <p:sp>
        <p:nvSpPr>
          <p:cNvPr id="48" name="Google Shape;48;p1"/>
          <p:cNvSpPr txBox="1"/>
          <p:nvPr/>
        </p:nvSpPr>
        <p:spPr>
          <a:xfrm>
            <a:off x="1645750" y="544368"/>
            <a:ext cx="7656870" cy="852870"/>
          </a:xfrm>
          <a:prstGeom prst="rect">
            <a:avLst/>
          </a:prstGeom>
          <a:noFill/>
          <a:ln>
            <a:noFill/>
          </a:ln>
        </p:spPr>
        <p:txBody>
          <a:bodyPr spcFirstLastPara="1" wrap="square" lIns="91425" tIns="45700" rIns="91425" bIns="45700" anchor="t" anchorCtr="0">
            <a:noAutofit/>
          </a:bodyPr>
          <a:lstStyle/>
          <a:p>
            <a:endParaRPr b="1" dirty="0"/>
          </a:p>
        </p:txBody>
      </p:sp>
      <p:sp>
        <p:nvSpPr>
          <p:cNvPr id="3" name="Title 2">
            <a:extLst>
              <a:ext uri="{FF2B5EF4-FFF2-40B4-BE49-F238E27FC236}">
                <a16:creationId xmlns:a16="http://schemas.microsoft.com/office/drawing/2014/main" id="{6CACA32E-98EE-4606-9783-3C9A41F82CA9}"/>
              </a:ext>
            </a:extLst>
          </p:cNvPr>
          <p:cNvSpPr>
            <a:spLocks noGrp="1"/>
          </p:cNvSpPr>
          <p:nvPr>
            <p:ph type="title"/>
          </p:nvPr>
        </p:nvSpPr>
        <p:spPr>
          <a:xfrm>
            <a:off x="1661949" y="234864"/>
            <a:ext cx="8771756" cy="852870"/>
          </a:xfrm>
        </p:spPr>
        <p:txBody>
          <a:bodyPr/>
          <a:lstStyle/>
          <a:p>
            <a:br>
              <a:rPr lang="en-US" sz="1600" b="1" dirty="0">
                <a:latin typeface="+mn-lt"/>
                <a:ea typeface="Calibri" panose="020F0502020204030204" pitchFamily="34" charset="0"/>
                <a:cs typeface="Times New Roman" panose="02020603050405020304" pitchFamily="18" charset="0"/>
              </a:rPr>
            </a:br>
            <a:r>
              <a:rPr lang="en-US" sz="1600" b="1" dirty="0">
                <a:latin typeface="+mn-lt"/>
                <a:ea typeface="Calibri" panose="020F0502020204030204" pitchFamily="34" charset="0"/>
                <a:cs typeface="Times New Roman" panose="02020603050405020304" pitchFamily="18" charset="0"/>
              </a:rPr>
              <a:t>To review potential scenarios for either cutting costs or increasing revenue</a:t>
            </a:r>
            <a:br>
              <a:rPr lang="en-US" sz="1600" b="1" dirty="0">
                <a:latin typeface="+mn-lt"/>
                <a:ea typeface="Calibri" panose="020F0502020204030204" pitchFamily="34" charset="0"/>
                <a:cs typeface="Times New Roman" panose="02020603050405020304" pitchFamily="18" charset="0"/>
              </a:rPr>
            </a:br>
            <a:r>
              <a:rPr lang="en-US" sz="1600" b="1" dirty="0">
                <a:latin typeface="+mn-lt"/>
                <a:ea typeface="Calibri" panose="020F0502020204030204" pitchFamily="34" charset="0"/>
                <a:cs typeface="Times New Roman" panose="02020603050405020304" pitchFamily="18" charset="0"/>
              </a:rPr>
              <a:t> </a:t>
            </a:r>
            <a:r>
              <a:rPr lang="en-AU" sz="1600" b="1" dirty="0">
                <a:solidFill>
                  <a:srgbClr val="000000"/>
                </a:solidFill>
                <a:latin typeface="+mn-lt"/>
                <a:ea typeface="Arial"/>
                <a:cs typeface="Arial"/>
                <a:sym typeface="Arial"/>
              </a:rPr>
              <a:t>for </a:t>
            </a:r>
            <a:r>
              <a:rPr lang="en-US" sz="1600" b="1" dirty="0">
                <a:latin typeface="+mn-lt"/>
              </a:rPr>
              <a:t>Big Mountain Resort </a:t>
            </a:r>
            <a:br>
              <a:rPr lang="en-US" sz="4400"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1A82B-FFC7-4E96-A8A2-0B5780D7482E}"/>
              </a:ext>
            </a:extLst>
          </p:cNvPr>
          <p:cNvSpPr>
            <a:spLocks noGrp="1"/>
          </p:cNvSpPr>
          <p:nvPr>
            <p:ph type="ctrTitle"/>
          </p:nvPr>
        </p:nvSpPr>
        <p:spPr>
          <a:xfrm>
            <a:off x="1430694" y="665162"/>
            <a:ext cx="9144000" cy="594470"/>
          </a:xfrm>
        </p:spPr>
        <p:txBody>
          <a:bodyPr>
            <a:normAutofit/>
          </a:bodyPr>
          <a:lstStyle/>
          <a:p>
            <a:pPr algn="l"/>
            <a:r>
              <a:rPr lang="en-US" sz="3200" b="0" i="0" dirty="0">
                <a:solidFill>
                  <a:srgbClr val="333333"/>
                </a:solidFill>
                <a:effectLst/>
                <a:latin typeface="+mn-lt"/>
              </a:rPr>
              <a:t>Modelling Analysis findings:</a:t>
            </a:r>
            <a:endParaRPr lang="en-US" sz="3200" dirty="0">
              <a:latin typeface="+mn-lt"/>
            </a:endParaRPr>
          </a:p>
        </p:txBody>
      </p:sp>
      <p:sp>
        <p:nvSpPr>
          <p:cNvPr id="3" name="Subtitle 2">
            <a:extLst>
              <a:ext uri="{FF2B5EF4-FFF2-40B4-BE49-F238E27FC236}">
                <a16:creationId xmlns:a16="http://schemas.microsoft.com/office/drawing/2014/main" id="{54DF88CE-33BA-4176-B214-8F32332E087C}"/>
              </a:ext>
            </a:extLst>
          </p:cNvPr>
          <p:cNvSpPr>
            <a:spLocks noGrp="1"/>
          </p:cNvSpPr>
          <p:nvPr>
            <p:ph type="subTitle" idx="1"/>
          </p:nvPr>
        </p:nvSpPr>
        <p:spPr>
          <a:xfrm>
            <a:off x="1524000" y="1408922"/>
            <a:ext cx="9144000" cy="5150498"/>
          </a:xfrm>
        </p:spPr>
        <p:txBody>
          <a:bodyPr>
            <a:normAutofit/>
          </a:bodyPr>
          <a:lstStyle/>
          <a:p>
            <a:pPr marL="0" marR="0" algn="l">
              <a:lnSpc>
                <a:spcPct val="107000"/>
              </a:lnSpc>
              <a:spcBef>
                <a:spcPts val="0"/>
              </a:spcBef>
              <a:spcAft>
                <a:spcPts val="800"/>
              </a:spcAft>
            </a:pPr>
            <a:r>
              <a:rPr lang="en-US" sz="1600" dirty="0"/>
              <a:t>Big Mountain is amongst the resorts with the largest amount of skiable terrain</a:t>
            </a:r>
          </a:p>
          <a:p>
            <a:pPr algn="l"/>
            <a:endParaRPr lang="en-US" dirty="0"/>
          </a:p>
        </p:txBody>
      </p:sp>
      <p:graphicFrame>
        <p:nvGraphicFramePr>
          <p:cNvPr id="5" name="Object 4">
            <a:extLst>
              <a:ext uri="{FF2B5EF4-FFF2-40B4-BE49-F238E27FC236}">
                <a16:creationId xmlns:a16="http://schemas.microsoft.com/office/drawing/2014/main" id="{D68CB10D-B256-48A4-B6BE-E858172F9185}"/>
              </a:ext>
            </a:extLst>
          </p:cNvPr>
          <p:cNvGraphicFramePr>
            <a:graphicFrameLocks noChangeAspect="1"/>
          </p:cNvGraphicFramePr>
          <p:nvPr>
            <p:extLst>
              <p:ext uri="{D42A27DB-BD31-4B8C-83A1-F6EECF244321}">
                <p14:modId xmlns:p14="http://schemas.microsoft.com/office/powerpoint/2010/main" val="1523811486"/>
              </p:ext>
            </p:extLst>
          </p:nvPr>
        </p:nvGraphicFramePr>
        <p:xfrm>
          <a:off x="1430694" y="2155566"/>
          <a:ext cx="6226175" cy="3178175"/>
        </p:xfrm>
        <a:graphic>
          <a:graphicData uri="http://schemas.openxmlformats.org/presentationml/2006/ole">
            <mc:AlternateContent xmlns:mc="http://schemas.openxmlformats.org/markup-compatibility/2006">
              <mc:Choice xmlns:v="urn:schemas-microsoft-com:vml" Requires="v">
                <p:oleObj name="Bitmap Image" r:id="rId2" imgW="6225480" imgH="3177720" progId="Paint.Picture">
                  <p:embed/>
                </p:oleObj>
              </mc:Choice>
              <mc:Fallback>
                <p:oleObj name="Bitmap Image" r:id="rId2" imgW="6225480" imgH="3177720" progId="Paint.Picture">
                  <p:embed/>
                  <p:pic>
                    <p:nvPicPr>
                      <p:cNvPr id="5" name="Object 4">
                        <a:extLst>
                          <a:ext uri="{FF2B5EF4-FFF2-40B4-BE49-F238E27FC236}">
                            <a16:creationId xmlns:a16="http://schemas.microsoft.com/office/drawing/2014/main" id="{D68CB10D-B256-48A4-B6BE-E858172F9185}"/>
                          </a:ext>
                        </a:extLst>
                      </p:cNvPr>
                      <p:cNvPicPr/>
                      <p:nvPr/>
                    </p:nvPicPr>
                    <p:blipFill>
                      <a:blip r:embed="rId3"/>
                      <a:stretch>
                        <a:fillRect/>
                      </a:stretch>
                    </p:blipFill>
                    <p:spPr>
                      <a:xfrm>
                        <a:off x="1430694" y="2155566"/>
                        <a:ext cx="6226175" cy="3178175"/>
                      </a:xfrm>
                      <a:prstGeom prst="rect">
                        <a:avLst/>
                      </a:prstGeom>
                    </p:spPr>
                  </p:pic>
                </p:oleObj>
              </mc:Fallback>
            </mc:AlternateContent>
          </a:graphicData>
        </a:graphic>
      </p:graphicFrame>
    </p:spTree>
    <p:extLst>
      <p:ext uri="{BB962C8B-B14F-4D97-AF65-F5344CB8AC3E}">
        <p14:creationId xmlns:p14="http://schemas.microsoft.com/office/powerpoint/2010/main" val="2187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1A82B-FFC7-4E96-A8A2-0B5780D7482E}"/>
              </a:ext>
            </a:extLst>
          </p:cNvPr>
          <p:cNvSpPr>
            <a:spLocks noGrp="1"/>
          </p:cNvSpPr>
          <p:nvPr>
            <p:ph type="ctrTitle"/>
          </p:nvPr>
        </p:nvSpPr>
        <p:spPr>
          <a:xfrm>
            <a:off x="1524000" y="1122363"/>
            <a:ext cx="9144000" cy="594470"/>
          </a:xfrm>
        </p:spPr>
        <p:txBody>
          <a:bodyPr>
            <a:normAutofit/>
          </a:bodyPr>
          <a:lstStyle/>
          <a:p>
            <a:pPr algn="l"/>
            <a:r>
              <a:rPr lang="en-US" sz="3200" i="0" dirty="0">
                <a:solidFill>
                  <a:srgbClr val="333333"/>
                </a:solidFill>
                <a:effectLst/>
                <a:latin typeface="+mn-lt"/>
              </a:rPr>
              <a:t>Modelling Results : </a:t>
            </a:r>
            <a:endParaRPr lang="en-US" sz="3200" dirty="0">
              <a:latin typeface="+mn-lt"/>
            </a:endParaRPr>
          </a:p>
        </p:txBody>
      </p:sp>
      <p:sp>
        <p:nvSpPr>
          <p:cNvPr id="3" name="Subtitle 2">
            <a:extLst>
              <a:ext uri="{FF2B5EF4-FFF2-40B4-BE49-F238E27FC236}">
                <a16:creationId xmlns:a16="http://schemas.microsoft.com/office/drawing/2014/main" id="{54DF88CE-33BA-4176-B214-8F32332E087C}"/>
              </a:ext>
            </a:extLst>
          </p:cNvPr>
          <p:cNvSpPr>
            <a:spLocks noGrp="1"/>
          </p:cNvSpPr>
          <p:nvPr>
            <p:ph type="subTitle" idx="1"/>
          </p:nvPr>
        </p:nvSpPr>
        <p:spPr>
          <a:xfrm>
            <a:off x="1524000" y="1800809"/>
            <a:ext cx="9144000" cy="3401008"/>
          </a:xfrm>
        </p:spPr>
        <p:txBody>
          <a:bodyPr>
            <a:normAutofit/>
          </a:bodyPr>
          <a:lstStyle/>
          <a:p>
            <a:pPr marL="0" marR="0" algn="l">
              <a:lnSpc>
                <a:spcPct val="107000"/>
              </a:lnSpc>
              <a:spcBef>
                <a:spcPts val="1200"/>
              </a:spcBef>
              <a:spcAft>
                <a:spcPts val="0"/>
              </a:spcAft>
            </a:pPr>
            <a:r>
              <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checked our model for below options and below are the modelling results : </a:t>
            </a:r>
          </a:p>
          <a:p>
            <a:pPr marL="342900" marR="0" lvl="0" indent="-342900" algn="l">
              <a:lnSpc>
                <a:spcPct val="107000"/>
              </a:lnSpc>
              <a:spcBef>
                <a:spcPts val="0"/>
              </a:spcBef>
              <a:spcAft>
                <a:spcPts val="800"/>
              </a:spcAft>
              <a:buAutoNum type="arabicPeriod"/>
              <a:tabLst>
                <a:tab pos="457200" algn="l"/>
              </a:tabLst>
            </a:pPr>
            <a:r>
              <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Permanently closing down up to 10 of the least used runs. </a:t>
            </a:r>
          </a:p>
          <a:p>
            <a:pPr marR="0" lvl="0" algn="l">
              <a:lnSpc>
                <a:spcPct val="107000"/>
              </a:lnSpc>
              <a:spcBef>
                <a:spcPts val="0"/>
              </a:spcBef>
              <a:spcAft>
                <a:spcPts val="800"/>
              </a:spcAft>
              <a:tabLst>
                <a:tab pos="45720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model shows closing one run makes no difference. Closing 2 and </a:t>
            </a:r>
            <a:r>
              <a:rPr lang="en-US" sz="1600" dirty="0">
                <a:latin typeface="Calibri" panose="020F0502020204030204" pitchFamily="34" charset="0"/>
                <a:cs typeface="Times New Roman" panose="02020603050405020304" pitchFamily="18" charset="0"/>
              </a:rPr>
              <a:t>3 successively reduces support for ticket price and so revenue. If Big Mountain closes 3 runs, it seems they may as well close down 4 or 5 as there's no further loss in ticket price. Increasing the closures down to 6 or more leads to a large drop.</a:t>
            </a:r>
          </a:p>
        </p:txBody>
      </p:sp>
      <p:graphicFrame>
        <p:nvGraphicFramePr>
          <p:cNvPr id="8" name="Object 7">
            <a:extLst>
              <a:ext uri="{FF2B5EF4-FFF2-40B4-BE49-F238E27FC236}">
                <a16:creationId xmlns:a16="http://schemas.microsoft.com/office/drawing/2014/main" id="{EC87C5CB-FDAD-4B32-999F-8DAA22C22B29}"/>
              </a:ext>
            </a:extLst>
          </p:cNvPr>
          <p:cNvGraphicFramePr>
            <a:graphicFrameLocks noChangeAspect="1"/>
          </p:cNvGraphicFramePr>
          <p:nvPr>
            <p:extLst>
              <p:ext uri="{D42A27DB-BD31-4B8C-83A1-F6EECF244321}">
                <p14:modId xmlns:p14="http://schemas.microsoft.com/office/powerpoint/2010/main" val="2426685922"/>
              </p:ext>
            </p:extLst>
          </p:nvPr>
        </p:nvGraphicFramePr>
        <p:xfrm>
          <a:off x="1642641" y="3341844"/>
          <a:ext cx="6876207" cy="2674920"/>
        </p:xfrm>
        <a:graphic>
          <a:graphicData uri="http://schemas.openxmlformats.org/presentationml/2006/ole">
            <mc:AlternateContent xmlns:mc="http://schemas.openxmlformats.org/markup-compatibility/2006">
              <mc:Choice xmlns:v="urn:schemas-microsoft-com:vml" Requires="v">
                <p:oleObj name="Bitmap Image" r:id="rId2" imgW="6964560" imgH="3154680" progId="Paint.Picture">
                  <p:embed/>
                </p:oleObj>
              </mc:Choice>
              <mc:Fallback>
                <p:oleObj name="Bitmap Image" r:id="rId2" imgW="6964560" imgH="3154680" progId="Paint.Picture">
                  <p:embed/>
                  <p:pic>
                    <p:nvPicPr>
                      <p:cNvPr id="8" name="Object 7">
                        <a:extLst>
                          <a:ext uri="{FF2B5EF4-FFF2-40B4-BE49-F238E27FC236}">
                            <a16:creationId xmlns:a16="http://schemas.microsoft.com/office/drawing/2014/main" id="{EC87C5CB-FDAD-4B32-999F-8DAA22C22B29}"/>
                          </a:ext>
                        </a:extLst>
                      </p:cNvPr>
                      <p:cNvPicPr/>
                      <p:nvPr/>
                    </p:nvPicPr>
                    <p:blipFill>
                      <a:blip r:embed="rId3"/>
                      <a:stretch>
                        <a:fillRect/>
                      </a:stretch>
                    </p:blipFill>
                    <p:spPr>
                      <a:xfrm>
                        <a:off x="1642641" y="3341844"/>
                        <a:ext cx="6876207" cy="2674920"/>
                      </a:xfrm>
                      <a:prstGeom prst="rect">
                        <a:avLst/>
                      </a:prstGeom>
                    </p:spPr>
                  </p:pic>
                </p:oleObj>
              </mc:Fallback>
            </mc:AlternateContent>
          </a:graphicData>
        </a:graphic>
      </p:graphicFrame>
    </p:spTree>
    <p:extLst>
      <p:ext uri="{BB962C8B-B14F-4D97-AF65-F5344CB8AC3E}">
        <p14:creationId xmlns:p14="http://schemas.microsoft.com/office/powerpoint/2010/main" val="751570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1A82B-FFC7-4E96-A8A2-0B5780D7482E}"/>
              </a:ext>
            </a:extLst>
          </p:cNvPr>
          <p:cNvSpPr>
            <a:spLocks noGrp="1"/>
          </p:cNvSpPr>
          <p:nvPr>
            <p:ph type="ctrTitle"/>
          </p:nvPr>
        </p:nvSpPr>
        <p:spPr>
          <a:xfrm>
            <a:off x="1524000" y="1122363"/>
            <a:ext cx="9144000" cy="594470"/>
          </a:xfrm>
        </p:spPr>
        <p:txBody>
          <a:bodyPr>
            <a:normAutofit/>
          </a:bodyPr>
          <a:lstStyle/>
          <a:p>
            <a:pPr algn="l"/>
            <a:r>
              <a:rPr lang="en-US" sz="3200" b="0" i="0" dirty="0">
                <a:solidFill>
                  <a:srgbClr val="333333"/>
                </a:solidFill>
                <a:effectLst/>
                <a:latin typeface="+mn-lt"/>
              </a:rPr>
              <a:t>Modeling Results:</a:t>
            </a:r>
            <a:endParaRPr lang="en-US" sz="3200" dirty="0">
              <a:latin typeface="+mn-lt"/>
            </a:endParaRPr>
          </a:p>
        </p:txBody>
      </p:sp>
      <p:sp>
        <p:nvSpPr>
          <p:cNvPr id="3" name="Subtitle 2">
            <a:extLst>
              <a:ext uri="{FF2B5EF4-FFF2-40B4-BE49-F238E27FC236}">
                <a16:creationId xmlns:a16="http://schemas.microsoft.com/office/drawing/2014/main" id="{54DF88CE-33BA-4176-B214-8F32332E087C}"/>
              </a:ext>
            </a:extLst>
          </p:cNvPr>
          <p:cNvSpPr>
            <a:spLocks noGrp="1"/>
          </p:cNvSpPr>
          <p:nvPr>
            <p:ph type="subTitle" idx="1"/>
          </p:nvPr>
        </p:nvSpPr>
        <p:spPr>
          <a:xfrm>
            <a:off x="1524000" y="1800809"/>
            <a:ext cx="9144000" cy="3401008"/>
          </a:xfrm>
        </p:spPr>
        <p:txBody>
          <a:bodyPr>
            <a:normAutofit fontScale="92500"/>
          </a:bodyPr>
          <a:lstStyle/>
          <a:p>
            <a:pPr marR="0" lvl="0" algn="l">
              <a:lnSpc>
                <a:spcPct val="107000"/>
              </a:lnSpc>
              <a:spcBef>
                <a:spcPts val="0"/>
              </a:spcBef>
              <a:spcAft>
                <a:spcPts val="800"/>
              </a:spcAft>
              <a:tabLst>
                <a:tab pos="457200" algn="l"/>
              </a:tabLs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 Increase the vertical drop by adding a run to a point 150 feet lower down but requiring the installation of an additional chair lift to bring skiers back up, without additional snow making coverage</a:t>
            </a:r>
          </a:p>
          <a:p>
            <a:pPr marR="0" lvl="0" algn="l">
              <a:lnSpc>
                <a:spcPct val="107000"/>
              </a:lnSpc>
              <a:spcBef>
                <a:spcPts val="0"/>
              </a:spcBef>
              <a:spcAft>
                <a:spcPts val="800"/>
              </a:spcAft>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scenario increases support for ticket price by $1.99. Over the season, this could be expected to amount to $3474638</a:t>
            </a:r>
          </a:p>
          <a:p>
            <a:pPr marR="0" lvl="0" algn="l">
              <a:lnSpc>
                <a:spcPct val="107000"/>
              </a:lnSpc>
              <a:spcBef>
                <a:spcPts val="0"/>
              </a:spcBef>
              <a:spcAft>
                <a:spcPts val="800"/>
              </a:spcAft>
              <a:tabLst>
                <a:tab pos="457200" algn="l"/>
              </a:tabLs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 Same as number 2, but adding 2 acres of snow making cover</a:t>
            </a:r>
          </a:p>
          <a:p>
            <a:pPr marR="0" lvl="0" algn="l">
              <a:lnSpc>
                <a:spcPct val="107000"/>
              </a:lnSpc>
              <a:spcBef>
                <a:spcPts val="0"/>
              </a:spcBef>
              <a:spcAft>
                <a:spcPts val="800"/>
              </a:spcAft>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scenario increases support for ticket price by $1.99. Over the season, this could be expected to amount to $3474638</a:t>
            </a:r>
          </a:p>
          <a:p>
            <a:pPr marR="0" lvl="0" algn="l">
              <a:lnSpc>
                <a:spcPct val="107000"/>
              </a:lnSpc>
              <a:spcBef>
                <a:spcPts val="0"/>
              </a:spcBef>
              <a:spcAft>
                <a:spcPts val="800"/>
              </a:spcAft>
              <a:tabLst>
                <a:tab pos="457200" algn="l"/>
              </a:tabLs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 Increase the longest run by 0.2 mile to boast 3.5 miles length, requiring an additional snow making coverage of 4 acres</a:t>
            </a:r>
          </a:p>
          <a:p>
            <a:pPr algn="l">
              <a:lnSpc>
                <a:spcPct val="107000"/>
              </a:lnSpc>
              <a:spcBef>
                <a:spcPts val="0"/>
              </a:spcBef>
              <a:spcAft>
                <a:spcPts val="800"/>
              </a:spcAft>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No difference whatsoever. </a:t>
            </a:r>
          </a:p>
        </p:txBody>
      </p:sp>
    </p:spTree>
    <p:extLst>
      <p:ext uri="{BB962C8B-B14F-4D97-AF65-F5344CB8AC3E}">
        <p14:creationId xmlns:p14="http://schemas.microsoft.com/office/powerpoint/2010/main" val="368325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1A82B-FFC7-4E96-A8A2-0B5780D7482E}"/>
              </a:ext>
            </a:extLst>
          </p:cNvPr>
          <p:cNvSpPr>
            <a:spLocks noGrp="1"/>
          </p:cNvSpPr>
          <p:nvPr>
            <p:ph type="ctrTitle"/>
          </p:nvPr>
        </p:nvSpPr>
        <p:spPr>
          <a:xfrm>
            <a:off x="1524000" y="1122363"/>
            <a:ext cx="9144000" cy="594470"/>
          </a:xfrm>
        </p:spPr>
        <p:txBody>
          <a:bodyPr>
            <a:normAutofit/>
          </a:bodyPr>
          <a:lstStyle/>
          <a:p>
            <a:pPr algn="l"/>
            <a:r>
              <a:rPr lang="en-US" sz="3200" b="0" i="0" dirty="0">
                <a:solidFill>
                  <a:srgbClr val="333333"/>
                </a:solidFill>
                <a:effectLst/>
                <a:latin typeface="+mn-lt"/>
              </a:rPr>
              <a:t>Recommendation:</a:t>
            </a:r>
            <a:endParaRPr lang="en-US" sz="3200" dirty="0">
              <a:latin typeface="+mn-lt"/>
            </a:endParaRPr>
          </a:p>
        </p:txBody>
      </p:sp>
      <p:sp>
        <p:nvSpPr>
          <p:cNvPr id="3" name="Subtitle 2">
            <a:extLst>
              <a:ext uri="{FF2B5EF4-FFF2-40B4-BE49-F238E27FC236}">
                <a16:creationId xmlns:a16="http://schemas.microsoft.com/office/drawing/2014/main" id="{54DF88CE-33BA-4176-B214-8F32332E087C}"/>
              </a:ext>
            </a:extLst>
          </p:cNvPr>
          <p:cNvSpPr>
            <a:spLocks noGrp="1"/>
          </p:cNvSpPr>
          <p:nvPr>
            <p:ph type="subTitle" idx="1"/>
          </p:nvPr>
        </p:nvSpPr>
        <p:spPr>
          <a:xfrm>
            <a:off x="1524000" y="1800809"/>
            <a:ext cx="9144000" cy="3401008"/>
          </a:xfrm>
        </p:spPr>
        <p:txBody>
          <a:bodyPr>
            <a:normAutofit/>
          </a:bodyPr>
          <a:lstStyle/>
          <a:p>
            <a:pPr marL="0" marR="0" algn="l">
              <a:spcBef>
                <a:spcPts val="1200"/>
              </a:spcBef>
              <a:spcAft>
                <a:spcPts val="0"/>
              </a:spcAft>
            </a:pPr>
            <a:r>
              <a:rPr lang="en-US" sz="1400" dirty="0">
                <a:latin typeface="Calibri" panose="020F0502020204030204" pitchFamily="34" charset="0"/>
                <a:cs typeface="Times New Roman" panose="02020603050405020304" pitchFamily="18" charset="0"/>
              </a:rPr>
              <a:t>We recommend, Business should consider cutting down the operating costs by checking its impact on price. which can be done using our model.</a:t>
            </a:r>
          </a:p>
          <a:p>
            <a:pPr marL="0" marR="0" algn="l">
              <a:spcBef>
                <a:spcPts val="1200"/>
              </a:spcBef>
              <a:spcAft>
                <a:spcPts val="0"/>
              </a:spcAft>
            </a:pPr>
            <a:r>
              <a:rPr lang="en-US" sz="1400" dirty="0">
                <a:latin typeface="Calibri" panose="020F0502020204030204" pitchFamily="34" charset="0"/>
                <a:cs typeface="Times New Roman" panose="02020603050405020304" pitchFamily="18" charset="0"/>
              </a:rPr>
              <a:t>we can create a user friendly interface for business which will call our model to accept the feature and deltas(changes in feature) as its parameter and suggest its impact on ticket price and revenue. business can run this interface as and when they want.</a:t>
            </a:r>
          </a:p>
        </p:txBody>
      </p:sp>
    </p:spTree>
    <p:extLst>
      <p:ext uri="{BB962C8B-B14F-4D97-AF65-F5344CB8AC3E}">
        <p14:creationId xmlns:p14="http://schemas.microsoft.com/office/powerpoint/2010/main" val="3959571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1A82B-FFC7-4E96-A8A2-0B5780D7482E}"/>
              </a:ext>
            </a:extLst>
          </p:cNvPr>
          <p:cNvSpPr>
            <a:spLocks noGrp="1"/>
          </p:cNvSpPr>
          <p:nvPr>
            <p:ph type="ctrTitle"/>
          </p:nvPr>
        </p:nvSpPr>
        <p:spPr>
          <a:xfrm>
            <a:off x="1430694" y="665162"/>
            <a:ext cx="9144000" cy="594470"/>
          </a:xfrm>
        </p:spPr>
        <p:txBody>
          <a:bodyPr>
            <a:normAutofit/>
          </a:bodyPr>
          <a:lstStyle/>
          <a:p>
            <a:pPr algn="l"/>
            <a:r>
              <a:rPr lang="en-US" sz="3200" b="0" i="0" dirty="0">
                <a:solidFill>
                  <a:srgbClr val="333333"/>
                </a:solidFill>
                <a:effectLst/>
                <a:latin typeface="+mn-lt"/>
              </a:rPr>
              <a:t>Modeling Analysis :</a:t>
            </a:r>
            <a:endParaRPr lang="en-US" sz="3200" dirty="0">
              <a:latin typeface="+mn-lt"/>
            </a:endParaRPr>
          </a:p>
        </p:txBody>
      </p:sp>
      <p:sp>
        <p:nvSpPr>
          <p:cNvPr id="3" name="Subtitle 2">
            <a:extLst>
              <a:ext uri="{FF2B5EF4-FFF2-40B4-BE49-F238E27FC236}">
                <a16:creationId xmlns:a16="http://schemas.microsoft.com/office/drawing/2014/main" id="{54DF88CE-33BA-4176-B214-8F32332E087C}"/>
              </a:ext>
            </a:extLst>
          </p:cNvPr>
          <p:cNvSpPr>
            <a:spLocks noGrp="1"/>
          </p:cNvSpPr>
          <p:nvPr>
            <p:ph type="subTitle" idx="1"/>
          </p:nvPr>
        </p:nvSpPr>
        <p:spPr>
          <a:xfrm>
            <a:off x="1524000" y="1408922"/>
            <a:ext cx="9144000" cy="5150498"/>
          </a:xfrm>
        </p:spPr>
        <p:txBody>
          <a:bodyPr>
            <a:normAutofit/>
          </a:bodyPr>
          <a:lstStyle/>
          <a:p>
            <a:pPr algn="l"/>
            <a:r>
              <a:rPr lang="en-US" sz="1600" dirty="0"/>
              <a:t>We analyzed the provided data for 330 resorts in USA. While following various analysis steps </a:t>
            </a:r>
          </a:p>
          <a:p>
            <a:pPr algn="l"/>
            <a:r>
              <a:rPr lang="en-US" sz="1600" dirty="0"/>
              <a:t>we corrected data, removed missing/irrelevant data rows , prepared and explored the data. We created our model and trained and tested on provided data.</a:t>
            </a:r>
          </a:p>
          <a:p>
            <a:pPr algn="l"/>
            <a:r>
              <a:rPr lang="en-US" sz="1600" dirty="0"/>
              <a:t>Features that came up as important included:</a:t>
            </a:r>
          </a:p>
          <a:p>
            <a:pPr algn="l">
              <a:buFont typeface="Arial" panose="020B0604020202020204" pitchFamily="34" charset="0"/>
              <a:buChar char="•"/>
            </a:pPr>
            <a:r>
              <a:rPr lang="en-US" sz="1600" dirty="0"/>
              <a:t>Vertical drop</a:t>
            </a:r>
          </a:p>
          <a:p>
            <a:pPr algn="l">
              <a:buFont typeface="Arial" panose="020B0604020202020204" pitchFamily="34" charset="0"/>
              <a:buChar char="•"/>
            </a:pPr>
            <a:r>
              <a:rPr lang="en-US" sz="1600" dirty="0"/>
              <a:t>Snow Making area</a:t>
            </a:r>
          </a:p>
          <a:p>
            <a:pPr algn="l">
              <a:buFont typeface="Arial" panose="020B0604020202020204" pitchFamily="34" charset="0"/>
              <a:buChar char="•"/>
            </a:pPr>
            <a:r>
              <a:rPr lang="en-US" sz="1600" dirty="0"/>
              <a:t>Total chairs</a:t>
            </a:r>
          </a:p>
          <a:p>
            <a:pPr algn="l">
              <a:buFont typeface="Arial" panose="020B0604020202020204" pitchFamily="34" charset="0"/>
              <a:buChar char="•"/>
            </a:pPr>
            <a:r>
              <a:rPr lang="en-US" sz="1600" dirty="0"/>
              <a:t>Fast Quads</a:t>
            </a:r>
          </a:p>
          <a:p>
            <a:pPr algn="l">
              <a:buFont typeface="Arial" panose="020B0604020202020204" pitchFamily="34" charset="0"/>
              <a:buChar char="•"/>
            </a:pPr>
            <a:r>
              <a:rPr lang="en-US" sz="1600" dirty="0"/>
              <a:t>Runs</a:t>
            </a:r>
          </a:p>
          <a:p>
            <a:pPr algn="l">
              <a:buFont typeface="Arial" panose="020B0604020202020204" pitchFamily="34" charset="0"/>
              <a:buChar char="•"/>
            </a:pPr>
            <a:r>
              <a:rPr lang="en-US" sz="1600" dirty="0"/>
              <a:t>Longest Run</a:t>
            </a:r>
          </a:p>
          <a:p>
            <a:pPr algn="l">
              <a:buFont typeface="Arial" panose="020B0604020202020204" pitchFamily="34" charset="0"/>
              <a:buChar char="•"/>
            </a:pPr>
            <a:r>
              <a:rPr lang="en-US" sz="1600" dirty="0"/>
              <a:t>Trams</a:t>
            </a:r>
          </a:p>
          <a:p>
            <a:pPr algn="l">
              <a:buFont typeface="Arial" panose="020B0604020202020204" pitchFamily="34" charset="0"/>
              <a:buChar char="•"/>
            </a:pPr>
            <a:r>
              <a:rPr lang="en-US" sz="1600" dirty="0" err="1"/>
              <a:t>SkiableTerrain</a:t>
            </a:r>
            <a:r>
              <a:rPr lang="en-US" sz="1600" dirty="0"/>
              <a:t> area</a:t>
            </a:r>
            <a:endParaRPr lang="en-US" dirty="0"/>
          </a:p>
        </p:txBody>
      </p:sp>
    </p:spTree>
    <p:extLst>
      <p:ext uri="{BB962C8B-B14F-4D97-AF65-F5344CB8AC3E}">
        <p14:creationId xmlns:p14="http://schemas.microsoft.com/office/powerpoint/2010/main" val="1020505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1A82B-FFC7-4E96-A8A2-0B5780D7482E}"/>
              </a:ext>
            </a:extLst>
          </p:cNvPr>
          <p:cNvSpPr>
            <a:spLocks noGrp="1"/>
          </p:cNvSpPr>
          <p:nvPr>
            <p:ph type="ctrTitle"/>
          </p:nvPr>
        </p:nvSpPr>
        <p:spPr>
          <a:xfrm>
            <a:off x="1430694" y="665162"/>
            <a:ext cx="9144000" cy="594470"/>
          </a:xfrm>
        </p:spPr>
        <p:txBody>
          <a:bodyPr>
            <a:normAutofit/>
          </a:bodyPr>
          <a:lstStyle/>
          <a:p>
            <a:pPr algn="l"/>
            <a:r>
              <a:rPr lang="en-US" sz="3200" b="0" i="0" dirty="0">
                <a:solidFill>
                  <a:srgbClr val="333333"/>
                </a:solidFill>
                <a:effectLst/>
                <a:latin typeface="+mn-lt"/>
              </a:rPr>
              <a:t>Modelling Analysis findings:</a:t>
            </a:r>
            <a:endParaRPr lang="en-US" sz="3200" dirty="0">
              <a:latin typeface="+mn-lt"/>
            </a:endParaRPr>
          </a:p>
        </p:txBody>
      </p:sp>
      <p:sp>
        <p:nvSpPr>
          <p:cNvPr id="3" name="Subtitle 2">
            <a:extLst>
              <a:ext uri="{FF2B5EF4-FFF2-40B4-BE49-F238E27FC236}">
                <a16:creationId xmlns:a16="http://schemas.microsoft.com/office/drawing/2014/main" id="{54DF88CE-33BA-4176-B214-8F32332E087C}"/>
              </a:ext>
            </a:extLst>
          </p:cNvPr>
          <p:cNvSpPr>
            <a:spLocks noGrp="1"/>
          </p:cNvSpPr>
          <p:nvPr>
            <p:ph type="subTitle" idx="1"/>
          </p:nvPr>
        </p:nvSpPr>
        <p:spPr>
          <a:xfrm>
            <a:off x="1524000" y="1408922"/>
            <a:ext cx="9144000" cy="5150498"/>
          </a:xfrm>
        </p:spPr>
        <p:txBody>
          <a:bodyPr>
            <a:normAutofit/>
          </a:bodyPr>
          <a:lstStyle/>
          <a:p>
            <a:pPr algn="l"/>
            <a:r>
              <a:rPr lang="en-US" dirty="0"/>
              <a:t>Key findings:</a:t>
            </a:r>
          </a:p>
          <a:p>
            <a:pPr algn="l"/>
            <a:r>
              <a:rPr lang="en-US" sz="1600" dirty="0"/>
              <a:t>During modelling, we found how Big Mountain is doing and saw that Big Mountain is doing well. Below are few findings.</a:t>
            </a:r>
          </a:p>
          <a:p>
            <a:pPr marR="0" algn="l">
              <a:lnSpc>
                <a:spcPct val="107000"/>
              </a:lnSpc>
              <a:spcBef>
                <a:spcPts val="0"/>
              </a:spcBef>
              <a:spcAft>
                <a:spcPts val="800"/>
              </a:spcAft>
            </a:pPr>
            <a:r>
              <a:rPr lang="en-US" sz="1600" dirty="0"/>
              <a:t>- Big Mountain is doing well for vertical drop, but there are still quite a few resorts with a greater drop.</a:t>
            </a:r>
          </a:p>
          <a:p>
            <a:pPr algn="l"/>
            <a:endParaRPr lang="en-US" dirty="0"/>
          </a:p>
        </p:txBody>
      </p:sp>
      <p:graphicFrame>
        <p:nvGraphicFramePr>
          <p:cNvPr id="4" name="Object 3">
            <a:extLst>
              <a:ext uri="{FF2B5EF4-FFF2-40B4-BE49-F238E27FC236}">
                <a16:creationId xmlns:a16="http://schemas.microsoft.com/office/drawing/2014/main" id="{829FB23A-3EE6-4978-BEF7-8CAC99CA8C6A}"/>
              </a:ext>
            </a:extLst>
          </p:cNvPr>
          <p:cNvGraphicFramePr>
            <a:graphicFrameLocks noChangeAspect="1"/>
          </p:cNvGraphicFramePr>
          <p:nvPr>
            <p:extLst>
              <p:ext uri="{D42A27DB-BD31-4B8C-83A1-F6EECF244321}">
                <p14:modId xmlns:p14="http://schemas.microsoft.com/office/powerpoint/2010/main" val="3253156559"/>
              </p:ext>
            </p:extLst>
          </p:nvPr>
        </p:nvGraphicFramePr>
        <p:xfrm>
          <a:off x="1182266" y="2743394"/>
          <a:ext cx="6057900" cy="3178175"/>
        </p:xfrm>
        <a:graphic>
          <a:graphicData uri="http://schemas.openxmlformats.org/presentationml/2006/ole">
            <mc:AlternateContent xmlns:mc="http://schemas.openxmlformats.org/markup-compatibility/2006">
              <mc:Choice xmlns:v="urn:schemas-microsoft-com:vml" Requires="v">
                <p:oleObj name="Bitmap Image" r:id="rId2" imgW="6058080" imgH="3177720" progId="Paint.Picture">
                  <p:embed/>
                </p:oleObj>
              </mc:Choice>
              <mc:Fallback>
                <p:oleObj name="Bitmap Image" r:id="rId2" imgW="6058080" imgH="3177720" progId="Paint.Picture">
                  <p:embed/>
                  <p:pic>
                    <p:nvPicPr>
                      <p:cNvPr id="4" name="Object 3">
                        <a:extLst>
                          <a:ext uri="{FF2B5EF4-FFF2-40B4-BE49-F238E27FC236}">
                            <a16:creationId xmlns:a16="http://schemas.microsoft.com/office/drawing/2014/main" id="{829FB23A-3EE6-4978-BEF7-8CAC99CA8C6A}"/>
                          </a:ext>
                        </a:extLst>
                      </p:cNvPr>
                      <p:cNvPicPr/>
                      <p:nvPr/>
                    </p:nvPicPr>
                    <p:blipFill>
                      <a:blip r:embed="rId3"/>
                      <a:stretch>
                        <a:fillRect/>
                      </a:stretch>
                    </p:blipFill>
                    <p:spPr>
                      <a:xfrm>
                        <a:off x="1182266" y="2743394"/>
                        <a:ext cx="6057900" cy="3178175"/>
                      </a:xfrm>
                      <a:prstGeom prst="rect">
                        <a:avLst/>
                      </a:prstGeom>
                    </p:spPr>
                  </p:pic>
                </p:oleObj>
              </mc:Fallback>
            </mc:AlternateContent>
          </a:graphicData>
        </a:graphic>
      </p:graphicFrame>
    </p:spTree>
    <p:extLst>
      <p:ext uri="{BB962C8B-B14F-4D97-AF65-F5344CB8AC3E}">
        <p14:creationId xmlns:p14="http://schemas.microsoft.com/office/powerpoint/2010/main" val="2292300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1A82B-FFC7-4E96-A8A2-0B5780D7482E}"/>
              </a:ext>
            </a:extLst>
          </p:cNvPr>
          <p:cNvSpPr>
            <a:spLocks noGrp="1"/>
          </p:cNvSpPr>
          <p:nvPr>
            <p:ph type="ctrTitle"/>
          </p:nvPr>
        </p:nvSpPr>
        <p:spPr>
          <a:xfrm>
            <a:off x="1430694" y="665162"/>
            <a:ext cx="9144000" cy="594470"/>
          </a:xfrm>
        </p:spPr>
        <p:txBody>
          <a:bodyPr>
            <a:normAutofit/>
          </a:bodyPr>
          <a:lstStyle/>
          <a:p>
            <a:pPr algn="l"/>
            <a:r>
              <a:rPr lang="en-US" sz="3200" b="0" i="0" dirty="0">
                <a:solidFill>
                  <a:srgbClr val="333333"/>
                </a:solidFill>
                <a:effectLst/>
                <a:latin typeface="+mn-lt"/>
              </a:rPr>
              <a:t>Modelling Analysis findings:</a:t>
            </a:r>
            <a:endParaRPr lang="en-US" sz="3200" dirty="0">
              <a:latin typeface="+mn-lt"/>
            </a:endParaRPr>
          </a:p>
        </p:txBody>
      </p:sp>
      <p:sp>
        <p:nvSpPr>
          <p:cNvPr id="3" name="Subtitle 2">
            <a:extLst>
              <a:ext uri="{FF2B5EF4-FFF2-40B4-BE49-F238E27FC236}">
                <a16:creationId xmlns:a16="http://schemas.microsoft.com/office/drawing/2014/main" id="{54DF88CE-33BA-4176-B214-8F32332E087C}"/>
              </a:ext>
            </a:extLst>
          </p:cNvPr>
          <p:cNvSpPr>
            <a:spLocks noGrp="1"/>
          </p:cNvSpPr>
          <p:nvPr>
            <p:ph type="subTitle" idx="1"/>
          </p:nvPr>
        </p:nvSpPr>
        <p:spPr>
          <a:xfrm>
            <a:off x="1524000" y="1408922"/>
            <a:ext cx="9144000" cy="5150498"/>
          </a:xfrm>
        </p:spPr>
        <p:txBody>
          <a:bodyPr>
            <a:normAutofit/>
          </a:bodyPr>
          <a:lstStyle/>
          <a:p>
            <a:pPr marL="285750" marR="0" indent="-285750" algn="l">
              <a:lnSpc>
                <a:spcPct val="107000"/>
              </a:lnSpc>
              <a:spcBef>
                <a:spcPts val="0"/>
              </a:spcBef>
              <a:spcAft>
                <a:spcPts val="800"/>
              </a:spcAft>
              <a:buFontTx/>
              <a:buChar char="-"/>
            </a:pPr>
            <a:r>
              <a:rPr lang="en-US" sz="1600" dirty="0"/>
              <a:t>Big Mountain is very high up the league table of snow making area.</a:t>
            </a:r>
          </a:p>
          <a:p>
            <a:pPr marR="0" algn="l">
              <a:lnSpc>
                <a:spcPct val="107000"/>
              </a:lnSpc>
              <a:spcBef>
                <a:spcPts val="0"/>
              </a:spcBef>
              <a:spcAft>
                <a:spcPts val="800"/>
              </a:spcAft>
            </a:pPr>
            <a:endParaRPr lang="en-US" dirty="0"/>
          </a:p>
        </p:txBody>
      </p:sp>
      <p:graphicFrame>
        <p:nvGraphicFramePr>
          <p:cNvPr id="4" name="Object 3">
            <a:extLst>
              <a:ext uri="{FF2B5EF4-FFF2-40B4-BE49-F238E27FC236}">
                <a16:creationId xmlns:a16="http://schemas.microsoft.com/office/drawing/2014/main" id="{ECB0E8EB-86E3-439C-A1DF-3A280A30589C}"/>
              </a:ext>
            </a:extLst>
          </p:cNvPr>
          <p:cNvGraphicFramePr>
            <a:graphicFrameLocks noChangeAspect="1"/>
          </p:cNvGraphicFramePr>
          <p:nvPr>
            <p:extLst>
              <p:ext uri="{D42A27DB-BD31-4B8C-83A1-F6EECF244321}">
                <p14:modId xmlns:p14="http://schemas.microsoft.com/office/powerpoint/2010/main" val="967159496"/>
              </p:ext>
            </p:extLst>
          </p:nvPr>
        </p:nvGraphicFramePr>
        <p:xfrm>
          <a:off x="1216252" y="1858962"/>
          <a:ext cx="6232525" cy="3140075"/>
        </p:xfrm>
        <a:graphic>
          <a:graphicData uri="http://schemas.openxmlformats.org/presentationml/2006/ole">
            <mc:AlternateContent xmlns:mc="http://schemas.openxmlformats.org/markup-compatibility/2006">
              <mc:Choice xmlns:v="urn:schemas-microsoft-com:vml" Requires="v">
                <p:oleObj name="Bitmap Image" r:id="rId2" imgW="6233040" imgH="3139560" progId="Paint.Picture">
                  <p:embed/>
                </p:oleObj>
              </mc:Choice>
              <mc:Fallback>
                <p:oleObj name="Bitmap Image" r:id="rId2" imgW="6233040" imgH="3139560" progId="Paint.Picture">
                  <p:embed/>
                  <p:pic>
                    <p:nvPicPr>
                      <p:cNvPr id="4" name="Object 3">
                        <a:extLst>
                          <a:ext uri="{FF2B5EF4-FFF2-40B4-BE49-F238E27FC236}">
                            <a16:creationId xmlns:a16="http://schemas.microsoft.com/office/drawing/2014/main" id="{ECB0E8EB-86E3-439C-A1DF-3A280A30589C}"/>
                          </a:ext>
                        </a:extLst>
                      </p:cNvPr>
                      <p:cNvPicPr/>
                      <p:nvPr/>
                    </p:nvPicPr>
                    <p:blipFill>
                      <a:blip r:embed="rId3"/>
                      <a:stretch>
                        <a:fillRect/>
                      </a:stretch>
                    </p:blipFill>
                    <p:spPr>
                      <a:xfrm>
                        <a:off x="1216252" y="1858962"/>
                        <a:ext cx="6232525" cy="3140075"/>
                      </a:xfrm>
                      <a:prstGeom prst="rect">
                        <a:avLst/>
                      </a:prstGeom>
                    </p:spPr>
                  </p:pic>
                </p:oleObj>
              </mc:Fallback>
            </mc:AlternateContent>
          </a:graphicData>
        </a:graphic>
      </p:graphicFrame>
    </p:spTree>
    <p:extLst>
      <p:ext uri="{BB962C8B-B14F-4D97-AF65-F5344CB8AC3E}">
        <p14:creationId xmlns:p14="http://schemas.microsoft.com/office/powerpoint/2010/main" val="1892991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1A82B-FFC7-4E96-A8A2-0B5780D7482E}"/>
              </a:ext>
            </a:extLst>
          </p:cNvPr>
          <p:cNvSpPr>
            <a:spLocks noGrp="1"/>
          </p:cNvSpPr>
          <p:nvPr>
            <p:ph type="ctrTitle"/>
          </p:nvPr>
        </p:nvSpPr>
        <p:spPr>
          <a:xfrm>
            <a:off x="1430694" y="665162"/>
            <a:ext cx="9144000" cy="594470"/>
          </a:xfrm>
        </p:spPr>
        <p:txBody>
          <a:bodyPr>
            <a:normAutofit/>
          </a:bodyPr>
          <a:lstStyle/>
          <a:p>
            <a:pPr algn="l"/>
            <a:r>
              <a:rPr lang="en-US" sz="3200" b="0" i="0" dirty="0">
                <a:solidFill>
                  <a:srgbClr val="333333"/>
                </a:solidFill>
                <a:effectLst/>
                <a:latin typeface="+mn-lt"/>
              </a:rPr>
              <a:t>Modelling Analysis findings:</a:t>
            </a:r>
            <a:endParaRPr lang="en-US" sz="3200" dirty="0">
              <a:latin typeface="+mn-lt"/>
            </a:endParaRPr>
          </a:p>
        </p:txBody>
      </p:sp>
      <p:sp>
        <p:nvSpPr>
          <p:cNvPr id="3" name="Subtitle 2">
            <a:extLst>
              <a:ext uri="{FF2B5EF4-FFF2-40B4-BE49-F238E27FC236}">
                <a16:creationId xmlns:a16="http://schemas.microsoft.com/office/drawing/2014/main" id="{54DF88CE-33BA-4176-B214-8F32332E087C}"/>
              </a:ext>
            </a:extLst>
          </p:cNvPr>
          <p:cNvSpPr>
            <a:spLocks noGrp="1"/>
          </p:cNvSpPr>
          <p:nvPr>
            <p:ph type="subTitle" idx="1"/>
          </p:nvPr>
        </p:nvSpPr>
        <p:spPr>
          <a:xfrm>
            <a:off x="1524000" y="1408922"/>
            <a:ext cx="9144000" cy="5150498"/>
          </a:xfrm>
        </p:spPr>
        <p:txBody>
          <a:bodyPr>
            <a:normAutofit/>
          </a:bodyPr>
          <a:lstStyle/>
          <a:p>
            <a:pPr algn="l"/>
            <a:r>
              <a:rPr lang="en-US" sz="1600" dirty="0"/>
              <a:t>Big Mountain has amongst the highest number of total chairs, resorts with more appear to be outliers</a:t>
            </a:r>
            <a:endParaRPr lang="en-US" dirty="0"/>
          </a:p>
        </p:txBody>
      </p:sp>
      <p:graphicFrame>
        <p:nvGraphicFramePr>
          <p:cNvPr id="4" name="Object 3">
            <a:extLst>
              <a:ext uri="{FF2B5EF4-FFF2-40B4-BE49-F238E27FC236}">
                <a16:creationId xmlns:a16="http://schemas.microsoft.com/office/drawing/2014/main" id="{B8BE9CBD-B906-4F91-83CE-53500FBC8283}"/>
              </a:ext>
            </a:extLst>
          </p:cNvPr>
          <p:cNvGraphicFramePr>
            <a:graphicFrameLocks noChangeAspect="1"/>
          </p:cNvGraphicFramePr>
          <p:nvPr>
            <p:extLst>
              <p:ext uri="{D42A27DB-BD31-4B8C-83A1-F6EECF244321}">
                <p14:modId xmlns:p14="http://schemas.microsoft.com/office/powerpoint/2010/main" val="3233456652"/>
              </p:ext>
            </p:extLst>
          </p:nvPr>
        </p:nvGraphicFramePr>
        <p:xfrm>
          <a:off x="1198271" y="2151387"/>
          <a:ext cx="6621463" cy="3132137"/>
        </p:xfrm>
        <a:graphic>
          <a:graphicData uri="http://schemas.openxmlformats.org/presentationml/2006/ole">
            <mc:AlternateContent xmlns:mc="http://schemas.openxmlformats.org/markup-compatibility/2006">
              <mc:Choice xmlns:v="urn:schemas-microsoft-com:vml" Requires="v">
                <p:oleObj name="Bitmap Image" r:id="rId2" imgW="6621840" imgH="3132000" progId="Paint.Picture">
                  <p:embed/>
                </p:oleObj>
              </mc:Choice>
              <mc:Fallback>
                <p:oleObj name="Bitmap Image" r:id="rId2" imgW="6621840" imgH="3132000" progId="Paint.Picture">
                  <p:embed/>
                  <p:pic>
                    <p:nvPicPr>
                      <p:cNvPr id="4" name="Object 3">
                        <a:extLst>
                          <a:ext uri="{FF2B5EF4-FFF2-40B4-BE49-F238E27FC236}">
                            <a16:creationId xmlns:a16="http://schemas.microsoft.com/office/drawing/2014/main" id="{B8BE9CBD-B906-4F91-83CE-53500FBC8283}"/>
                          </a:ext>
                        </a:extLst>
                      </p:cNvPr>
                      <p:cNvPicPr/>
                      <p:nvPr/>
                    </p:nvPicPr>
                    <p:blipFill>
                      <a:blip r:embed="rId3"/>
                      <a:stretch>
                        <a:fillRect/>
                      </a:stretch>
                    </p:blipFill>
                    <p:spPr>
                      <a:xfrm>
                        <a:off x="1198271" y="2151387"/>
                        <a:ext cx="6621463" cy="3132137"/>
                      </a:xfrm>
                      <a:prstGeom prst="rect">
                        <a:avLst/>
                      </a:prstGeom>
                    </p:spPr>
                  </p:pic>
                </p:oleObj>
              </mc:Fallback>
            </mc:AlternateContent>
          </a:graphicData>
        </a:graphic>
      </p:graphicFrame>
    </p:spTree>
    <p:extLst>
      <p:ext uri="{BB962C8B-B14F-4D97-AF65-F5344CB8AC3E}">
        <p14:creationId xmlns:p14="http://schemas.microsoft.com/office/powerpoint/2010/main" val="3830597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1A82B-FFC7-4E96-A8A2-0B5780D7482E}"/>
              </a:ext>
            </a:extLst>
          </p:cNvPr>
          <p:cNvSpPr>
            <a:spLocks noGrp="1"/>
          </p:cNvSpPr>
          <p:nvPr>
            <p:ph type="ctrTitle"/>
          </p:nvPr>
        </p:nvSpPr>
        <p:spPr>
          <a:xfrm>
            <a:off x="1430694" y="665162"/>
            <a:ext cx="9144000" cy="594470"/>
          </a:xfrm>
        </p:spPr>
        <p:txBody>
          <a:bodyPr>
            <a:normAutofit/>
          </a:bodyPr>
          <a:lstStyle/>
          <a:p>
            <a:pPr algn="l"/>
            <a:r>
              <a:rPr lang="en-US" sz="3200" b="0" i="0" dirty="0">
                <a:solidFill>
                  <a:srgbClr val="333333"/>
                </a:solidFill>
                <a:effectLst/>
                <a:latin typeface="+mn-lt"/>
              </a:rPr>
              <a:t>Modelling Analysis findings:</a:t>
            </a:r>
            <a:endParaRPr lang="en-US" sz="3200" dirty="0">
              <a:latin typeface="+mn-lt"/>
            </a:endParaRPr>
          </a:p>
        </p:txBody>
      </p:sp>
      <p:sp>
        <p:nvSpPr>
          <p:cNvPr id="3" name="Subtitle 2">
            <a:extLst>
              <a:ext uri="{FF2B5EF4-FFF2-40B4-BE49-F238E27FC236}">
                <a16:creationId xmlns:a16="http://schemas.microsoft.com/office/drawing/2014/main" id="{54DF88CE-33BA-4176-B214-8F32332E087C}"/>
              </a:ext>
            </a:extLst>
          </p:cNvPr>
          <p:cNvSpPr>
            <a:spLocks noGrp="1"/>
          </p:cNvSpPr>
          <p:nvPr>
            <p:ph type="subTitle" idx="1"/>
          </p:nvPr>
        </p:nvSpPr>
        <p:spPr>
          <a:xfrm>
            <a:off x="1524000" y="1408922"/>
            <a:ext cx="9144000" cy="5150498"/>
          </a:xfrm>
        </p:spPr>
        <p:txBody>
          <a:bodyPr>
            <a:normAutofit/>
          </a:bodyPr>
          <a:lstStyle/>
          <a:p>
            <a:pPr algn="l"/>
            <a:r>
              <a:rPr lang="en-US" sz="1600" b="0" i="0" dirty="0">
                <a:solidFill>
                  <a:srgbClr val="000000"/>
                </a:solidFill>
                <a:effectLst/>
                <a:latin typeface="Helvetica Neue"/>
              </a:rPr>
              <a:t>M</a:t>
            </a:r>
            <a:r>
              <a:rPr lang="en-US" sz="1200" b="0" i="0" dirty="0">
                <a:solidFill>
                  <a:srgbClr val="000000"/>
                </a:solidFill>
                <a:effectLst/>
                <a:latin typeface="Helvetica Neue"/>
              </a:rPr>
              <a:t>ost resorts have no fast quads. Big Mountain has 3, which puts it high up that league table. </a:t>
            </a:r>
            <a:endParaRPr lang="en-US" dirty="0"/>
          </a:p>
        </p:txBody>
      </p:sp>
      <p:graphicFrame>
        <p:nvGraphicFramePr>
          <p:cNvPr id="5" name="Object 4">
            <a:extLst>
              <a:ext uri="{FF2B5EF4-FFF2-40B4-BE49-F238E27FC236}">
                <a16:creationId xmlns:a16="http://schemas.microsoft.com/office/drawing/2014/main" id="{1753BA91-1C76-4BB2-A633-FEAA32C9BF4E}"/>
              </a:ext>
            </a:extLst>
          </p:cNvPr>
          <p:cNvGraphicFramePr>
            <a:graphicFrameLocks noChangeAspect="1"/>
          </p:cNvGraphicFramePr>
          <p:nvPr>
            <p:extLst>
              <p:ext uri="{D42A27DB-BD31-4B8C-83A1-F6EECF244321}">
                <p14:modId xmlns:p14="http://schemas.microsoft.com/office/powerpoint/2010/main" val="1725185619"/>
              </p:ext>
            </p:extLst>
          </p:nvPr>
        </p:nvGraphicFramePr>
        <p:xfrm>
          <a:off x="1085461" y="2103729"/>
          <a:ext cx="6400800" cy="3078163"/>
        </p:xfrm>
        <a:graphic>
          <a:graphicData uri="http://schemas.openxmlformats.org/presentationml/2006/ole">
            <mc:AlternateContent xmlns:mc="http://schemas.openxmlformats.org/markup-compatibility/2006">
              <mc:Choice xmlns:v="urn:schemas-microsoft-com:vml" Requires="v">
                <p:oleObj name="Bitmap Image" r:id="rId2" imgW="6400800" imgH="3078360" progId="Paint.Picture">
                  <p:embed/>
                </p:oleObj>
              </mc:Choice>
              <mc:Fallback>
                <p:oleObj name="Bitmap Image" r:id="rId2" imgW="6400800" imgH="3078360" progId="Paint.Picture">
                  <p:embed/>
                  <p:pic>
                    <p:nvPicPr>
                      <p:cNvPr id="5" name="Object 4">
                        <a:extLst>
                          <a:ext uri="{FF2B5EF4-FFF2-40B4-BE49-F238E27FC236}">
                            <a16:creationId xmlns:a16="http://schemas.microsoft.com/office/drawing/2014/main" id="{1753BA91-1C76-4BB2-A633-FEAA32C9BF4E}"/>
                          </a:ext>
                        </a:extLst>
                      </p:cNvPr>
                      <p:cNvPicPr/>
                      <p:nvPr/>
                    </p:nvPicPr>
                    <p:blipFill>
                      <a:blip r:embed="rId3"/>
                      <a:stretch>
                        <a:fillRect/>
                      </a:stretch>
                    </p:blipFill>
                    <p:spPr>
                      <a:xfrm>
                        <a:off x="1085461" y="2103729"/>
                        <a:ext cx="6400800" cy="3078163"/>
                      </a:xfrm>
                      <a:prstGeom prst="rect">
                        <a:avLst/>
                      </a:prstGeom>
                    </p:spPr>
                  </p:pic>
                </p:oleObj>
              </mc:Fallback>
            </mc:AlternateContent>
          </a:graphicData>
        </a:graphic>
      </p:graphicFrame>
    </p:spTree>
    <p:extLst>
      <p:ext uri="{BB962C8B-B14F-4D97-AF65-F5344CB8AC3E}">
        <p14:creationId xmlns:p14="http://schemas.microsoft.com/office/powerpoint/2010/main" val="467564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1A82B-FFC7-4E96-A8A2-0B5780D7482E}"/>
              </a:ext>
            </a:extLst>
          </p:cNvPr>
          <p:cNvSpPr>
            <a:spLocks noGrp="1"/>
          </p:cNvSpPr>
          <p:nvPr>
            <p:ph type="ctrTitle"/>
          </p:nvPr>
        </p:nvSpPr>
        <p:spPr>
          <a:xfrm>
            <a:off x="1430694" y="665162"/>
            <a:ext cx="9144000" cy="594470"/>
          </a:xfrm>
        </p:spPr>
        <p:txBody>
          <a:bodyPr>
            <a:normAutofit/>
          </a:bodyPr>
          <a:lstStyle/>
          <a:p>
            <a:pPr algn="l"/>
            <a:r>
              <a:rPr lang="en-US" sz="3200" b="0" i="0" dirty="0">
                <a:solidFill>
                  <a:srgbClr val="333333"/>
                </a:solidFill>
                <a:effectLst/>
                <a:latin typeface="+mn-lt"/>
              </a:rPr>
              <a:t>Modelling Analysis findings:</a:t>
            </a:r>
            <a:endParaRPr lang="en-US" sz="3200" dirty="0">
              <a:latin typeface="+mn-lt"/>
            </a:endParaRPr>
          </a:p>
        </p:txBody>
      </p:sp>
      <p:sp>
        <p:nvSpPr>
          <p:cNvPr id="3" name="Subtitle 2">
            <a:extLst>
              <a:ext uri="{FF2B5EF4-FFF2-40B4-BE49-F238E27FC236}">
                <a16:creationId xmlns:a16="http://schemas.microsoft.com/office/drawing/2014/main" id="{54DF88CE-33BA-4176-B214-8F32332E087C}"/>
              </a:ext>
            </a:extLst>
          </p:cNvPr>
          <p:cNvSpPr>
            <a:spLocks noGrp="1"/>
          </p:cNvSpPr>
          <p:nvPr>
            <p:ph type="subTitle" idx="1"/>
          </p:nvPr>
        </p:nvSpPr>
        <p:spPr>
          <a:xfrm>
            <a:off x="1524000" y="1408922"/>
            <a:ext cx="9144000" cy="5150498"/>
          </a:xfrm>
        </p:spPr>
        <p:txBody>
          <a:bodyPr>
            <a:normAutofit/>
          </a:bodyPr>
          <a:lstStyle/>
          <a:p>
            <a:pPr algn="l"/>
            <a:r>
              <a:rPr lang="en-US" sz="1600" dirty="0"/>
              <a:t>Big Mountain compares well for the number of runs. There are some resorts with more, but not many.</a:t>
            </a:r>
            <a:endParaRPr lang="en-US" dirty="0"/>
          </a:p>
        </p:txBody>
      </p:sp>
      <p:graphicFrame>
        <p:nvGraphicFramePr>
          <p:cNvPr id="4" name="Object 3">
            <a:extLst>
              <a:ext uri="{FF2B5EF4-FFF2-40B4-BE49-F238E27FC236}">
                <a16:creationId xmlns:a16="http://schemas.microsoft.com/office/drawing/2014/main" id="{2C0E72F1-21C7-48C7-B06C-ECD475991EA4}"/>
              </a:ext>
            </a:extLst>
          </p:cNvPr>
          <p:cNvGraphicFramePr>
            <a:graphicFrameLocks noChangeAspect="1"/>
          </p:cNvGraphicFramePr>
          <p:nvPr/>
        </p:nvGraphicFramePr>
        <p:xfrm>
          <a:off x="1159491" y="1855787"/>
          <a:ext cx="6308725" cy="3146425"/>
        </p:xfrm>
        <a:graphic>
          <a:graphicData uri="http://schemas.openxmlformats.org/presentationml/2006/ole">
            <mc:AlternateContent xmlns:mc="http://schemas.openxmlformats.org/markup-compatibility/2006">
              <mc:Choice xmlns:v="urn:schemas-microsoft-com:vml" Requires="v">
                <p:oleObj name="Bitmap Image" r:id="rId2" imgW="6309360" imgH="3147120" progId="Paint.Picture">
                  <p:embed/>
                </p:oleObj>
              </mc:Choice>
              <mc:Fallback>
                <p:oleObj name="Bitmap Image" r:id="rId2" imgW="6309360" imgH="3147120" progId="Paint.Picture">
                  <p:embed/>
                  <p:pic>
                    <p:nvPicPr>
                      <p:cNvPr id="4" name="Object 3">
                        <a:extLst>
                          <a:ext uri="{FF2B5EF4-FFF2-40B4-BE49-F238E27FC236}">
                            <a16:creationId xmlns:a16="http://schemas.microsoft.com/office/drawing/2014/main" id="{2C0E72F1-21C7-48C7-B06C-ECD475991EA4}"/>
                          </a:ext>
                        </a:extLst>
                      </p:cNvPr>
                      <p:cNvPicPr/>
                      <p:nvPr/>
                    </p:nvPicPr>
                    <p:blipFill>
                      <a:blip r:embed="rId3"/>
                      <a:stretch>
                        <a:fillRect/>
                      </a:stretch>
                    </p:blipFill>
                    <p:spPr>
                      <a:xfrm>
                        <a:off x="1159491" y="1855787"/>
                        <a:ext cx="6308725" cy="3146425"/>
                      </a:xfrm>
                      <a:prstGeom prst="rect">
                        <a:avLst/>
                      </a:prstGeom>
                    </p:spPr>
                  </p:pic>
                </p:oleObj>
              </mc:Fallback>
            </mc:AlternateContent>
          </a:graphicData>
        </a:graphic>
      </p:graphicFrame>
    </p:spTree>
    <p:extLst>
      <p:ext uri="{BB962C8B-B14F-4D97-AF65-F5344CB8AC3E}">
        <p14:creationId xmlns:p14="http://schemas.microsoft.com/office/powerpoint/2010/main" val="3438853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1A82B-FFC7-4E96-A8A2-0B5780D7482E}"/>
              </a:ext>
            </a:extLst>
          </p:cNvPr>
          <p:cNvSpPr>
            <a:spLocks noGrp="1"/>
          </p:cNvSpPr>
          <p:nvPr>
            <p:ph type="ctrTitle"/>
          </p:nvPr>
        </p:nvSpPr>
        <p:spPr>
          <a:xfrm>
            <a:off x="1430694" y="665162"/>
            <a:ext cx="9144000" cy="594470"/>
          </a:xfrm>
        </p:spPr>
        <p:txBody>
          <a:bodyPr>
            <a:normAutofit/>
          </a:bodyPr>
          <a:lstStyle/>
          <a:p>
            <a:pPr algn="l"/>
            <a:r>
              <a:rPr lang="en-US" sz="3200" b="0" i="0" dirty="0">
                <a:solidFill>
                  <a:srgbClr val="333333"/>
                </a:solidFill>
                <a:effectLst/>
                <a:latin typeface="+mn-lt"/>
              </a:rPr>
              <a:t>Modelling Analysis findings:</a:t>
            </a:r>
            <a:endParaRPr lang="en-US" sz="3200" dirty="0">
              <a:latin typeface="+mn-lt"/>
            </a:endParaRPr>
          </a:p>
        </p:txBody>
      </p:sp>
      <p:sp>
        <p:nvSpPr>
          <p:cNvPr id="3" name="Subtitle 2">
            <a:extLst>
              <a:ext uri="{FF2B5EF4-FFF2-40B4-BE49-F238E27FC236}">
                <a16:creationId xmlns:a16="http://schemas.microsoft.com/office/drawing/2014/main" id="{54DF88CE-33BA-4176-B214-8F32332E087C}"/>
              </a:ext>
            </a:extLst>
          </p:cNvPr>
          <p:cNvSpPr>
            <a:spLocks noGrp="1"/>
          </p:cNvSpPr>
          <p:nvPr>
            <p:ph type="subTitle" idx="1"/>
          </p:nvPr>
        </p:nvSpPr>
        <p:spPr>
          <a:xfrm>
            <a:off x="1524000" y="1408922"/>
            <a:ext cx="9144000" cy="5150498"/>
          </a:xfrm>
        </p:spPr>
        <p:txBody>
          <a:bodyPr>
            <a:normAutofit/>
          </a:bodyPr>
          <a:lstStyle/>
          <a:p>
            <a:pPr algn="l"/>
            <a:r>
              <a:rPr lang="en-US" sz="1600" dirty="0"/>
              <a:t>Big Mountain has one of the longest runs. Although it is just over half the length of the longest, the longer ones are rare.</a:t>
            </a:r>
          </a:p>
          <a:p>
            <a:pPr algn="l"/>
            <a:r>
              <a:rPr lang="en-US" sz="1600" dirty="0"/>
              <a:t>.</a:t>
            </a:r>
            <a:endParaRPr lang="en-US" dirty="0"/>
          </a:p>
        </p:txBody>
      </p:sp>
      <p:graphicFrame>
        <p:nvGraphicFramePr>
          <p:cNvPr id="5" name="Object 4">
            <a:extLst>
              <a:ext uri="{FF2B5EF4-FFF2-40B4-BE49-F238E27FC236}">
                <a16:creationId xmlns:a16="http://schemas.microsoft.com/office/drawing/2014/main" id="{12DAAE09-FFAD-405D-AA20-C60D860C3710}"/>
              </a:ext>
            </a:extLst>
          </p:cNvPr>
          <p:cNvGraphicFramePr>
            <a:graphicFrameLocks noChangeAspect="1"/>
          </p:cNvGraphicFramePr>
          <p:nvPr>
            <p:extLst>
              <p:ext uri="{D42A27DB-BD31-4B8C-83A1-F6EECF244321}">
                <p14:modId xmlns:p14="http://schemas.microsoft.com/office/powerpoint/2010/main" val="1432378879"/>
              </p:ext>
            </p:extLst>
          </p:nvPr>
        </p:nvGraphicFramePr>
        <p:xfrm>
          <a:off x="1430694" y="2124010"/>
          <a:ext cx="6492875" cy="3224213"/>
        </p:xfrm>
        <a:graphic>
          <a:graphicData uri="http://schemas.openxmlformats.org/presentationml/2006/ole">
            <mc:AlternateContent xmlns:mc="http://schemas.openxmlformats.org/markup-compatibility/2006">
              <mc:Choice xmlns:v="urn:schemas-microsoft-com:vml" Requires="v">
                <p:oleObj name="Bitmap Image" r:id="rId2" imgW="6492240" imgH="3223440" progId="Paint.Picture">
                  <p:embed/>
                </p:oleObj>
              </mc:Choice>
              <mc:Fallback>
                <p:oleObj name="Bitmap Image" r:id="rId2" imgW="6492240" imgH="3223440" progId="Paint.Picture">
                  <p:embed/>
                  <p:pic>
                    <p:nvPicPr>
                      <p:cNvPr id="5" name="Object 4">
                        <a:extLst>
                          <a:ext uri="{FF2B5EF4-FFF2-40B4-BE49-F238E27FC236}">
                            <a16:creationId xmlns:a16="http://schemas.microsoft.com/office/drawing/2014/main" id="{12DAAE09-FFAD-405D-AA20-C60D860C3710}"/>
                          </a:ext>
                        </a:extLst>
                      </p:cNvPr>
                      <p:cNvPicPr/>
                      <p:nvPr/>
                    </p:nvPicPr>
                    <p:blipFill>
                      <a:blip r:embed="rId3"/>
                      <a:stretch>
                        <a:fillRect/>
                      </a:stretch>
                    </p:blipFill>
                    <p:spPr>
                      <a:xfrm>
                        <a:off x="1430694" y="2124010"/>
                        <a:ext cx="6492875" cy="3224213"/>
                      </a:xfrm>
                      <a:prstGeom prst="rect">
                        <a:avLst/>
                      </a:prstGeom>
                    </p:spPr>
                  </p:pic>
                </p:oleObj>
              </mc:Fallback>
            </mc:AlternateContent>
          </a:graphicData>
        </a:graphic>
      </p:graphicFrame>
    </p:spTree>
    <p:extLst>
      <p:ext uri="{BB962C8B-B14F-4D97-AF65-F5344CB8AC3E}">
        <p14:creationId xmlns:p14="http://schemas.microsoft.com/office/powerpoint/2010/main" val="1846718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1A82B-FFC7-4E96-A8A2-0B5780D7482E}"/>
              </a:ext>
            </a:extLst>
          </p:cNvPr>
          <p:cNvSpPr>
            <a:spLocks noGrp="1"/>
          </p:cNvSpPr>
          <p:nvPr>
            <p:ph type="ctrTitle"/>
          </p:nvPr>
        </p:nvSpPr>
        <p:spPr>
          <a:xfrm>
            <a:off x="1430694" y="665162"/>
            <a:ext cx="9144000" cy="594470"/>
          </a:xfrm>
        </p:spPr>
        <p:txBody>
          <a:bodyPr>
            <a:normAutofit/>
          </a:bodyPr>
          <a:lstStyle/>
          <a:p>
            <a:pPr algn="l"/>
            <a:r>
              <a:rPr lang="en-US" sz="3200" b="0" i="0" dirty="0">
                <a:solidFill>
                  <a:srgbClr val="333333"/>
                </a:solidFill>
                <a:effectLst/>
                <a:latin typeface="+mn-lt"/>
              </a:rPr>
              <a:t>Modelling Analysis findings:</a:t>
            </a:r>
            <a:endParaRPr lang="en-US" sz="3200" dirty="0">
              <a:latin typeface="+mn-lt"/>
            </a:endParaRPr>
          </a:p>
        </p:txBody>
      </p:sp>
      <p:sp>
        <p:nvSpPr>
          <p:cNvPr id="3" name="Subtitle 2">
            <a:extLst>
              <a:ext uri="{FF2B5EF4-FFF2-40B4-BE49-F238E27FC236}">
                <a16:creationId xmlns:a16="http://schemas.microsoft.com/office/drawing/2014/main" id="{54DF88CE-33BA-4176-B214-8F32332E087C}"/>
              </a:ext>
            </a:extLst>
          </p:cNvPr>
          <p:cNvSpPr>
            <a:spLocks noGrp="1"/>
          </p:cNvSpPr>
          <p:nvPr>
            <p:ph type="subTitle" idx="1"/>
          </p:nvPr>
        </p:nvSpPr>
        <p:spPr>
          <a:xfrm>
            <a:off x="1524000" y="1408922"/>
            <a:ext cx="9144000" cy="5150498"/>
          </a:xfrm>
        </p:spPr>
        <p:txBody>
          <a:bodyPr>
            <a:normAutofit/>
          </a:bodyPr>
          <a:lstStyle/>
          <a:p>
            <a:pPr marL="0" marR="0" algn="l">
              <a:lnSpc>
                <a:spcPct val="107000"/>
              </a:lnSpc>
              <a:spcBef>
                <a:spcPts val="0"/>
              </a:spcBef>
              <a:spcAft>
                <a:spcPts val="800"/>
              </a:spcAft>
            </a:pPr>
            <a:r>
              <a:rPr lang="en-US" sz="1600" dirty="0"/>
              <a:t>The vast majority of resorts, such as Big Mountain, have no trams.</a:t>
            </a:r>
          </a:p>
        </p:txBody>
      </p:sp>
      <p:graphicFrame>
        <p:nvGraphicFramePr>
          <p:cNvPr id="5" name="Object 4">
            <a:extLst>
              <a:ext uri="{FF2B5EF4-FFF2-40B4-BE49-F238E27FC236}">
                <a16:creationId xmlns:a16="http://schemas.microsoft.com/office/drawing/2014/main" id="{571914B8-C7ED-4A66-89A6-0F3591FA08E3}"/>
              </a:ext>
            </a:extLst>
          </p:cNvPr>
          <p:cNvGraphicFramePr>
            <a:graphicFrameLocks noChangeAspect="1"/>
          </p:cNvGraphicFramePr>
          <p:nvPr>
            <p:extLst>
              <p:ext uri="{D42A27DB-BD31-4B8C-83A1-F6EECF244321}">
                <p14:modId xmlns:p14="http://schemas.microsoft.com/office/powerpoint/2010/main" val="733982739"/>
              </p:ext>
            </p:extLst>
          </p:nvPr>
        </p:nvGraphicFramePr>
        <p:xfrm>
          <a:off x="784549" y="2000315"/>
          <a:ext cx="6629400" cy="3154363"/>
        </p:xfrm>
        <a:graphic>
          <a:graphicData uri="http://schemas.openxmlformats.org/presentationml/2006/ole">
            <mc:AlternateContent xmlns:mc="http://schemas.openxmlformats.org/markup-compatibility/2006">
              <mc:Choice xmlns:v="urn:schemas-microsoft-com:vml" Requires="v">
                <p:oleObj name="Bitmap Image" r:id="rId2" imgW="6629400" imgH="3154680" progId="Paint.Picture">
                  <p:embed/>
                </p:oleObj>
              </mc:Choice>
              <mc:Fallback>
                <p:oleObj name="Bitmap Image" r:id="rId2" imgW="6629400" imgH="3154680" progId="Paint.Picture">
                  <p:embed/>
                  <p:pic>
                    <p:nvPicPr>
                      <p:cNvPr id="5" name="Object 4">
                        <a:extLst>
                          <a:ext uri="{FF2B5EF4-FFF2-40B4-BE49-F238E27FC236}">
                            <a16:creationId xmlns:a16="http://schemas.microsoft.com/office/drawing/2014/main" id="{571914B8-C7ED-4A66-89A6-0F3591FA08E3}"/>
                          </a:ext>
                        </a:extLst>
                      </p:cNvPr>
                      <p:cNvPicPr/>
                      <p:nvPr/>
                    </p:nvPicPr>
                    <p:blipFill>
                      <a:blip r:embed="rId3"/>
                      <a:stretch>
                        <a:fillRect/>
                      </a:stretch>
                    </p:blipFill>
                    <p:spPr>
                      <a:xfrm>
                        <a:off x="784549" y="2000315"/>
                        <a:ext cx="6629400" cy="3154363"/>
                      </a:xfrm>
                      <a:prstGeom prst="rect">
                        <a:avLst/>
                      </a:prstGeom>
                    </p:spPr>
                  </p:pic>
                </p:oleObj>
              </mc:Fallback>
            </mc:AlternateContent>
          </a:graphicData>
        </a:graphic>
      </p:graphicFrame>
    </p:spTree>
    <p:extLst>
      <p:ext uri="{BB962C8B-B14F-4D97-AF65-F5344CB8AC3E}">
        <p14:creationId xmlns:p14="http://schemas.microsoft.com/office/powerpoint/2010/main" val="148591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1156</Words>
  <Application>Microsoft Office PowerPoint</Application>
  <PresentationFormat>Widescreen</PresentationFormat>
  <Paragraphs>95</Paragraphs>
  <Slides>13</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0" baseType="lpstr">
      <vt:lpstr>Arial</vt:lpstr>
      <vt:lpstr>Calibri</vt:lpstr>
      <vt:lpstr>Calibri Light</vt:lpstr>
      <vt:lpstr>Helvetica Neue</vt:lpstr>
      <vt:lpstr>Quattrocento Sans</vt:lpstr>
      <vt:lpstr>Office Theme</vt:lpstr>
      <vt:lpstr>Paintbrush Picture</vt:lpstr>
      <vt:lpstr> To review potential scenarios for either cutting costs or increasing revenue  for Big Mountain Resort  </vt:lpstr>
      <vt:lpstr>Modeling Analysis :</vt:lpstr>
      <vt:lpstr>Modelling Analysis findings:</vt:lpstr>
      <vt:lpstr>Modelling Analysis findings:</vt:lpstr>
      <vt:lpstr>Modelling Analysis findings:</vt:lpstr>
      <vt:lpstr>Modelling Analysis findings:</vt:lpstr>
      <vt:lpstr>Modelling Analysis findings:</vt:lpstr>
      <vt:lpstr>Modelling Analysis findings:</vt:lpstr>
      <vt:lpstr>Modelling Analysis findings:</vt:lpstr>
      <vt:lpstr>Modelling Analysis findings:</vt:lpstr>
      <vt:lpstr>Modelling Results : </vt:lpstr>
      <vt:lpstr>Modeling Results:</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Gaurav Verma</dc:creator>
  <cp:lastModifiedBy>Gaurav Verma</cp:lastModifiedBy>
  <cp:revision>1</cp:revision>
  <dcterms:created xsi:type="dcterms:W3CDTF">2022-01-07T20:30:45Z</dcterms:created>
  <dcterms:modified xsi:type="dcterms:W3CDTF">2022-01-07T21:35:44Z</dcterms:modified>
</cp:coreProperties>
</file>