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02415-5134-418C-8C38-DC4698A775E6}" v="1" dt="2021-12-20T17:42:54.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Verma" userId="6fd12af88cc22954" providerId="LiveId" clId="{A3702415-5134-418C-8C38-DC4698A775E6}"/>
    <pc:docChg chg="undo custSel modSld">
      <pc:chgData name="Gaurav Verma" userId="6fd12af88cc22954" providerId="LiveId" clId="{A3702415-5134-418C-8C38-DC4698A775E6}" dt="2021-12-20T18:12:11.645" v="630" actId="113"/>
      <pc:docMkLst>
        <pc:docMk/>
      </pc:docMkLst>
      <pc:sldChg chg="modSp mod">
        <pc:chgData name="Gaurav Verma" userId="6fd12af88cc22954" providerId="LiveId" clId="{A3702415-5134-418C-8C38-DC4698A775E6}" dt="2021-12-20T18:12:11.645" v="630" actId="113"/>
        <pc:sldMkLst>
          <pc:docMk/>
          <pc:sldMk cId="0" sldId="256"/>
        </pc:sldMkLst>
        <pc:spChg chg="mod">
          <ac:chgData name="Gaurav Verma" userId="6fd12af88cc22954" providerId="LiveId" clId="{A3702415-5134-418C-8C38-DC4698A775E6}" dt="2021-12-20T18:06:58.327" v="585" actId="1076"/>
          <ac:spMkLst>
            <pc:docMk/>
            <pc:sldMk cId="0" sldId="256"/>
            <ac:spMk id="21" creationId="{00000000-0000-0000-0000-000000000000}"/>
          </ac:spMkLst>
        </pc:spChg>
        <pc:spChg chg="mod">
          <ac:chgData name="Gaurav Verma" userId="6fd12af88cc22954" providerId="LiveId" clId="{A3702415-5134-418C-8C38-DC4698A775E6}" dt="2021-12-20T18:10:24.803" v="599" actId="1076"/>
          <ac:spMkLst>
            <pc:docMk/>
            <pc:sldMk cId="0" sldId="256"/>
            <ac:spMk id="26" creationId="{00000000-0000-0000-0000-000000000000}"/>
          </ac:spMkLst>
        </pc:spChg>
        <pc:spChg chg="mod">
          <ac:chgData name="Gaurav Verma" userId="6fd12af88cc22954" providerId="LiveId" clId="{A3702415-5134-418C-8C38-DC4698A775E6}" dt="2021-12-20T17:51:45.960" v="484" actId="1076"/>
          <ac:spMkLst>
            <pc:docMk/>
            <pc:sldMk cId="0" sldId="256"/>
            <ac:spMk id="27" creationId="{00000000-0000-0000-0000-000000000000}"/>
          </ac:spMkLst>
        </pc:spChg>
        <pc:spChg chg="mod">
          <ac:chgData name="Gaurav Verma" userId="6fd12af88cc22954" providerId="LiveId" clId="{A3702415-5134-418C-8C38-DC4698A775E6}" dt="2021-12-20T17:51:42.959" v="483" actId="1076"/>
          <ac:spMkLst>
            <pc:docMk/>
            <pc:sldMk cId="0" sldId="256"/>
            <ac:spMk id="28" creationId="{00000000-0000-0000-0000-000000000000}"/>
          </ac:spMkLst>
        </pc:spChg>
        <pc:spChg chg="mod">
          <ac:chgData name="Gaurav Verma" userId="6fd12af88cc22954" providerId="LiveId" clId="{A3702415-5134-418C-8C38-DC4698A775E6}" dt="2021-12-20T18:10:22.364" v="598" actId="1076"/>
          <ac:spMkLst>
            <pc:docMk/>
            <pc:sldMk cId="0" sldId="256"/>
            <ac:spMk id="29" creationId="{00000000-0000-0000-0000-000000000000}"/>
          </ac:spMkLst>
        </pc:spChg>
        <pc:spChg chg="mod">
          <ac:chgData name="Gaurav Verma" userId="6fd12af88cc22954" providerId="LiveId" clId="{A3702415-5134-418C-8C38-DC4698A775E6}" dt="2021-12-20T17:31:50.824" v="18" actId="1076"/>
          <ac:spMkLst>
            <pc:docMk/>
            <pc:sldMk cId="0" sldId="256"/>
            <ac:spMk id="30" creationId="{00000000-0000-0000-0000-000000000000}"/>
          </ac:spMkLst>
        </pc:spChg>
        <pc:spChg chg="mod">
          <ac:chgData name="Gaurav Verma" userId="6fd12af88cc22954" providerId="LiveId" clId="{A3702415-5134-418C-8C38-DC4698A775E6}" dt="2021-12-20T18:02:32.738" v="574" actId="1076"/>
          <ac:spMkLst>
            <pc:docMk/>
            <pc:sldMk cId="0" sldId="256"/>
            <ac:spMk id="31" creationId="{00000000-0000-0000-0000-000000000000}"/>
          </ac:spMkLst>
        </pc:spChg>
        <pc:spChg chg="mod">
          <ac:chgData name="Gaurav Verma" userId="6fd12af88cc22954" providerId="LiveId" clId="{A3702415-5134-418C-8C38-DC4698A775E6}" dt="2021-12-20T17:31:53.829" v="19" actId="1076"/>
          <ac:spMkLst>
            <pc:docMk/>
            <pc:sldMk cId="0" sldId="256"/>
            <ac:spMk id="32" creationId="{00000000-0000-0000-0000-000000000000}"/>
          </ac:spMkLst>
        </pc:spChg>
        <pc:spChg chg="mod">
          <ac:chgData name="Gaurav Verma" userId="6fd12af88cc22954" providerId="LiveId" clId="{A3702415-5134-418C-8C38-DC4698A775E6}" dt="2021-12-20T18:02:35.694" v="575" actId="1076"/>
          <ac:spMkLst>
            <pc:docMk/>
            <pc:sldMk cId="0" sldId="256"/>
            <ac:spMk id="33" creationId="{00000000-0000-0000-0000-000000000000}"/>
          </ac:spMkLst>
        </pc:spChg>
        <pc:spChg chg="mod">
          <ac:chgData name="Gaurav Verma" userId="6fd12af88cc22954" providerId="LiveId" clId="{A3702415-5134-418C-8C38-DC4698A775E6}" dt="2021-12-20T18:12:06.002" v="629" actId="14100"/>
          <ac:spMkLst>
            <pc:docMk/>
            <pc:sldMk cId="0" sldId="256"/>
            <ac:spMk id="34" creationId="{00000000-0000-0000-0000-000000000000}"/>
          </ac:spMkLst>
        </pc:spChg>
        <pc:spChg chg="mod">
          <ac:chgData name="Gaurav Verma" userId="6fd12af88cc22954" providerId="LiveId" clId="{A3702415-5134-418C-8C38-DC4698A775E6}" dt="2021-12-20T18:12:11.645" v="630" actId="113"/>
          <ac:spMkLst>
            <pc:docMk/>
            <pc:sldMk cId="0" sldId="256"/>
            <ac:spMk id="35" creationId="{00000000-0000-0000-0000-000000000000}"/>
          </ac:spMkLst>
        </pc:spChg>
        <pc:spChg chg="mod">
          <ac:chgData name="Gaurav Verma" userId="6fd12af88cc22954" providerId="LiveId" clId="{A3702415-5134-418C-8C38-DC4698A775E6}" dt="2021-12-20T18:11:08.698" v="618" actId="20577"/>
          <ac:spMkLst>
            <pc:docMk/>
            <pc:sldMk cId="0" sldId="256"/>
            <ac:spMk id="36" creationId="{00000000-0000-0000-0000-000000000000}"/>
          </ac:spMkLst>
        </pc:spChg>
        <pc:spChg chg="mod">
          <ac:chgData name="Gaurav Verma" userId="6fd12af88cc22954" providerId="LiveId" clId="{A3702415-5134-418C-8C38-DC4698A775E6}" dt="2021-12-20T18:10:17.621" v="597" actId="14100"/>
          <ac:spMkLst>
            <pc:docMk/>
            <pc:sldMk cId="0" sldId="256"/>
            <ac:spMk id="37" creationId="{00000000-0000-0000-0000-000000000000}"/>
          </ac:spMkLst>
        </pc:spChg>
        <pc:spChg chg="mod">
          <ac:chgData name="Gaurav Verma" userId="6fd12af88cc22954" providerId="LiveId" clId="{A3702415-5134-418C-8C38-DC4698A775E6}" dt="2021-12-20T18:08:58.271" v="595" actId="20577"/>
          <ac:spMkLst>
            <pc:docMk/>
            <pc:sldMk cId="0" sldId="256"/>
            <ac:spMk id="38" creationId="{00000000-0000-0000-0000-000000000000}"/>
          </ac:spMkLst>
        </pc:spChg>
        <pc:spChg chg="mod">
          <ac:chgData name="Gaurav Verma" userId="6fd12af88cc22954" providerId="LiveId" clId="{A3702415-5134-418C-8C38-DC4698A775E6}" dt="2021-12-20T18:10:29.379" v="600" actId="1076"/>
          <ac:spMkLst>
            <pc:docMk/>
            <pc:sldMk cId="0" sldId="256"/>
            <ac:spMk id="47" creationId="{00000000-0000-0000-0000-000000000000}"/>
          </ac:spMkLst>
        </pc:spChg>
      </pc:sldChg>
    </pc:docChg>
  </pc:docChgLst>
  <pc:docChgLst>
    <pc:chgData name="Gaurav Verma" userId="6fd12af88cc22954" providerId="LiveId" clId="{21EBE7F8-919E-4796-B4A3-944DFCD473AD}"/>
    <pc:docChg chg="modSld">
      <pc:chgData name="Gaurav Verma" userId="6fd12af88cc22954" providerId="LiveId" clId="{21EBE7F8-919E-4796-B4A3-944DFCD473AD}" dt="2021-12-20T17:29:45.971" v="33" actId="1076"/>
      <pc:docMkLst>
        <pc:docMk/>
      </pc:docMkLst>
      <pc:sldChg chg="modSp mod">
        <pc:chgData name="Gaurav Verma" userId="6fd12af88cc22954" providerId="LiveId" clId="{21EBE7F8-919E-4796-B4A3-944DFCD473AD}" dt="2021-12-20T17:29:45.971" v="33" actId="1076"/>
        <pc:sldMkLst>
          <pc:docMk/>
          <pc:sldMk cId="0" sldId="256"/>
        </pc:sldMkLst>
        <pc:spChg chg="mod">
          <ac:chgData name="Gaurav Verma" userId="6fd12af88cc22954" providerId="LiveId" clId="{21EBE7F8-919E-4796-B4A3-944DFCD473AD}" dt="2021-12-20T17:29:45.971" v="33" actId="1076"/>
          <ac:spMkLst>
            <pc:docMk/>
            <pc:sldMk cId="0" sldId="256"/>
            <ac:spMk id="34" creationId="{00000000-0000-0000-0000-000000000000}"/>
          </ac:spMkLst>
        </pc:spChg>
        <pc:spChg chg="mod">
          <ac:chgData name="Gaurav Verma" userId="6fd12af88cc22954" providerId="LiveId" clId="{21EBE7F8-919E-4796-B4A3-944DFCD473AD}" dt="2021-12-20T17:27:30.707" v="32" actId="1076"/>
          <ac:spMkLst>
            <pc:docMk/>
            <pc:sldMk cId="0" sldId="256"/>
            <ac:spMk id="36" creationId="{00000000-0000-0000-0000-000000000000}"/>
          </ac:spMkLst>
        </pc:spChg>
        <pc:spChg chg="mod">
          <ac:chgData name="Gaurav Verma" userId="6fd12af88cc22954" providerId="LiveId" clId="{21EBE7F8-919E-4796-B4A3-944DFCD473AD}" dt="2021-12-20T17:18:55.142" v="31"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65549" y="161126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20811" y="261665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34728" y="350039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93521" y="344588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4997844" y="257084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188160" y="505793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52552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28732" y="508716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61973" y="453892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84920" y="1935939"/>
            <a:ext cx="4324418" cy="13290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dirty="0">
                <a:solidFill>
                  <a:srgbClr val="000000"/>
                </a:solidFill>
                <a:latin typeface="Arial"/>
                <a:ea typeface="Arial"/>
                <a:cs typeface="Arial"/>
                <a:sym typeface="Arial"/>
              </a:rPr>
              <a:t>T</a:t>
            </a:r>
            <a:r>
              <a:rPr lang="en-AU" sz="1400" i="0" u="none" strike="noStrike" cap="none" dirty="0">
                <a:solidFill>
                  <a:srgbClr val="000000"/>
                </a:solidFill>
                <a:latin typeface="Arial"/>
                <a:ea typeface="Arial"/>
                <a:cs typeface="Arial"/>
                <a:sym typeface="Arial"/>
              </a:rPr>
              <a:t>o increase revenue for </a:t>
            </a:r>
            <a:r>
              <a:rPr lang="en-US" dirty="0"/>
              <a:t>Big Mountain Resort , t</a:t>
            </a:r>
            <a:r>
              <a:rPr lang="en-US" sz="1400" dirty="0"/>
              <a:t>he business wants guidance on how to select a better value for their ticket price. They are also considering several changes that they hope will either cut costs without undermining the ticket price or will support an even higher ticket price.</a:t>
            </a:r>
            <a:endParaRPr dirty="0"/>
          </a:p>
        </p:txBody>
      </p:sp>
      <p:sp>
        <p:nvSpPr>
          <p:cNvPr id="35" name="Google Shape;35;p1"/>
          <p:cNvSpPr txBox="1"/>
          <p:nvPr/>
        </p:nvSpPr>
        <p:spPr>
          <a:xfrm>
            <a:off x="110716" y="3699588"/>
            <a:ext cx="4324418" cy="11229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dirty="0"/>
              <a:t>- I</a:t>
            </a:r>
            <a:r>
              <a:rPr lang="en-US" dirty="0"/>
              <a:t>mplement a </a:t>
            </a:r>
            <a:r>
              <a:rPr lang="en-US" sz="1400" dirty="0"/>
              <a:t>more data-driven business strategy by evaluating and analyzing resorts data in market segment and </a:t>
            </a:r>
            <a:r>
              <a:rPr lang="en-US" dirty="0"/>
              <a:t>select a better value for ticket price for Big Mountain Resort </a:t>
            </a:r>
            <a:endParaRPr lang="en-US" sz="1400" dirty="0"/>
          </a:p>
          <a:p>
            <a:pPr marL="0" marR="0" lvl="0" indent="0" algn="l" rtl="0">
              <a:lnSpc>
                <a:spcPct val="100000"/>
              </a:lnSpc>
              <a:spcBef>
                <a:spcPts val="0"/>
              </a:spcBef>
              <a:spcAft>
                <a:spcPts val="0"/>
              </a:spcAft>
              <a:buNone/>
            </a:pPr>
            <a:r>
              <a:rPr lang="en-US" dirty="0"/>
              <a:t>- Analyze the data to lower the operating cost if possible</a:t>
            </a:r>
            <a:endParaRPr dirty="0"/>
          </a:p>
        </p:txBody>
      </p:sp>
      <p:sp>
        <p:nvSpPr>
          <p:cNvPr id="36" name="Google Shape;36;p1"/>
          <p:cNvSpPr txBox="1"/>
          <p:nvPr/>
        </p:nvSpPr>
        <p:spPr>
          <a:xfrm>
            <a:off x="210329" y="537574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t>Analyzing provided data to find out h</a:t>
            </a:r>
            <a:r>
              <a:rPr lang="en-US" dirty="0"/>
              <a:t>ow operating facilities impacting business revenue and how can Big Mountain </a:t>
            </a:r>
            <a:r>
              <a:rPr lang="en-US" sz="1400" dirty="0"/>
              <a:t>capitalize on its facilities as much as possible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20"/>
            <a:ext cx="4324418" cy="6217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t>The data file may not have all the data that is needed to answer business question.</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34362" y="4891681"/>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 CSV file having D</a:t>
            </a:r>
            <a:r>
              <a:rPr lang="en-US" sz="1400" dirty="0"/>
              <a:t>ata information of 330 resorts in the US that can be considered part of the same market share along with Big Mountain Resort data. </a:t>
            </a:r>
          </a:p>
          <a:p>
            <a:pPr marR="0" lvl="0" algn="l" rtl="0">
              <a:lnSpc>
                <a:spcPct val="100000"/>
              </a:lnSpc>
              <a:spcBef>
                <a:spcPts val="0"/>
              </a:spcBef>
              <a:spcAft>
                <a:spcPts val="0"/>
              </a:spcAft>
            </a:pPr>
            <a:r>
              <a:rPr lang="en-US" dirty="0"/>
              <a:t>- T</a:t>
            </a:r>
            <a:r>
              <a:rPr lang="en-US" sz="1400" dirty="0"/>
              <a:t>he metadata file with column descriptions</a:t>
            </a:r>
          </a:p>
          <a:p>
            <a:pPr marR="0" lvl="0" algn="l" rtl="0">
              <a:lnSpc>
                <a:spcPct val="100000"/>
              </a:lnSpc>
              <a:spcBef>
                <a:spcPts val="0"/>
              </a:spcBef>
              <a:spcAft>
                <a:spcPts val="0"/>
              </a:spcAft>
            </a:pPr>
            <a:r>
              <a:rPr lang="en-US" dirty="0"/>
              <a:t>- U</a:t>
            </a:r>
            <a:r>
              <a:rPr lang="en-US" sz="1400" dirty="0"/>
              <a:t>ser level access granted to a SQL database or an S3 bucket</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16089" y="2937797"/>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dirty="0"/>
              <a:t>- Director of Operations, Jimmy Blackburn</a:t>
            </a:r>
          </a:p>
          <a:p>
            <a:pPr marL="0" marR="0" lvl="0" indent="0" algn="l" rtl="0">
              <a:lnSpc>
                <a:spcPct val="100000"/>
              </a:lnSpc>
              <a:spcBef>
                <a:spcPts val="0"/>
              </a:spcBef>
              <a:spcAft>
                <a:spcPts val="0"/>
              </a:spcAft>
              <a:buNone/>
            </a:pPr>
            <a:r>
              <a:rPr lang="en-US" dirty="0"/>
              <a:t>- Alesha Eisen, the Database Manager</a:t>
            </a:r>
          </a:p>
          <a:p>
            <a:pPr marL="0" marR="0" lvl="0" indent="0" algn="l" rtl="0">
              <a:lnSpc>
                <a:spcPct val="100000"/>
              </a:lnSpc>
              <a:spcBef>
                <a:spcPts val="0"/>
              </a:spcBef>
              <a:spcAft>
                <a:spcPts val="0"/>
              </a:spcAft>
              <a:buNone/>
            </a:pPr>
            <a:r>
              <a:rPr lang="en-US" dirty="0"/>
              <a:t>- D</a:t>
            </a:r>
            <a:r>
              <a:rPr lang="en-US" sz="1400" dirty="0"/>
              <a:t>ata science team</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to increase revenue for </a:t>
            </a:r>
            <a:r>
              <a:rPr lang="en-US" b="1" dirty="0"/>
              <a:t>Big Mountain Resort,</a:t>
            </a:r>
            <a:endParaRPr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544</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Gaurav Verma</cp:lastModifiedBy>
  <cp:revision>1</cp:revision>
  <dcterms:modified xsi:type="dcterms:W3CDTF">2021-12-20T18:12:13Z</dcterms:modified>
</cp:coreProperties>
</file>