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7" r:id="rId2"/>
    <p:sldId id="256"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4830D5-43EB-4FA4-AF8D-9B42A31923D3}" v="4" dt="2021-12-09T20:40:00.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1762"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Verma" userId="6fd12af88cc22954" providerId="LiveId" clId="{CE4830D5-43EB-4FA4-AF8D-9B42A31923D3}"/>
    <pc:docChg chg="undo custSel addSld delSld modSld sldOrd">
      <pc:chgData name="Gaurav Verma" userId="6fd12af88cc22954" providerId="LiveId" clId="{CE4830D5-43EB-4FA4-AF8D-9B42A31923D3}" dt="2021-12-09T20:46:15.964" v="454"/>
      <pc:docMkLst>
        <pc:docMk/>
      </pc:docMkLst>
      <pc:sldChg chg="addSp delSp modSp mod ord">
        <pc:chgData name="Gaurav Verma" userId="6fd12af88cc22954" providerId="LiveId" clId="{CE4830D5-43EB-4FA4-AF8D-9B42A31923D3}" dt="2021-12-09T20:46:15.964" v="454"/>
        <pc:sldMkLst>
          <pc:docMk/>
          <pc:sldMk cId="0" sldId="256"/>
        </pc:sldMkLst>
        <pc:spChg chg="mod">
          <ac:chgData name="Gaurav Verma" userId="6fd12af88cc22954" providerId="LiveId" clId="{CE4830D5-43EB-4FA4-AF8D-9B42A31923D3}" dt="2021-12-09T20:37:11.842" v="345" actId="1076"/>
          <ac:spMkLst>
            <pc:docMk/>
            <pc:sldMk cId="0" sldId="256"/>
            <ac:spMk id="20" creationId="{00000000-0000-0000-0000-000000000000}"/>
          </ac:spMkLst>
        </pc:spChg>
        <pc:spChg chg="del">
          <ac:chgData name="Gaurav Verma" userId="6fd12af88cc22954" providerId="LiveId" clId="{CE4830D5-43EB-4FA4-AF8D-9B42A31923D3}" dt="2021-12-09T20:26:44.816" v="296" actId="478"/>
          <ac:spMkLst>
            <pc:docMk/>
            <pc:sldMk cId="0" sldId="256"/>
            <ac:spMk id="22" creationId="{00000000-0000-0000-0000-000000000000}"/>
          </ac:spMkLst>
        </pc:spChg>
        <pc:spChg chg="del">
          <ac:chgData name="Gaurav Verma" userId="6fd12af88cc22954" providerId="LiveId" clId="{CE4830D5-43EB-4FA4-AF8D-9B42A31923D3}" dt="2021-12-09T20:38:45.363" v="355" actId="21"/>
          <ac:spMkLst>
            <pc:docMk/>
            <pc:sldMk cId="0" sldId="256"/>
            <ac:spMk id="23" creationId="{00000000-0000-0000-0000-000000000000}"/>
          </ac:spMkLst>
        </pc:spChg>
        <pc:spChg chg="del">
          <ac:chgData name="Gaurav Verma" userId="6fd12af88cc22954" providerId="LiveId" clId="{CE4830D5-43EB-4FA4-AF8D-9B42A31923D3}" dt="2021-12-09T20:26:44.816" v="296" actId="478"/>
          <ac:spMkLst>
            <pc:docMk/>
            <pc:sldMk cId="0" sldId="256"/>
            <ac:spMk id="24" creationId="{00000000-0000-0000-0000-000000000000}"/>
          </ac:spMkLst>
        </pc:spChg>
        <pc:spChg chg="del">
          <ac:chgData name="Gaurav Verma" userId="6fd12af88cc22954" providerId="LiveId" clId="{CE4830D5-43EB-4FA4-AF8D-9B42A31923D3}" dt="2021-12-09T20:38:45.363" v="355" actId="21"/>
          <ac:spMkLst>
            <pc:docMk/>
            <pc:sldMk cId="0" sldId="256"/>
            <ac:spMk id="25" creationId="{00000000-0000-0000-0000-000000000000}"/>
          </ac:spMkLst>
        </pc:spChg>
        <pc:spChg chg="del">
          <ac:chgData name="Gaurav Verma" userId="6fd12af88cc22954" providerId="LiveId" clId="{CE4830D5-43EB-4FA4-AF8D-9B42A31923D3}" dt="2021-12-09T20:39:38.434" v="364" actId="21"/>
          <ac:spMkLst>
            <pc:docMk/>
            <pc:sldMk cId="0" sldId="256"/>
            <ac:spMk id="26" creationId="{00000000-0000-0000-0000-000000000000}"/>
          </ac:spMkLst>
        </pc:spChg>
        <pc:spChg chg="add del mod">
          <ac:chgData name="Gaurav Verma" userId="6fd12af88cc22954" providerId="LiveId" clId="{CE4830D5-43EB-4FA4-AF8D-9B42A31923D3}" dt="2021-12-09T20:26:50.579" v="297" actId="1076"/>
          <ac:spMkLst>
            <pc:docMk/>
            <pc:sldMk cId="0" sldId="256"/>
            <ac:spMk id="27" creationId="{00000000-0000-0000-0000-000000000000}"/>
          </ac:spMkLst>
        </pc:spChg>
        <pc:spChg chg="add del mod">
          <ac:chgData name="Gaurav Verma" userId="6fd12af88cc22954" providerId="LiveId" clId="{CE4830D5-43EB-4FA4-AF8D-9B42A31923D3}" dt="2021-12-09T20:27:17.499" v="301" actId="1076"/>
          <ac:spMkLst>
            <pc:docMk/>
            <pc:sldMk cId="0" sldId="256"/>
            <ac:spMk id="28" creationId="{00000000-0000-0000-0000-000000000000}"/>
          </ac:spMkLst>
        </pc:spChg>
        <pc:spChg chg="del">
          <ac:chgData name="Gaurav Verma" userId="6fd12af88cc22954" providerId="LiveId" clId="{CE4830D5-43EB-4FA4-AF8D-9B42A31923D3}" dt="2021-12-09T20:39:38.434" v="364" actId="21"/>
          <ac:spMkLst>
            <pc:docMk/>
            <pc:sldMk cId="0" sldId="256"/>
            <ac:spMk id="29" creationId="{00000000-0000-0000-0000-000000000000}"/>
          </ac:spMkLst>
        </pc:spChg>
        <pc:spChg chg="mod">
          <ac:chgData name="Gaurav Verma" userId="6fd12af88cc22954" providerId="LiveId" clId="{CE4830D5-43EB-4FA4-AF8D-9B42A31923D3}" dt="2021-12-09T20:42:35.420" v="385" actId="1076"/>
          <ac:spMkLst>
            <pc:docMk/>
            <pc:sldMk cId="0" sldId="256"/>
            <ac:spMk id="30" creationId="{00000000-0000-0000-0000-000000000000}"/>
          </ac:spMkLst>
        </pc:spChg>
        <pc:spChg chg="mod">
          <ac:chgData name="Gaurav Verma" userId="6fd12af88cc22954" providerId="LiveId" clId="{CE4830D5-43EB-4FA4-AF8D-9B42A31923D3}" dt="2021-12-09T20:40:40.383" v="376" actId="1076"/>
          <ac:spMkLst>
            <pc:docMk/>
            <pc:sldMk cId="0" sldId="256"/>
            <ac:spMk id="31" creationId="{00000000-0000-0000-0000-000000000000}"/>
          </ac:spMkLst>
        </pc:spChg>
        <pc:spChg chg="mod">
          <ac:chgData name="Gaurav Verma" userId="6fd12af88cc22954" providerId="LiveId" clId="{CE4830D5-43EB-4FA4-AF8D-9B42A31923D3}" dt="2021-12-09T20:42:40.954" v="386" actId="1076"/>
          <ac:spMkLst>
            <pc:docMk/>
            <pc:sldMk cId="0" sldId="256"/>
            <ac:spMk id="32" creationId="{00000000-0000-0000-0000-000000000000}"/>
          </ac:spMkLst>
        </pc:spChg>
        <pc:spChg chg="mod">
          <ac:chgData name="Gaurav Verma" userId="6fd12af88cc22954" providerId="LiveId" clId="{CE4830D5-43EB-4FA4-AF8D-9B42A31923D3}" dt="2021-12-09T20:40:34.504" v="375" actId="1076"/>
          <ac:spMkLst>
            <pc:docMk/>
            <pc:sldMk cId="0" sldId="256"/>
            <ac:spMk id="33" creationId="{00000000-0000-0000-0000-000000000000}"/>
          </ac:spMkLst>
        </pc:spChg>
        <pc:spChg chg="del mod">
          <ac:chgData name="Gaurav Verma" userId="6fd12af88cc22954" providerId="LiveId" clId="{CE4830D5-43EB-4FA4-AF8D-9B42A31923D3}" dt="2021-12-09T20:26:44.816" v="296" actId="478"/>
          <ac:spMkLst>
            <pc:docMk/>
            <pc:sldMk cId="0" sldId="256"/>
            <ac:spMk id="34" creationId="{00000000-0000-0000-0000-000000000000}"/>
          </ac:spMkLst>
        </pc:spChg>
        <pc:spChg chg="add del mod">
          <ac:chgData name="Gaurav Verma" userId="6fd12af88cc22954" providerId="LiveId" clId="{CE4830D5-43EB-4FA4-AF8D-9B42A31923D3}" dt="2021-12-09T20:38:13.113" v="349" actId="14100"/>
          <ac:spMkLst>
            <pc:docMk/>
            <pc:sldMk cId="0" sldId="256"/>
            <ac:spMk id="35" creationId="{00000000-0000-0000-0000-000000000000}"/>
          </ac:spMkLst>
        </pc:spChg>
        <pc:spChg chg="mod">
          <ac:chgData name="Gaurav Verma" userId="6fd12af88cc22954" providerId="LiveId" clId="{CE4830D5-43EB-4FA4-AF8D-9B42A31923D3}" dt="2021-12-09T20:43:01.637" v="397" actId="20577"/>
          <ac:spMkLst>
            <pc:docMk/>
            <pc:sldMk cId="0" sldId="256"/>
            <ac:spMk id="36" creationId="{00000000-0000-0000-0000-000000000000}"/>
          </ac:spMkLst>
        </pc:spChg>
        <pc:spChg chg="del mod">
          <ac:chgData name="Gaurav Verma" userId="6fd12af88cc22954" providerId="LiveId" clId="{CE4830D5-43EB-4FA4-AF8D-9B42A31923D3}" dt="2021-12-09T20:38:45.363" v="355" actId="21"/>
          <ac:spMkLst>
            <pc:docMk/>
            <pc:sldMk cId="0" sldId="256"/>
            <ac:spMk id="37" creationId="{00000000-0000-0000-0000-000000000000}"/>
          </ac:spMkLst>
        </pc:spChg>
        <pc:spChg chg="mod">
          <ac:chgData name="Gaurav Verma" userId="6fd12af88cc22954" providerId="LiveId" clId="{CE4830D5-43EB-4FA4-AF8D-9B42A31923D3}" dt="2021-12-09T20:41:06.103" v="382"/>
          <ac:spMkLst>
            <pc:docMk/>
            <pc:sldMk cId="0" sldId="256"/>
            <ac:spMk id="38" creationId="{00000000-0000-0000-0000-000000000000}"/>
          </ac:spMkLst>
        </pc:spChg>
        <pc:spChg chg="add del mod">
          <ac:chgData name="Gaurav Verma" userId="6fd12af88cc22954" providerId="LiveId" clId="{CE4830D5-43EB-4FA4-AF8D-9B42A31923D3}" dt="2021-12-09T20:39:56.171" v="367" actId="21"/>
          <ac:spMkLst>
            <pc:docMk/>
            <pc:sldMk cId="0" sldId="256"/>
            <ac:spMk id="47" creationId="{00000000-0000-0000-0000-000000000000}"/>
          </ac:spMkLst>
        </pc:spChg>
        <pc:spChg chg="mod">
          <ac:chgData name="Gaurav Verma" userId="6fd12af88cc22954" providerId="LiveId" clId="{CE4830D5-43EB-4FA4-AF8D-9B42A31923D3}" dt="2021-12-09T20:46:15.964" v="454"/>
          <ac:spMkLst>
            <pc:docMk/>
            <pc:sldMk cId="0" sldId="256"/>
            <ac:spMk id="48" creationId="{00000000-0000-0000-0000-000000000000}"/>
          </ac:spMkLst>
        </pc:spChg>
        <pc:spChg chg="add del mod">
          <ac:chgData name="Gaurav Verma" userId="6fd12af88cc22954" providerId="LiveId" clId="{CE4830D5-43EB-4FA4-AF8D-9B42A31923D3}" dt="2021-12-09T20:39:29.640" v="363" actId="21"/>
          <ac:spMkLst>
            <pc:docMk/>
            <pc:sldMk cId="0" sldId="256"/>
            <ac:spMk id="49" creationId="{7FA5EB64-9446-4C4C-AFAB-667A122C3664}"/>
          </ac:spMkLst>
        </pc:spChg>
        <pc:spChg chg="add del mod">
          <ac:chgData name="Gaurav Verma" userId="6fd12af88cc22954" providerId="LiveId" clId="{CE4830D5-43EB-4FA4-AF8D-9B42A31923D3}" dt="2021-12-09T20:39:29.640" v="363" actId="21"/>
          <ac:spMkLst>
            <pc:docMk/>
            <pc:sldMk cId="0" sldId="256"/>
            <ac:spMk id="50" creationId="{43B02511-41FE-4890-9B01-CD4053F1B686}"/>
          </ac:spMkLst>
        </pc:spChg>
      </pc:sldChg>
      <pc:sldChg chg="new del">
        <pc:chgData name="Gaurav Verma" userId="6fd12af88cc22954" providerId="LiveId" clId="{CE4830D5-43EB-4FA4-AF8D-9B42A31923D3}" dt="2021-12-09T20:20:36.740" v="100" actId="680"/>
        <pc:sldMkLst>
          <pc:docMk/>
          <pc:sldMk cId="248396668" sldId="257"/>
        </pc:sldMkLst>
      </pc:sldChg>
      <pc:sldChg chg="addSp delSp modSp add mod">
        <pc:chgData name="Gaurav Verma" userId="6fd12af88cc22954" providerId="LiveId" clId="{CE4830D5-43EB-4FA4-AF8D-9B42A31923D3}" dt="2021-12-09T20:45:48.083" v="450" actId="113"/>
        <pc:sldMkLst>
          <pc:docMk/>
          <pc:sldMk cId="4182406940" sldId="257"/>
        </pc:sldMkLst>
        <pc:spChg chg="del">
          <ac:chgData name="Gaurav Verma" userId="6fd12af88cc22954" providerId="LiveId" clId="{CE4830D5-43EB-4FA4-AF8D-9B42A31923D3}" dt="2021-12-09T20:21:53.914" v="113" actId="478"/>
          <ac:spMkLst>
            <pc:docMk/>
            <pc:sldMk cId="4182406940" sldId="257"/>
            <ac:spMk id="23" creationId="{00000000-0000-0000-0000-000000000000}"/>
          </ac:spMkLst>
        </pc:spChg>
        <pc:spChg chg="del">
          <ac:chgData name="Gaurav Verma" userId="6fd12af88cc22954" providerId="LiveId" clId="{CE4830D5-43EB-4FA4-AF8D-9B42A31923D3}" dt="2021-12-09T20:21:53.914" v="113" actId="478"/>
          <ac:spMkLst>
            <pc:docMk/>
            <pc:sldMk cId="4182406940" sldId="257"/>
            <ac:spMk id="25" creationId="{00000000-0000-0000-0000-000000000000}"/>
          </ac:spMkLst>
        </pc:spChg>
        <pc:spChg chg="del">
          <ac:chgData name="Gaurav Verma" userId="6fd12af88cc22954" providerId="LiveId" clId="{CE4830D5-43EB-4FA4-AF8D-9B42A31923D3}" dt="2021-12-09T20:38:20.728" v="350" actId="478"/>
          <ac:spMkLst>
            <pc:docMk/>
            <pc:sldMk cId="4182406940" sldId="257"/>
            <ac:spMk id="26" creationId="{00000000-0000-0000-0000-000000000000}"/>
          </ac:spMkLst>
        </pc:spChg>
        <pc:spChg chg="del mod">
          <ac:chgData name="Gaurav Verma" userId="6fd12af88cc22954" providerId="LiveId" clId="{CE4830D5-43EB-4FA4-AF8D-9B42A31923D3}" dt="2021-12-09T20:21:45.025" v="112" actId="478"/>
          <ac:spMkLst>
            <pc:docMk/>
            <pc:sldMk cId="4182406940" sldId="257"/>
            <ac:spMk id="27" creationId="{00000000-0000-0000-0000-000000000000}"/>
          </ac:spMkLst>
        </pc:spChg>
        <pc:spChg chg="del">
          <ac:chgData name="Gaurav Verma" userId="6fd12af88cc22954" providerId="LiveId" clId="{CE4830D5-43EB-4FA4-AF8D-9B42A31923D3}" dt="2021-12-09T20:21:45.025" v="112" actId="478"/>
          <ac:spMkLst>
            <pc:docMk/>
            <pc:sldMk cId="4182406940" sldId="257"/>
            <ac:spMk id="28" creationId="{00000000-0000-0000-0000-000000000000}"/>
          </ac:spMkLst>
        </pc:spChg>
        <pc:spChg chg="del mod">
          <ac:chgData name="Gaurav Verma" userId="6fd12af88cc22954" providerId="LiveId" clId="{CE4830D5-43EB-4FA4-AF8D-9B42A31923D3}" dt="2021-12-09T20:38:27.072" v="352" actId="478"/>
          <ac:spMkLst>
            <pc:docMk/>
            <pc:sldMk cId="4182406940" sldId="257"/>
            <ac:spMk id="29" creationId="{00000000-0000-0000-0000-000000000000}"/>
          </ac:spMkLst>
        </pc:spChg>
        <pc:spChg chg="del">
          <ac:chgData name="Gaurav Verma" userId="6fd12af88cc22954" providerId="LiveId" clId="{CE4830D5-43EB-4FA4-AF8D-9B42A31923D3}" dt="2021-12-09T20:21:53.914" v="113" actId="478"/>
          <ac:spMkLst>
            <pc:docMk/>
            <pc:sldMk cId="4182406940" sldId="257"/>
            <ac:spMk id="30" creationId="{00000000-0000-0000-0000-000000000000}"/>
          </ac:spMkLst>
        </pc:spChg>
        <pc:spChg chg="del">
          <ac:chgData name="Gaurav Verma" userId="6fd12af88cc22954" providerId="LiveId" clId="{CE4830D5-43EB-4FA4-AF8D-9B42A31923D3}" dt="2021-12-09T20:38:38.326" v="354" actId="478"/>
          <ac:spMkLst>
            <pc:docMk/>
            <pc:sldMk cId="4182406940" sldId="257"/>
            <ac:spMk id="31" creationId="{00000000-0000-0000-0000-000000000000}"/>
          </ac:spMkLst>
        </pc:spChg>
        <pc:spChg chg="del">
          <ac:chgData name="Gaurav Verma" userId="6fd12af88cc22954" providerId="LiveId" clId="{CE4830D5-43EB-4FA4-AF8D-9B42A31923D3}" dt="2021-12-09T20:21:53.914" v="113" actId="478"/>
          <ac:spMkLst>
            <pc:docMk/>
            <pc:sldMk cId="4182406940" sldId="257"/>
            <ac:spMk id="32" creationId="{00000000-0000-0000-0000-000000000000}"/>
          </ac:spMkLst>
        </pc:spChg>
        <pc:spChg chg="del">
          <ac:chgData name="Gaurav Verma" userId="6fd12af88cc22954" providerId="LiveId" clId="{CE4830D5-43EB-4FA4-AF8D-9B42A31923D3}" dt="2021-12-09T20:38:38.326" v="354" actId="478"/>
          <ac:spMkLst>
            <pc:docMk/>
            <pc:sldMk cId="4182406940" sldId="257"/>
            <ac:spMk id="33" creationId="{00000000-0000-0000-0000-000000000000}"/>
          </ac:spMkLst>
        </pc:spChg>
        <pc:spChg chg="mod">
          <ac:chgData name="Gaurav Verma" userId="6fd12af88cc22954" providerId="LiveId" clId="{CE4830D5-43EB-4FA4-AF8D-9B42A31923D3}" dt="2021-12-09T20:23:09.150" v="119" actId="6549"/>
          <ac:spMkLst>
            <pc:docMk/>
            <pc:sldMk cId="4182406940" sldId="257"/>
            <ac:spMk id="34" creationId="{00000000-0000-0000-0000-000000000000}"/>
          </ac:spMkLst>
        </pc:spChg>
        <pc:spChg chg="del">
          <ac:chgData name="Gaurav Verma" userId="6fd12af88cc22954" providerId="LiveId" clId="{CE4830D5-43EB-4FA4-AF8D-9B42A31923D3}" dt="2021-12-09T20:21:45.025" v="112" actId="478"/>
          <ac:spMkLst>
            <pc:docMk/>
            <pc:sldMk cId="4182406940" sldId="257"/>
            <ac:spMk id="35" creationId="{00000000-0000-0000-0000-000000000000}"/>
          </ac:spMkLst>
        </pc:spChg>
        <pc:spChg chg="del">
          <ac:chgData name="Gaurav Verma" userId="6fd12af88cc22954" providerId="LiveId" clId="{CE4830D5-43EB-4FA4-AF8D-9B42A31923D3}" dt="2021-12-09T20:21:53.914" v="113" actId="478"/>
          <ac:spMkLst>
            <pc:docMk/>
            <pc:sldMk cId="4182406940" sldId="257"/>
            <ac:spMk id="36" creationId="{00000000-0000-0000-0000-000000000000}"/>
          </ac:spMkLst>
        </pc:spChg>
        <pc:spChg chg="del">
          <ac:chgData name="Gaurav Verma" userId="6fd12af88cc22954" providerId="LiveId" clId="{CE4830D5-43EB-4FA4-AF8D-9B42A31923D3}" dt="2021-12-09T20:21:53.914" v="113" actId="478"/>
          <ac:spMkLst>
            <pc:docMk/>
            <pc:sldMk cId="4182406940" sldId="257"/>
            <ac:spMk id="37" creationId="{00000000-0000-0000-0000-000000000000}"/>
          </ac:spMkLst>
        </pc:spChg>
        <pc:spChg chg="del">
          <ac:chgData name="Gaurav Verma" userId="6fd12af88cc22954" providerId="LiveId" clId="{CE4830D5-43EB-4FA4-AF8D-9B42A31923D3}" dt="2021-12-09T20:38:38.326" v="354" actId="478"/>
          <ac:spMkLst>
            <pc:docMk/>
            <pc:sldMk cId="4182406940" sldId="257"/>
            <ac:spMk id="38" creationId="{00000000-0000-0000-0000-000000000000}"/>
          </ac:spMkLst>
        </pc:spChg>
        <pc:spChg chg="del">
          <ac:chgData name="Gaurav Verma" userId="6fd12af88cc22954" providerId="LiveId" clId="{CE4830D5-43EB-4FA4-AF8D-9B42A31923D3}" dt="2021-12-09T20:38:30.247" v="353" actId="478"/>
          <ac:spMkLst>
            <pc:docMk/>
            <pc:sldMk cId="4182406940" sldId="257"/>
            <ac:spMk id="47" creationId="{00000000-0000-0000-0000-000000000000}"/>
          </ac:spMkLst>
        </pc:spChg>
        <pc:spChg chg="mod">
          <ac:chgData name="Gaurav Verma" userId="6fd12af88cc22954" providerId="LiveId" clId="{CE4830D5-43EB-4FA4-AF8D-9B42A31923D3}" dt="2021-12-09T20:45:48.083" v="450" actId="113"/>
          <ac:spMkLst>
            <pc:docMk/>
            <pc:sldMk cId="4182406940" sldId="257"/>
            <ac:spMk id="48" creationId="{00000000-0000-0000-0000-000000000000}"/>
          </ac:spMkLst>
        </pc:spChg>
        <pc:spChg chg="add mod">
          <ac:chgData name="Gaurav Verma" userId="6fd12af88cc22954" providerId="LiveId" clId="{CE4830D5-43EB-4FA4-AF8D-9B42A31923D3}" dt="2021-12-09T20:38:49.576" v="356"/>
          <ac:spMkLst>
            <pc:docMk/>
            <pc:sldMk cId="4182406940" sldId="257"/>
            <ac:spMk id="49" creationId="{8FCE73AF-127E-4F7D-BB70-FAEDDCE1F869}"/>
          </ac:spMkLst>
        </pc:spChg>
        <pc:spChg chg="add mod">
          <ac:chgData name="Gaurav Verma" userId="6fd12af88cc22954" providerId="LiveId" clId="{CE4830D5-43EB-4FA4-AF8D-9B42A31923D3}" dt="2021-12-09T20:38:49.576" v="356"/>
          <ac:spMkLst>
            <pc:docMk/>
            <pc:sldMk cId="4182406940" sldId="257"/>
            <ac:spMk id="50" creationId="{EFEA2430-E2F4-47C2-BAD7-D25FFE5BBAA3}"/>
          </ac:spMkLst>
        </pc:spChg>
        <pc:spChg chg="add mod">
          <ac:chgData name="Gaurav Verma" userId="6fd12af88cc22954" providerId="LiveId" clId="{CE4830D5-43EB-4FA4-AF8D-9B42A31923D3}" dt="2021-12-09T20:38:54.502" v="357" actId="14100"/>
          <ac:spMkLst>
            <pc:docMk/>
            <pc:sldMk cId="4182406940" sldId="257"/>
            <ac:spMk id="51" creationId="{690F6CC7-DA75-43E3-AB50-20FFE30781D8}"/>
          </ac:spMkLst>
        </pc:spChg>
        <pc:spChg chg="add mod">
          <ac:chgData name="Gaurav Verma" userId="6fd12af88cc22954" providerId="LiveId" clId="{CE4830D5-43EB-4FA4-AF8D-9B42A31923D3}" dt="2021-12-09T20:39:48.689" v="366" actId="1076"/>
          <ac:spMkLst>
            <pc:docMk/>
            <pc:sldMk cId="4182406940" sldId="257"/>
            <ac:spMk id="52" creationId="{024CEAC3-C928-4148-BC78-77A35D420DE6}"/>
          </ac:spMkLst>
        </pc:spChg>
        <pc:spChg chg="add mod">
          <ac:chgData name="Gaurav Verma" userId="6fd12af88cc22954" providerId="LiveId" clId="{CE4830D5-43EB-4FA4-AF8D-9B42A31923D3}" dt="2021-12-09T20:39:48.689" v="366" actId="1076"/>
          <ac:spMkLst>
            <pc:docMk/>
            <pc:sldMk cId="4182406940" sldId="257"/>
            <ac:spMk id="53" creationId="{3A55333A-4A48-4368-A3E7-7A7B0930DFA4}"/>
          </ac:spMkLst>
        </pc:spChg>
        <pc:spChg chg="add mod">
          <ac:chgData name="Gaurav Verma" userId="6fd12af88cc22954" providerId="LiveId" clId="{CE4830D5-43EB-4FA4-AF8D-9B42A31923D3}" dt="2021-12-09T20:43:47.928" v="405" actId="20577"/>
          <ac:spMkLst>
            <pc:docMk/>
            <pc:sldMk cId="4182406940" sldId="257"/>
            <ac:spMk id="54" creationId="{C740FAC0-7981-4F40-8977-C2D631E20524}"/>
          </ac:spMkLst>
        </pc:spChg>
      </pc:sldChg>
      <pc:sldChg chg="new del">
        <pc:chgData name="Gaurav Verma" userId="6fd12af88cc22954" providerId="LiveId" clId="{CE4830D5-43EB-4FA4-AF8D-9B42A31923D3}" dt="2021-12-09T20:21:07.371" v="107" actId="680"/>
        <pc:sldMkLst>
          <pc:docMk/>
          <pc:sldMk cId="4221272178"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extLst>
      <p:ext uri="{BB962C8B-B14F-4D97-AF65-F5344CB8AC3E}">
        <p14:creationId xmlns:p14="http://schemas.microsoft.com/office/powerpoint/2010/main" val="306543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429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err="1"/>
              <a:t>Monalco</a:t>
            </a:r>
            <a:r>
              <a:rPr lang="en-US" dirty="0"/>
              <a:t> Mining is one of the world’s largest iron ore mining companies in the world and has offices located across the globe. Demand for iron has been increasing around the world and market prices have ramped up significantly to $110 per ton of iron ore. To accommodate market demand, </a:t>
            </a:r>
            <a:r>
              <a:rPr lang="en-US" dirty="0" err="1"/>
              <a:t>Monalco</a:t>
            </a:r>
            <a:r>
              <a:rPr lang="en-US" dirty="0"/>
              <a:t> has invested heavily in operating technologies such as ore-crushers and has poured money into maintenance to maximize production of iron ore. However, with the increased market supply, which is rapidly overtaking demand, prices have now shifted downwards, averaging $55/ton. In response to worsening market conditions, the management team at </a:t>
            </a:r>
            <a:r>
              <a:rPr lang="en-US" dirty="0" err="1"/>
              <a:t>Monalco</a:t>
            </a:r>
            <a:r>
              <a:rPr lang="en-US" dirty="0"/>
              <a:t> has decided to focus on streamlining costs, particularly maintenance expenditure, to limit the impact this has on the business’ profitability</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P</a:t>
            </a:r>
            <a:endParaRPr sz="1400"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dirty="0"/>
              <a:t>To limit the impact on profitability by exhibiting spending discipline and reducing operating costs until they are back to acceptable levels.</a:t>
            </a:r>
            <a:endParaRPr sz="1400" b="1" i="0" u="none" strike="noStrike" cap="none" dirty="0">
              <a:solidFill>
                <a:srgbClr val="000000"/>
              </a:solidFill>
              <a:latin typeface="Arial"/>
              <a:ea typeface="Arial"/>
              <a:cs typeface="Arial"/>
              <a:sym typeface="Arial"/>
            </a:endParaRPr>
          </a:p>
        </p:txBody>
      </p:sp>
      <p:sp>
        <p:nvSpPr>
          <p:cNvPr id="49" name="Google Shape;23;p1">
            <a:extLst>
              <a:ext uri="{FF2B5EF4-FFF2-40B4-BE49-F238E27FC236}">
                <a16:creationId xmlns:a16="http://schemas.microsoft.com/office/drawing/2014/main" id="{8FCE73AF-127E-4F7D-BB70-FAEDDCE1F869}"/>
              </a:ext>
            </a:extLst>
          </p:cNvPr>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50" name="Google Shape;25;p1">
            <a:extLst>
              <a:ext uri="{FF2B5EF4-FFF2-40B4-BE49-F238E27FC236}">
                <a16:creationId xmlns:a16="http://schemas.microsoft.com/office/drawing/2014/main" id="{EFEA2430-E2F4-47C2-BAD7-D25FFE5BBAA3}"/>
              </a:ext>
            </a:extLst>
          </p:cNvPr>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51" name="Google Shape;37;p1">
            <a:extLst>
              <a:ext uri="{FF2B5EF4-FFF2-40B4-BE49-F238E27FC236}">
                <a16:creationId xmlns:a16="http://schemas.microsoft.com/office/drawing/2014/main" id="{690F6CC7-DA75-43E3-AB50-20FFE30781D8}"/>
              </a:ext>
            </a:extLst>
          </p:cNvPr>
          <p:cNvSpPr txBox="1"/>
          <p:nvPr/>
        </p:nvSpPr>
        <p:spPr>
          <a:xfrm>
            <a:off x="4558232" y="1963919"/>
            <a:ext cx="4324418" cy="146508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We</a:t>
            </a:r>
            <a:r>
              <a:rPr lang="en-US" sz="1400" dirty="0"/>
              <a:t> have to note that even if we want to cut down our maintenance events, we’re likely going to face resistance from the reliability engineering team; additionally, we can’t cut more than the recommended OEM limit of one maintenance event at every 50,000 tons of iron ore processed.</a:t>
            </a:r>
            <a:endParaRPr sz="1070" b="1" i="0" u="none" strike="noStrike" cap="none" dirty="0">
              <a:solidFill>
                <a:srgbClr val="000000"/>
              </a:solidFill>
              <a:latin typeface="Arial"/>
              <a:ea typeface="Arial"/>
              <a:cs typeface="Arial"/>
              <a:sym typeface="Arial"/>
            </a:endParaRPr>
          </a:p>
        </p:txBody>
      </p:sp>
      <p:sp>
        <p:nvSpPr>
          <p:cNvPr id="52" name="Google Shape;26;p1">
            <a:extLst>
              <a:ext uri="{FF2B5EF4-FFF2-40B4-BE49-F238E27FC236}">
                <a16:creationId xmlns:a16="http://schemas.microsoft.com/office/drawing/2014/main" id="{024CEAC3-C928-4148-BC78-77A35D420DE6}"/>
              </a:ext>
            </a:extLst>
          </p:cNvPr>
          <p:cNvSpPr/>
          <p:nvPr/>
        </p:nvSpPr>
        <p:spPr>
          <a:xfrm>
            <a:off x="4668375" y="345240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53" name="Google Shape;29;p1">
            <a:extLst>
              <a:ext uri="{FF2B5EF4-FFF2-40B4-BE49-F238E27FC236}">
                <a16:creationId xmlns:a16="http://schemas.microsoft.com/office/drawing/2014/main" id="{3A55333A-4A48-4368-A3E7-7A7B0930DFA4}"/>
              </a:ext>
            </a:extLst>
          </p:cNvPr>
          <p:cNvSpPr/>
          <p:nvPr/>
        </p:nvSpPr>
        <p:spPr>
          <a:xfrm>
            <a:off x="5050634" y="348445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54" name="Google Shape;47;p1">
            <a:extLst>
              <a:ext uri="{FF2B5EF4-FFF2-40B4-BE49-F238E27FC236}">
                <a16:creationId xmlns:a16="http://schemas.microsoft.com/office/drawing/2014/main" id="{C740FAC0-7981-4F40-8977-C2D631E20524}"/>
              </a:ext>
            </a:extLst>
          </p:cNvPr>
          <p:cNvSpPr txBox="1"/>
          <p:nvPr/>
        </p:nvSpPr>
        <p:spPr>
          <a:xfrm>
            <a:off x="4607126" y="3816906"/>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Chanel Adams – Reliability Engineer, </a:t>
            </a:r>
          </a:p>
          <a:p>
            <a:pPr marL="0" marR="0" lvl="0" indent="0" algn="l" rtl="0">
              <a:lnSpc>
                <a:spcPct val="100000"/>
              </a:lnSpc>
              <a:spcBef>
                <a:spcPts val="0"/>
              </a:spcBef>
              <a:spcAft>
                <a:spcPts val="0"/>
              </a:spcAft>
              <a:buNone/>
            </a:pPr>
            <a:r>
              <a:rPr lang="en-US" dirty="0"/>
              <a:t>Jonas Richards – Asset Integrity Manager, </a:t>
            </a:r>
          </a:p>
          <a:p>
            <a:pPr marL="0" marR="0" lvl="0" indent="0" algn="l" rtl="0">
              <a:lnSpc>
                <a:spcPct val="100000"/>
              </a:lnSpc>
              <a:spcBef>
                <a:spcPts val="0"/>
              </a:spcBef>
              <a:spcAft>
                <a:spcPts val="0"/>
              </a:spcAft>
              <a:buNone/>
            </a:pPr>
            <a:r>
              <a:rPr lang="en-US" dirty="0"/>
              <a:t>Bruce Banner – Maintenance SME, </a:t>
            </a:r>
          </a:p>
          <a:p>
            <a:pPr marL="0" marR="0" lvl="0" indent="0" algn="l" rtl="0">
              <a:lnSpc>
                <a:spcPct val="100000"/>
              </a:lnSpc>
              <a:spcBef>
                <a:spcPts val="0"/>
              </a:spcBef>
              <a:spcAft>
                <a:spcPts val="0"/>
              </a:spcAft>
              <a:buNone/>
            </a:pPr>
            <a:r>
              <a:rPr lang="en-US" dirty="0"/>
              <a:t>Jane </a:t>
            </a:r>
            <a:r>
              <a:rPr lang="en-US" dirty="0" err="1"/>
              <a:t>Steere</a:t>
            </a:r>
            <a:r>
              <a:rPr lang="en-US" dirty="0"/>
              <a:t> - Principal Maintenance,</a:t>
            </a:r>
          </a:p>
          <a:p>
            <a:pPr marL="0" marR="0" lvl="0" indent="0" algn="l" rtl="0">
              <a:lnSpc>
                <a:spcPct val="100000"/>
              </a:lnSpc>
              <a:spcBef>
                <a:spcPts val="0"/>
              </a:spcBef>
              <a:spcAft>
                <a:spcPts val="0"/>
              </a:spcAft>
              <a:buNone/>
            </a:pPr>
            <a:r>
              <a:rPr lang="en-US" dirty="0"/>
              <a:t>Fargo Williams – Change Manager, </a:t>
            </a:r>
          </a:p>
          <a:p>
            <a:pPr marL="0" marR="0" lvl="0" indent="0" algn="l" rtl="0">
              <a:lnSpc>
                <a:spcPct val="100000"/>
              </a:lnSpc>
              <a:spcBef>
                <a:spcPts val="0"/>
              </a:spcBef>
              <a:spcAft>
                <a:spcPts val="0"/>
              </a:spcAft>
              <a:buNone/>
            </a:pPr>
            <a:r>
              <a:rPr lang="en-US" dirty="0"/>
              <a:t>Tara Starr - Maintenance SME</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8240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20132" y="1576012"/>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7" name="Google Shape;27;p1"/>
          <p:cNvSpPr/>
          <p:nvPr/>
        </p:nvSpPr>
        <p:spPr>
          <a:xfrm>
            <a:off x="261350" y="169569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25793" y="169569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39801" y="325864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871" y="172775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541946" y="3292933"/>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80286" y="1727753"/>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5" name="Google Shape;35;p1"/>
          <p:cNvSpPr txBox="1"/>
          <p:nvPr/>
        </p:nvSpPr>
        <p:spPr>
          <a:xfrm>
            <a:off x="153700" y="2060316"/>
            <a:ext cx="4324418" cy="12507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N</a:t>
            </a:r>
            <a:r>
              <a:rPr lang="en-US" sz="1400" dirty="0"/>
              <a:t>eed to scale on annual maintenance expenditure of $30M for the ore crushers. As per  Original Equipment Manufacturer (OEM) guide, they are meant to be maintained every three (3) years – not every year like we’re currently doing!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39870" y="3595925"/>
            <a:ext cx="4324418" cy="2661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Wear is a key concern we need to take note of; we’ve been operating beyond the limits of the equipment for a while and it’s eating into our profit margins. </a:t>
            </a:r>
            <a:r>
              <a:rPr lang="en-US" sz="1400" dirty="0"/>
              <a:t>maintenance logs are indicating ‘excess wear’ is responsible for at least 80% of our work requests..</a:t>
            </a:r>
          </a:p>
          <a:p>
            <a:pPr marL="0" marR="0" lvl="0" indent="0" algn="l" rtl="0">
              <a:lnSpc>
                <a:spcPct val="100000"/>
              </a:lnSpc>
              <a:spcBef>
                <a:spcPts val="0"/>
              </a:spcBef>
              <a:spcAft>
                <a:spcPts val="0"/>
              </a:spcAft>
              <a:buNone/>
            </a:pPr>
            <a:r>
              <a:rPr lang="en-US" dirty="0"/>
              <a:t>back of the envelope calculations indicate if we’re able to shave off ~ %20 worth of costs over the year w.r.t ore crusher maintenance, this will be enough of a buffer to weather future downward shifts in pricing.</a:t>
            </a:r>
            <a:endParaRPr sz="1400" b="0" i="0" u="none" strike="noStrike" cap="none" dirty="0">
              <a:solidFill>
                <a:srgbClr val="000000"/>
              </a:solidFill>
              <a:latin typeface="Arial"/>
              <a:ea typeface="Arial"/>
              <a:cs typeface="Arial"/>
              <a:sym typeface="Arial"/>
            </a:endParaRPr>
          </a:p>
        </p:txBody>
      </p:sp>
      <p:sp>
        <p:nvSpPr>
          <p:cNvPr id="38" name="Google Shape;38;p1"/>
          <p:cNvSpPr txBox="1"/>
          <p:nvPr/>
        </p:nvSpPr>
        <p:spPr>
          <a:xfrm>
            <a:off x="4601218" y="2077338"/>
            <a:ext cx="4324418" cy="407353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dirty="0"/>
              <a:t>Data Historian - This includes information on how many tones of Iron Ore we have processed with the ore crushers. 2. Ellipse - This includes information on the old work orders that used to be raised for our equipment, before our upgrade to SAP. 3. SAP - This is the most up-to-date information source on our equipment logs and work order requests that have been raised for maintenance work for our ore crushers and other pieces of equipment..</a:t>
            </a:r>
          </a:p>
          <a:p>
            <a:pPr marL="0" marR="0" lvl="0" indent="0" algn="l" rtl="0">
              <a:lnSpc>
                <a:spcPct val="100000"/>
              </a:lnSpc>
              <a:spcBef>
                <a:spcPts val="0"/>
              </a:spcBef>
              <a:spcAft>
                <a:spcPts val="0"/>
              </a:spcAft>
              <a:buNone/>
            </a:pPr>
            <a:r>
              <a:rPr lang="en-US" sz="1400" dirty="0"/>
              <a:t>T3000 DCS – Sends raw streaming data on vibrations, temperature, and the humidity of the ore crushed to Data Historian 2. Ore Crusher System - This includes a high-level process map outlining how the Ore Crusher System works for individual ore crusher models</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P</a:t>
            </a:r>
            <a:endParaRPr sz="1400"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a:t>To limit the impact on profitability by exhibiting spending discipline and reducing operating costs until they are back to acceptable levels.</a:t>
            </a:r>
            <a:endParaRPr lang="en-US"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1184</Words>
  <Application>Microsoft Office PowerPoint</Application>
  <PresentationFormat>On-screen Show (4:3)</PresentationFormat>
  <Paragraphs>71</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Quattrocento Sans</vt:lpstr>
      <vt:lpstr>Synergy_CF_YNR002</vt:lpstr>
      <vt:lpstr>Problem Statement Worksheet (Hypothesis Formation)</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Gaurav Verma</cp:lastModifiedBy>
  <cp:revision>1</cp:revision>
  <dcterms:modified xsi:type="dcterms:W3CDTF">2021-12-09T20:46:17Z</dcterms:modified>
</cp:coreProperties>
</file>