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Verma" userId="6fd12af88cc22954" providerId="LiveId" clId="{AF7C8F1A-E367-4F93-8D90-309CA6BA0F66}"/>
    <pc:docChg chg="undo custSel addSld delSld modSld">
      <pc:chgData name="Gaurav Verma" userId="6fd12af88cc22954" providerId="LiveId" clId="{AF7C8F1A-E367-4F93-8D90-309CA6BA0F66}" dt="2021-12-09T21:56:39.583" v="350" actId="20577"/>
      <pc:docMkLst>
        <pc:docMk/>
      </pc:docMkLst>
      <pc:sldChg chg="addSp delSp modSp mod">
        <pc:chgData name="Gaurav Verma" userId="6fd12af88cc22954" providerId="LiveId" clId="{AF7C8F1A-E367-4F93-8D90-309CA6BA0F66}" dt="2021-12-09T21:56:39.583" v="350" actId="20577"/>
        <pc:sldMkLst>
          <pc:docMk/>
          <pc:sldMk cId="0" sldId="256"/>
        </pc:sldMkLst>
        <pc:spChg chg="mod">
          <ac:chgData name="Gaurav Verma" userId="6fd12af88cc22954" providerId="LiveId" clId="{AF7C8F1A-E367-4F93-8D90-309CA6BA0F66}" dt="2021-12-09T21:55:22.533" v="298" actId="1076"/>
          <ac:spMkLst>
            <pc:docMk/>
            <pc:sldMk cId="0" sldId="256"/>
            <ac:spMk id="26" creationId="{00000000-0000-0000-0000-000000000000}"/>
          </ac:spMkLst>
        </pc:spChg>
        <pc:spChg chg="del">
          <ac:chgData name="Gaurav Verma" userId="6fd12af88cc22954" providerId="LiveId" clId="{AF7C8F1A-E367-4F93-8D90-309CA6BA0F66}" dt="2021-12-09T21:35:05.570" v="25" actId="478"/>
          <ac:spMkLst>
            <pc:docMk/>
            <pc:sldMk cId="0" sldId="256"/>
            <ac:spMk id="27" creationId="{00000000-0000-0000-0000-000000000000}"/>
          </ac:spMkLst>
        </pc:spChg>
        <pc:spChg chg="del mod">
          <ac:chgData name="Gaurav Verma" userId="6fd12af88cc22954" providerId="LiveId" clId="{AF7C8F1A-E367-4F93-8D90-309CA6BA0F66}" dt="2021-12-09T21:35:14.486" v="27" actId="478"/>
          <ac:spMkLst>
            <pc:docMk/>
            <pc:sldMk cId="0" sldId="256"/>
            <ac:spMk id="28" creationId="{00000000-0000-0000-0000-000000000000}"/>
          </ac:spMkLst>
        </pc:spChg>
        <pc:spChg chg="mod">
          <ac:chgData name="Gaurav Verma" userId="6fd12af88cc22954" providerId="LiveId" clId="{AF7C8F1A-E367-4F93-8D90-309CA6BA0F66}" dt="2021-12-09T21:55:28.031" v="299" actId="1076"/>
          <ac:spMkLst>
            <pc:docMk/>
            <pc:sldMk cId="0" sldId="256"/>
            <ac:spMk id="29" creationId="{00000000-0000-0000-0000-000000000000}"/>
          </ac:spMkLst>
        </pc:spChg>
        <pc:spChg chg="mod">
          <ac:chgData name="Gaurav Verma" userId="6fd12af88cc22954" providerId="LiveId" clId="{AF7C8F1A-E367-4F93-8D90-309CA6BA0F66}" dt="2021-12-09T21:54:23.742" v="294" actId="1076"/>
          <ac:spMkLst>
            <pc:docMk/>
            <pc:sldMk cId="0" sldId="256"/>
            <ac:spMk id="31" creationId="{00000000-0000-0000-0000-000000000000}"/>
          </ac:spMkLst>
        </pc:spChg>
        <pc:spChg chg="mod">
          <ac:chgData name="Gaurav Verma" userId="6fd12af88cc22954" providerId="LiveId" clId="{AF7C8F1A-E367-4F93-8D90-309CA6BA0F66}" dt="2021-12-09T21:54:18.568" v="293" actId="1076"/>
          <ac:spMkLst>
            <pc:docMk/>
            <pc:sldMk cId="0" sldId="256"/>
            <ac:spMk id="33" creationId="{00000000-0000-0000-0000-000000000000}"/>
          </ac:spMkLst>
        </pc:spChg>
        <pc:spChg chg="mod">
          <ac:chgData name="Gaurav Verma" userId="6fd12af88cc22954" providerId="LiveId" clId="{AF7C8F1A-E367-4F93-8D90-309CA6BA0F66}" dt="2021-12-09T21:44:50.290" v="151" actId="6549"/>
          <ac:spMkLst>
            <pc:docMk/>
            <pc:sldMk cId="0" sldId="256"/>
            <ac:spMk id="34" creationId="{00000000-0000-0000-0000-000000000000}"/>
          </ac:spMkLst>
        </pc:spChg>
        <pc:spChg chg="add del mod">
          <ac:chgData name="Gaurav Verma" userId="6fd12af88cc22954" providerId="LiveId" clId="{AF7C8F1A-E367-4F93-8D90-309CA6BA0F66}" dt="2021-12-09T21:35:18.031" v="29" actId="478"/>
          <ac:spMkLst>
            <pc:docMk/>
            <pc:sldMk cId="0" sldId="256"/>
            <ac:spMk id="35" creationId="{00000000-0000-0000-0000-000000000000}"/>
          </ac:spMkLst>
        </pc:spChg>
        <pc:spChg chg="mod">
          <ac:chgData name="Gaurav Verma" userId="6fd12af88cc22954" providerId="LiveId" clId="{AF7C8F1A-E367-4F93-8D90-309CA6BA0F66}" dt="2021-12-09T21:45:48.920" v="154" actId="255"/>
          <ac:spMkLst>
            <pc:docMk/>
            <pc:sldMk cId="0" sldId="256"/>
            <ac:spMk id="36" creationId="{00000000-0000-0000-0000-000000000000}"/>
          </ac:spMkLst>
        </pc:spChg>
        <pc:spChg chg="mod">
          <ac:chgData name="Gaurav Verma" userId="6fd12af88cc22954" providerId="LiveId" clId="{AF7C8F1A-E367-4F93-8D90-309CA6BA0F66}" dt="2021-12-09T21:54:02.609" v="290" actId="14100"/>
          <ac:spMkLst>
            <pc:docMk/>
            <pc:sldMk cId="0" sldId="256"/>
            <ac:spMk id="37" creationId="{00000000-0000-0000-0000-000000000000}"/>
          </ac:spMkLst>
        </pc:spChg>
        <pc:spChg chg="mod">
          <ac:chgData name="Gaurav Verma" userId="6fd12af88cc22954" providerId="LiveId" clId="{AF7C8F1A-E367-4F93-8D90-309CA6BA0F66}" dt="2021-12-09T21:54:32.673" v="295" actId="1076"/>
          <ac:spMkLst>
            <pc:docMk/>
            <pc:sldMk cId="0" sldId="256"/>
            <ac:spMk id="38" creationId="{00000000-0000-0000-0000-000000000000}"/>
          </ac:spMkLst>
        </pc:spChg>
        <pc:spChg chg="mod">
          <ac:chgData name="Gaurav Verma" userId="6fd12af88cc22954" providerId="LiveId" clId="{AF7C8F1A-E367-4F93-8D90-309CA6BA0F66}" dt="2021-12-09T21:56:39.583" v="350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Gaurav Verma" userId="6fd12af88cc22954" providerId="LiveId" clId="{AF7C8F1A-E367-4F93-8D90-309CA6BA0F66}" dt="2021-12-09T21:53:26.628" v="284"/>
          <ac:spMkLst>
            <pc:docMk/>
            <pc:sldMk cId="0" sldId="256"/>
            <ac:spMk id="48" creationId="{00000000-0000-0000-0000-000000000000}"/>
          </ac:spMkLst>
        </pc:spChg>
      </pc:sldChg>
      <pc:sldChg chg="add del">
        <pc:chgData name="Gaurav Verma" userId="6fd12af88cc22954" providerId="LiveId" clId="{AF7C8F1A-E367-4F93-8D90-309CA6BA0F66}" dt="2021-12-09T21:54:38.191" v="296" actId="47"/>
        <pc:sldMkLst>
          <pc:docMk/>
          <pc:sldMk cId="54833784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5075" y="287963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4978516" y="286190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90201" y="424462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31158" y="427343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280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Nordic Sensor Company (NSC) is a top-five player in the IoT sensor space focusing on energy consumption and production. </a:t>
            </a:r>
            <a:r>
              <a:rPr lang="en-US" dirty="0" err="1"/>
              <a:t>InSense</a:t>
            </a:r>
            <a:r>
              <a:rPr lang="en-US" dirty="0"/>
              <a:t> energy tracking sensor is NSC’s newest offering in the residential energy usage space. In early-stage development testing, about 1-2% failure rate was normal for manufacturing the </a:t>
            </a:r>
            <a:r>
              <a:rPr lang="en-US" dirty="0" err="1"/>
              <a:t>InSense</a:t>
            </a:r>
            <a:r>
              <a:rPr lang="en-US" dirty="0"/>
              <a:t> sensor. However, there is a sharp increase in failures (15%) during sensor testing for </a:t>
            </a:r>
            <a:r>
              <a:rPr lang="en-US" dirty="0" err="1"/>
              <a:t>InSense</a:t>
            </a:r>
            <a:r>
              <a:rPr lang="en-US" dirty="0"/>
              <a:t> that showed up in the March summaries. The company needs to identify factors leading to these and </a:t>
            </a:r>
            <a:r>
              <a:rPr lang="en-US" sz="1400" dirty="0"/>
              <a:t>to get the failure rate back down below 5%.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237713" y="5175140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Company needs to know which manufacturer to shutdown or parts supplier to stop buying from.</a:t>
            </a:r>
            <a:endParaRPr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80938" y="4574057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Excel data from </a:t>
            </a:r>
            <a:r>
              <a:rPr lang="en-US" dirty="0"/>
              <a:t>Singapore. It </a:t>
            </a:r>
            <a:r>
              <a:rPr lang="en-US" sz="1400" dirty="0"/>
              <a:t>has 20k rows. Check column titled “STATUS” (Fail rate was about 15% on these sensors). The data covers manufacturing dates going back two quarters with dated results for testing. Additionally, connect the parts suppliers and manufacturer to each </a:t>
            </a:r>
            <a:r>
              <a:rPr lang="en-US" sz="1400" dirty="0" err="1"/>
              <a:t>InSense</a:t>
            </a:r>
            <a:r>
              <a:rPr lang="en-US" sz="1400" dirty="0"/>
              <a:t> sensor and whether it failed on testing.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556613" y="3162525"/>
            <a:ext cx="4324418" cy="1048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James </a:t>
            </a:r>
            <a:r>
              <a:rPr lang="en-US" sz="1400" dirty="0" err="1"/>
              <a:t>Hansk</a:t>
            </a:r>
            <a:r>
              <a:rPr lang="en-US" sz="1400" dirty="0"/>
              <a:t>, </a:t>
            </a:r>
            <a:r>
              <a:rPr lang="en-US" sz="1400"/>
              <a:t>CEO,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Otto </a:t>
            </a:r>
            <a:r>
              <a:rPr lang="en-US" sz="1400" dirty="0"/>
              <a:t>Evans </a:t>
            </a:r>
            <a:r>
              <a:rPr lang="en-US" sz="1400" dirty="0" err="1"/>
              <a:t>Insense</a:t>
            </a:r>
            <a:r>
              <a:rPr lang="en-US" sz="1400" dirty="0"/>
              <a:t> President,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Tony R. Abraham, MBA Vice President, </a:t>
            </a:r>
            <a:r>
              <a:rPr lang="en-US" sz="1400" dirty="0" err="1"/>
              <a:t>InSense</a:t>
            </a:r>
            <a:endParaRPr lang="en-US" sz="1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Vince </a:t>
            </a:r>
            <a:r>
              <a:rPr lang="en-US" dirty="0" err="1"/>
              <a:t>Maccano</a:t>
            </a:r>
            <a:r>
              <a:rPr lang="en-US" dirty="0"/>
              <a:t>, Head of Data Science</a:t>
            </a: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Jane Smith, Entry Level Data Scientist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The company needs to know which manufacturer to shutdown or parts supplier to stop buying from in order to get the failure rate back down below 5%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582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Gaurav Verma</cp:lastModifiedBy>
  <cp:revision>1</cp:revision>
  <dcterms:modified xsi:type="dcterms:W3CDTF">2021-12-09T21:56:40Z</dcterms:modified>
</cp:coreProperties>
</file>