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0"/>
  </p:notesMasterIdLst>
  <p:sldIdLst>
    <p:sldId id="267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98E6-9846-4ACD-A439-E252E5FBFF61}" type="datetimeFigureOut">
              <a:rPr lang="id-ID" smtClean="0"/>
              <a:t>25/05/2023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560A-808B-49F3-A6A3-897B5B6136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Title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223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833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EDF-D287-4CEB-857A-8FE8AAAAFFA3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274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CFB-2F97-445C-9838-490F326C578B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476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487E-F29B-4139-A002-61B3B31DED0B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993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68DB-5168-49AE-AF8E-7976FF51C752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15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8B2-395D-4A7D-97E5-768A8906892E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06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86B-2D3A-43CC-9C0F-4254395A2C4D}" type="datetime1">
              <a:rPr lang="id-ID" smtClean="0"/>
              <a:t>25/05/2023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4718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038A-1036-4C10-85A4-3C26C332FBB1}" type="datetime1">
              <a:rPr lang="id-ID" smtClean="0"/>
              <a:t>25/05/2023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483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B895-E2A9-4B67-B630-AE4FDEADB372}" type="datetime1">
              <a:rPr lang="id-ID" smtClean="0"/>
              <a:t>25/05/2023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01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C39-5BEC-4561-99F1-8A896EC12334}" type="datetime1">
              <a:rPr lang="id-ID" smtClean="0"/>
              <a:t>25/05/2023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60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158-123C-483D-B54B-2233B57B869D}" type="datetime1">
              <a:rPr lang="id-ID" smtClean="0"/>
              <a:t>25/05/2023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360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E157-B2E9-456E-B83B-7FC2869AB3B3}" type="datetime1">
              <a:rPr lang="id-ID" smtClean="0"/>
              <a:t>25/05/2023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710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8F29-3064-41D1-ACCD-63B817101E6E}" type="datetime1">
              <a:rPr lang="id-ID" smtClean="0"/>
              <a:t>25/05/2023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71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/>
            <a:ahLst/>
            <a:cxnLst/>
            <a:rect l="l" t="t" r="r" b="b"/>
            <a:pathLst>
              <a:path w="10111143" h="6858001" extrusionOk="0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8248" y="2599306"/>
            <a:ext cx="7998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TURUNAN NUMERIK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POLITEKNIK STATISTIKA STIS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9699" y="6137275"/>
            <a:ext cx="462138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Pertemuan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11 –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Metode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Numerik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84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10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45" y="320615"/>
            <a:ext cx="8922589" cy="6425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48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11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87436" y="458211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(n+1)-point Formula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8" y="1374823"/>
            <a:ext cx="8686800" cy="5089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18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12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01" y="837767"/>
            <a:ext cx="8965089" cy="511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85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13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57" y="763177"/>
            <a:ext cx="8382000" cy="100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57" y="1800045"/>
            <a:ext cx="7696200" cy="405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09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14</a:t>
            </a:fld>
            <a:endParaRPr lang="id-ID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74" y="624110"/>
            <a:ext cx="8839200" cy="546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848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15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11" y="787782"/>
            <a:ext cx="857629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196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16</a:t>
            </a:fld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63305" y="582994"/>
            <a:ext cx="8229600" cy="11398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Formula Lima Titik</a:t>
            </a:r>
            <a:endParaRPr lang="id-ID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6618" t="19145" r="16242" b="29329"/>
          <a:stretch/>
        </p:blipFill>
        <p:spPr bwMode="auto">
          <a:xfrm>
            <a:off x="1954961" y="1580502"/>
            <a:ext cx="8689669" cy="40266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41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17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6485" t="4491" r="13849" b="18219"/>
          <a:stretch/>
        </p:blipFill>
        <p:spPr bwMode="auto">
          <a:xfrm>
            <a:off x="1882571" y="787782"/>
            <a:ext cx="8943580" cy="5154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67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097813" y="2973639"/>
            <a:ext cx="458057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516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043172" y="889862"/>
            <a:ext cx="4580572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Hampiran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Selisih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Maju</a:t>
            </a:r>
            <a:endParaRPr lang="en-ID" sz="36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Hampiran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Selisih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Mundur</a:t>
            </a:r>
            <a:endParaRPr lang="en-ID" sz="36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Hampiran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D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Selisih</a:t>
            </a:r>
            <a:r>
              <a:rPr lang="en-ID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Tengah</a:t>
            </a: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 2 </a:t>
            </a:r>
            <a:r>
              <a:rPr lang="en-US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Titik</a:t>
            </a:r>
            <a:endParaRPr lang="en-US" sz="36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 3 </a:t>
            </a:r>
            <a:r>
              <a:rPr lang="en-US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Titik</a:t>
            </a:r>
            <a:endParaRPr lang="en-US" sz="36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36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Formula 5 </a:t>
            </a:r>
            <a:r>
              <a:rPr lang="en-US" sz="36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Titik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20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3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494" t="62726" r="25958" b="17270"/>
          <a:stretch/>
        </p:blipFill>
        <p:spPr bwMode="auto">
          <a:xfrm>
            <a:off x="1799961" y="560298"/>
            <a:ext cx="4851004" cy="1344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1601" t="56726" r="13583" b="28001"/>
          <a:stretch/>
        </p:blipFill>
        <p:spPr bwMode="auto">
          <a:xfrm>
            <a:off x="1799961" y="1905000"/>
            <a:ext cx="8370582" cy="12436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1507" t="27636" r="20742" b="24171"/>
          <a:stretch/>
        </p:blipFill>
        <p:spPr bwMode="auto">
          <a:xfrm>
            <a:off x="1799961" y="3148642"/>
            <a:ext cx="6774696" cy="36230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95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4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3446" t="17091" r="22071" b="10902"/>
          <a:stretch/>
        </p:blipFill>
        <p:spPr bwMode="auto">
          <a:xfrm>
            <a:off x="2086981" y="396815"/>
            <a:ext cx="8247464" cy="62282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0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134" y="724621"/>
            <a:ext cx="8628610" cy="521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642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6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85" y="258793"/>
            <a:ext cx="9372598" cy="641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992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7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893" y="704490"/>
            <a:ext cx="8776941" cy="529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0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8</a:t>
            </a:fld>
            <a:endParaRPr lang="id-ID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925" y="549022"/>
            <a:ext cx="9108953" cy="61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458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9</a:t>
            </a:fld>
            <a:endParaRPr lang="id-ID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016" y="741708"/>
            <a:ext cx="8900124" cy="554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Google Shape;122;p15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13227</TotalTime>
  <Words>90</Words>
  <Application>Microsoft Office PowerPoint</Application>
  <PresentationFormat>Widescreen</PresentationFormat>
  <Paragraphs>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account</dc:creator>
  <cp:lastModifiedBy>STIS</cp:lastModifiedBy>
  <cp:revision>118</cp:revision>
  <dcterms:created xsi:type="dcterms:W3CDTF">2022-03-28T10:13:52Z</dcterms:created>
  <dcterms:modified xsi:type="dcterms:W3CDTF">2023-05-25T01:42:24Z</dcterms:modified>
</cp:coreProperties>
</file>