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3"/>
  </p:notes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098E6-9846-4ACD-A439-E252E5FBFF61}" type="datetimeFigureOut">
              <a:rPr lang="id-ID" smtClean="0"/>
              <a:t>19/06/2023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560A-808B-49F3-A6A3-897B5B6136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27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Title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72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Subtitle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458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Subtitle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262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EDF-D287-4CEB-857A-8FE8AAAAFFA3}" type="datetime1">
              <a:rPr lang="id-ID" smtClean="0"/>
              <a:t>19/06/2023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0778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CFB-2F97-445C-9838-490F326C578B}" type="datetime1">
              <a:rPr lang="id-ID" smtClean="0"/>
              <a:t>19/06/2023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801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487E-F29B-4139-A002-61B3B31DED0B}" type="datetime1">
              <a:rPr lang="id-ID" smtClean="0"/>
              <a:t>19/06/2023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79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68DB-5168-49AE-AF8E-7976FF51C752}" type="datetime1">
              <a:rPr lang="id-ID" smtClean="0"/>
              <a:t>19/06/2023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962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8B2-395D-4A7D-97E5-768A8906892E}" type="datetime1">
              <a:rPr lang="id-ID" smtClean="0"/>
              <a:t>19/06/2023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02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86B-2D3A-43CC-9C0F-4254395A2C4D}" type="datetime1">
              <a:rPr lang="id-ID" smtClean="0"/>
              <a:t>19/06/2023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862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038A-1036-4C10-85A4-3C26C332FBB1}" type="datetime1">
              <a:rPr lang="id-ID" smtClean="0"/>
              <a:t>19/06/2023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612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B895-E2A9-4B67-B630-AE4FDEADB372}" type="datetime1">
              <a:rPr lang="id-ID" smtClean="0"/>
              <a:t>19/06/2023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7669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3C39-5BEC-4561-99F1-8A896EC12334}" type="datetime1">
              <a:rPr lang="id-ID" smtClean="0"/>
              <a:t>19/06/2023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517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8158-123C-483D-B54B-2233B57B869D}" type="datetime1">
              <a:rPr lang="id-ID" smtClean="0"/>
              <a:t>19/06/2023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8558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E157-B2E9-456E-B83B-7FC2869AB3B3}" type="datetime1">
              <a:rPr lang="id-ID" smtClean="0"/>
              <a:t>19/06/2023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591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8F29-3064-41D1-ACCD-63B817101E6E}" type="datetime1">
              <a:rPr lang="id-ID" smtClean="0"/>
              <a:t>19/06/2023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1149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 rot="10800000">
            <a:off x="0" y="0"/>
            <a:ext cx="10111143" cy="6858001"/>
          </a:xfrm>
          <a:custGeom>
            <a:avLst/>
            <a:gdLst/>
            <a:ahLst/>
            <a:cxnLst/>
            <a:rect l="l" t="t" r="r" b="b"/>
            <a:pathLst>
              <a:path w="10111143" h="6858001" extrusionOk="0">
                <a:moveTo>
                  <a:pt x="10111143" y="6858001"/>
                </a:moveTo>
                <a:lnTo>
                  <a:pt x="4955307" y="6858001"/>
                </a:lnTo>
                <a:lnTo>
                  <a:pt x="4955307" y="6858000"/>
                </a:lnTo>
                <a:lnTo>
                  <a:pt x="0" y="6858000"/>
                </a:lnTo>
                <a:lnTo>
                  <a:pt x="2093858" y="0"/>
                </a:lnTo>
                <a:lnTo>
                  <a:pt x="4955307" y="0"/>
                </a:lnTo>
                <a:lnTo>
                  <a:pt x="7446087" y="0"/>
                </a:lnTo>
                <a:lnTo>
                  <a:pt x="10111143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75486" y="2626148"/>
            <a:ext cx="7998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INTEGRASI NUMERIK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413828" y="294381"/>
            <a:ext cx="66379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POLITEKNIK STATISTIKA STIS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23016" y="6118443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9699" y="6137275"/>
            <a:ext cx="528080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Pertemuan</a:t>
            </a:r>
            <a:r>
              <a:rPr lang="en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13-14 – Metode </a:t>
            </a:r>
            <a:r>
              <a:rPr lang="en-ID" sz="24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Numerik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456814" y="726660"/>
            <a:ext cx="2780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 Better Official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610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10</a:t>
            </a:fld>
            <a:endParaRPr lang="id-ID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8584" t="25763" r="29138" b="50837"/>
          <a:stretch/>
        </p:blipFill>
        <p:spPr bwMode="auto">
          <a:xfrm>
            <a:off x="1829935" y="507508"/>
            <a:ext cx="9480124" cy="27949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28717" t="56254" r="29537" b="24837"/>
          <a:stretch/>
        </p:blipFill>
        <p:spPr bwMode="auto">
          <a:xfrm>
            <a:off x="1829935" y="3302491"/>
            <a:ext cx="9480124" cy="23103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9392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/>
            <a:ahLst/>
            <a:cxnLst/>
            <a:rect l="l" t="t" r="r" b="b"/>
            <a:pathLst>
              <a:path w="7446087" h="6858000" extrusionOk="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737568" y="2963773"/>
            <a:ext cx="4580572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TERIMA KASIH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727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/>
            <a:ahLst/>
            <a:cxnLst/>
            <a:rect l="l" t="t" r="r" b="b"/>
            <a:pathLst>
              <a:path w="7446087" h="6858000" extrusionOk="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930459" y="1351527"/>
            <a:ext cx="4580572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Metode </a:t>
            </a:r>
            <a:r>
              <a:rPr lang="en-ID" sz="44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Titik</a:t>
            </a: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Tengah</a:t>
            </a: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Metode </a:t>
            </a:r>
            <a:r>
              <a:rPr lang="en-ID" sz="44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Trapesium</a:t>
            </a:r>
            <a:endParaRPr lang="en-ID" sz="4400" b="1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Metode Simpson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5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3</a:t>
            </a:fld>
            <a:endParaRPr lang="id-ID"/>
          </a:p>
        </p:txBody>
      </p:sp>
      <p:pic>
        <p:nvPicPr>
          <p:cNvPr id="7" name="Picture 6"/>
          <p:cNvPicPr/>
          <p:nvPr/>
        </p:nvPicPr>
        <p:blipFill rotWithShape="1">
          <a:blip r:embed="rId2"/>
          <a:srcRect l="16885" t="7563" r="20762" b="19165"/>
          <a:stretch/>
        </p:blipFill>
        <p:spPr bwMode="auto">
          <a:xfrm>
            <a:off x="1818827" y="541395"/>
            <a:ext cx="9290159" cy="5694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2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4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9012" t="9455" r="15312" b="2856"/>
          <a:stretch/>
        </p:blipFill>
        <p:spPr bwMode="auto">
          <a:xfrm>
            <a:off x="1830583" y="624109"/>
            <a:ext cx="8957391" cy="5757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076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5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7949" t="6381" r="18635" b="9711"/>
          <a:stretch/>
        </p:blipFill>
        <p:spPr bwMode="auto">
          <a:xfrm>
            <a:off x="1464863" y="474120"/>
            <a:ext cx="9262273" cy="6064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07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6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5231" t="21272" r="23953" b="43983"/>
          <a:stretch/>
        </p:blipFill>
        <p:spPr bwMode="auto">
          <a:xfrm>
            <a:off x="1706474" y="800752"/>
            <a:ext cx="9626249" cy="4940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31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7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48593" y="57943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800" smtClean="0"/>
              <a:t>ERROR FORMULA QUADRATURE</a:t>
            </a:r>
            <a:endParaRPr lang="en-US" sz="3800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5821" t="15836" r="13583" b="15383"/>
          <a:stretch/>
        </p:blipFill>
        <p:spPr bwMode="auto">
          <a:xfrm>
            <a:off x="1702678" y="1447134"/>
            <a:ext cx="9656019" cy="51505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09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927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8</a:t>
            </a:fld>
            <a:endParaRPr lang="id-ID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16618" t="4255" r="16908" b="18928"/>
          <a:stretch/>
        </p:blipFill>
        <p:spPr bwMode="auto">
          <a:xfrm>
            <a:off x="1665486" y="351736"/>
            <a:ext cx="10007705" cy="62338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478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9</a:t>
            </a:fld>
            <a:endParaRPr lang="id-ID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2763" t="2601" r="13583" b="255"/>
          <a:stretch/>
        </p:blipFill>
        <p:spPr bwMode="auto">
          <a:xfrm>
            <a:off x="1738171" y="499596"/>
            <a:ext cx="9847472" cy="5979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3120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15667</TotalTime>
  <Words>56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account</dc:creator>
  <cp:lastModifiedBy>STIS</cp:lastModifiedBy>
  <cp:revision>142</cp:revision>
  <dcterms:created xsi:type="dcterms:W3CDTF">2022-03-28T10:13:52Z</dcterms:created>
  <dcterms:modified xsi:type="dcterms:W3CDTF">2023-06-19T07:34:20Z</dcterms:modified>
</cp:coreProperties>
</file>