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1" d="100"/>
          <a:sy n="61" d="100"/>
        </p:scale>
        <p:origin x="67"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AF15-9374-445A-9EB8-D6090A876F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4BA040-9A86-4701-849D-E18BE23E1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ED689B-B3F7-46F1-8955-8BBDC30F06A5}"/>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AB813D4F-F647-4ED4-B346-5BBAEC50A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3B5D7-C19F-44BE-9D00-90645B45DF8E}"/>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89434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7CC7-BB39-4C4D-ADDC-53A5110591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27E474-6F4B-4403-94FA-EE9332A96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783C8-29F1-43C4-AD82-637F3136A75D}"/>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7E454483-BA00-400E-A064-E2082AC86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53F42-78BF-46A2-A2CE-986618AB4B00}"/>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384814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82E7F-D0FA-4C26-9392-8736BF7345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B137B2-64C7-4088-86E2-BE7BC0F2A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06C89-681D-46FB-848E-14A18419B9BB}"/>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4F285A20-8802-4C6B-8669-CD1D088F86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82EFB-11B3-412E-A78E-706052D64069}"/>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00599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8684-63DE-4375-86E9-C65E1B79FE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A14699-4017-451A-9FAB-0A3EDC9485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28B04-0E0A-446B-AEC6-BF53580D6F2A}"/>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3C9F622D-BD87-4C30-8F54-08C4FC089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AA4ECA-E046-4449-B837-7CCE852D50E8}"/>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420702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2311-A811-4DE1-9AC9-DE6F2DCE4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E4604B-03DD-4E61-846A-42CFD2FE5C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2C380-1274-4438-AA6E-C16B865E2F9D}"/>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6EF9FB98-C002-4516-AB7B-0F19270B4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6C00A-DCAB-43F2-99CC-1DAD2ECAFEDA}"/>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44597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024E-A056-451D-928A-FAB7CE99B6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30F3C7-10DC-4940-BC33-548467ABD3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A5915B-EB44-4FF3-A2C1-B7B9777C8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82CD28-4CD4-4939-BB61-FDF506F4EC5A}"/>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6" name="Footer Placeholder 5">
            <a:extLst>
              <a:ext uri="{FF2B5EF4-FFF2-40B4-BE49-F238E27FC236}">
                <a16:creationId xmlns:a16="http://schemas.microsoft.com/office/drawing/2014/main" id="{5B3E3E6F-4D0C-4E3F-A08C-6E689C4C8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2C4BDB-99B4-4DF2-967B-A0C604BA3BAA}"/>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48222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DCC0-0D7F-45F5-9AEA-BE49E851B8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2F5879-CEC5-4693-8948-9E7AF4F37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B44C2-6522-4FEA-B382-74D3CF260B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1B284E-5AC5-438A-9D36-9F85443EC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12CEB-883B-4A49-B59F-2E7C4E3F85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B94679-46A7-4C82-AC7D-C7887C280F57}"/>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8" name="Footer Placeholder 7">
            <a:extLst>
              <a:ext uri="{FF2B5EF4-FFF2-40B4-BE49-F238E27FC236}">
                <a16:creationId xmlns:a16="http://schemas.microsoft.com/office/drawing/2014/main" id="{8FDD4FD2-D685-46DB-861B-22D28AF7FB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015C41-7783-4818-8C64-6AE523F62CC7}"/>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98926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923D-A542-452F-B989-9682B49795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016E4A-CEAB-4A3A-AECA-A1023239A742}"/>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4" name="Footer Placeholder 3">
            <a:extLst>
              <a:ext uri="{FF2B5EF4-FFF2-40B4-BE49-F238E27FC236}">
                <a16:creationId xmlns:a16="http://schemas.microsoft.com/office/drawing/2014/main" id="{660E0E1A-6709-4113-9D8D-E442E99161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A5D90F-B091-4014-81CB-694701C62049}"/>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7320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2D71F-1EE9-415C-A3DA-665ADD1C6DEB}"/>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3" name="Footer Placeholder 2">
            <a:extLst>
              <a:ext uri="{FF2B5EF4-FFF2-40B4-BE49-F238E27FC236}">
                <a16:creationId xmlns:a16="http://schemas.microsoft.com/office/drawing/2014/main" id="{D0B427FF-AEC5-45B3-8796-F4D991CF25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AEB518-C21F-421E-B628-FFDF61626741}"/>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78269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E9E-2B27-42DD-87EC-DBD3F8124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C43853-E5CF-48EA-906F-152E4429F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1F6D28-09E6-4E80-A976-5D794FCEA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F5710-A2F9-4A3A-B7AF-1269CC3CE208}"/>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6" name="Footer Placeholder 5">
            <a:extLst>
              <a:ext uri="{FF2B5EF4-FFF2-40B4-BE49-F238E27FC236}">
                <a16:creationId xmlns:a16="http://schemas.microsoft.com/office/drawing/2014/main" id="{D26447DE-0266-4489-B9DB-4F6CE134C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C24082-A8C6-4D25-92D4-A5FDCAF4C604}"/>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124485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4596-E777-4F80-88E3-FD72A6C46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7EBBF2-6730-4E7A-BE4E-788375F07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236383-8F0B-4B24-8B64-A5E804430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68BA3-44F9-479A-92AE-B70970464C06}"/>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6" name="Footer Placeholder 5">
            <a:extLst>
              <a:ext uri="{FF2B5EF4-FFF2-40B4-BE49-F238E27FC236}">
                <a16:creationId xmlns:a16="http://schemas.microsoft.com/office/drawing/2014/main" id="{022929FC-3E9A-42C3-ABCD-823CA3697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BF2447-62B1-42AD-B6F8-8C1756BFBEE8}"/>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43928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1AFA-6205-4FA7-AF44-EA4078EFB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62C15-75A2-4105-97CC-5216A6510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C8986D-4728-4ADA-AEE4-9552DBEF3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709D9C62-074F-4FB6-88C6-5BFA7E362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8ECA2F-303E-4F74-A72B-382165334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224210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unty_Dublin" TargetMode="External"/><Relationship Id="rId2" Type="http://schemas.openxmlformats.org/officeDocument/2006/relationships/hyperlink" Target="https://en.wikipedia.org/wiki/List_of_Irish_counties_by_pop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3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70755B-7FB7-48A4-ACBA-D7069B8E106B}"/>
              </a:ext>
            </a:extLst>
          </p:cNvPr>
          <p:cNvSpPr>
            <a:spLocks noGrp="1"/>
          </p:cNvSpPr>
          <p:nvPr>
            <p:ph type="ctrTitle"/>
          </p:nvPr>
        </p:nvSpPr>
        <p:spPr>
          <a:xfrm>
            <a:off x="1524000" y="2776538"/>
            <a:ext cx="9144000" cy="1381188"/>
          </a:xfrm>
        </p:spPr>
        <p:txBody>
          <a:bodyPr anchor="ctr">
            <a:normAutofit/>
          </a:bodyPr>
          <a:lstStyle/>
          <a:p>
            <a:r>
              <a:rPr lang="en-IN" sz="4000">
                <a:solidFill>
                  <a:schemeClr val="bg2"/>
                </a:solidFill>
              </a:rPr>
              <a:t>Capstone Project 	</a:t>
            </a:r>
          </a:p>
        </p:txBody>
      </p:sp>
      <p:sp>
        <p:nvSpPr>
          <p:cNvPr id="3" name="Subtitle 2">
            <a:extLst>
              <a:ext uri="{FF2B5EF4-FFF2-40B4-BE49-F238E27FC236}">
                <a16:creationId xmlns:a16="http://schemas.microsoft.com/office/drawing/2014/main" id="{0E45D13D-78A3-453E-B436-A9EECE6979EF}"/>
              </a:ext>
            </a:extLst>
          </p:cNvPr>
          <p:cNvSpPr>
            <a:spLocks noGrp="1"/>
          </p:cNvSpPr>
          <p:nvPr>
            <p:ph type="subTitle" idx="1"/>
          </p:nvPr>
        </p:nvSpPr>
        <p:spPr>
          <a:xfrm>
            <a:off x="1524000" y="4495800"/>
            <a:ext cx="9144000" cy="762000"/>
          </a:xfrm>
        </p:spPr>
        <p:txBody>
          <a:bodyPr>
            <a:normAutofit/>
          </a:bodyPr>
          <a:lstStyle/>
          <a:p>
            <a:r>
              <a:rPr lang="en-IN" sz="1800"/>
              <a:t>Neighbourhood Battle Dublin</a:t>
            </a:r>
          </a:p>
        </p:txBody>
      </p:sp>
    </p:spTree>
    <p:extLst>
      <p:ext uri="{BB962C8B-B14F-4D97-AF65-F5344CB8AC3E}">
        <p14:creationId xmlns:p14="http://schemas.microsoft.com/office/powerpoint/2010/main" val="2399794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C0025-D0FD-441E-AF85-AA7DFF927618}"/>
              </a:ext>
            </a:extLst>
          </p:cNvPr>
          <p:cNvSpPr>
            <a:spLocks noGrp="1"/>
          </p:cNvSpPr>
          <p:nvPr>
            <p:ph type="title"/>
          </p:nvPr>
        </p:nvSpPr>
        <p:spPr>
          <a:xfrm>
            <a:off x="686834" y="1153572"/>
            <a:ext cx="3200400" cy="4461163"/>
          </a:xfrm>
        </p:spPr>
        <p:txBody>
          <a:bodyPr>
            <a:normAutofit/>
          </a:bodyPr>
          <a:lstStyle/>
          <a:p>
            <a:r>
              <a:rPr lang="en-IN" b="1">
                <a:solidFill>
                  <a:srgbClr val="FFFFFF"/>
                </a:solidFill>
              </a:rPr>
              <a:t>Introduction: Business Problem</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415E1DB-79D6-4FEF-8581-8C4B9D4DA09C}"/>
              </a:ext>
            </a:extLst>
          </p:cNvPr>
          <p:cNvSpPr>
            <a:spLocks noGrp="1"/>
          </p:cNvSpPr>
          <p:nvPr>
            <p:ph idx="1"/>
          </p:nvPr>
        </p:nvSpPr>
        <p:spPr>
          <a:xfrm>
            <a:off x="4447308" y="591344"/>
            <a:ext cx="6906491" cy="5585619"/>
          </a:xfrm>
        </p:spPr>
        <p:txBody>
          <a:bodyPr anchor="ctr">
            <a:normAutofit/>
          </a:bodyPr>
          <a:lstStyle/>
          <a:p>
            <a:pPr marL="0" indent="0">
              <a:buNone/>
            </a:pPr>
            <a:r>
              <a:rPr lang="en-IN"/>
              <a:t>In recent years Migrations to Ireland are increased and most of the migrant are based at Dublin location. Due to increased housing prices in Dublin city area, people are preferring to locate little away from Dublin, but they find difficult to locate good restaurants or grocery store near their homes. In such scenario, restaurants like Asian, Chinese or Italian cuisine or even a grocery restaurant would be blessing for people and they won’t need to visit Dublin city centre always.</a:t>
            </a:r>
          </a:p>
          <a:p>
            <a:pPr marL="0" indent="0">
              <a:buNone/>
            </a:pPr>
            <a:endParaRPr lang="en-IN"/>
          </a:p>
        </p:txBody>
      </p:sp>
    </p:spTree>
    <p:extLst>
      <p:ext uri="{BB962C8B-B14F-4D97-AF65-F5344CB8AC3E}">
        <p14:creationId xmlns:p14="http://schemas.microsoft.com/office/powerpoint/2010/main" val="63675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CF84F-9695-4093-970F-D8E8BE6E7292}"/>
              </a:ext>
            </a:extLst>
          </p:cNvPr>
          <p:cNvSpPr>
            <a:spLocks noGrp="1"/>
          </p:cNvSpPr>
          <p:nvPr>
            <p:ph type="title"/>
          </p:nvPr>
        </p:nvSpPr>
        <p:spPr>
          <a:xfrm>
            <a:off x="686834" y="1153572"/>
            <a:ext cx="3200400" cy="4461163"/>
          </a:xfrm>
        </p:spPr>
        <p:txBody>
          <a:bodyPr>
            <a:normAutofit/>
          </a:bodyPr>
          <a:lstStyle/>
          <a:p>
            <a:r>
              <a:rPr lang="en-IN" b="1">
                <a:solidFill>
                  <a:srgbClr val="FFFFFF"/>
                </a:solidFill>
              </a:rPr>
              <a:t>Data</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2D915E-578A-4937-8E17-3F873D6AE39D}"/>
              </a:ext>
            </a:extLst>
          </p:cNvPr>
          <p:cNvSpPr>
            <a:spLocks noGrp="1"/>
          </p:cNvSpPr>
          <p:nvPr>
            <p:ph idx="1"/>
          </p:nvPr>
        </p:nvSpPr>
        <p:spPr>
          <a:xfrm>
            <a:off x="4447308" y="591344"/>
            <a:ext cx="6906491" cy="5585619"/>
          </a:xfrm>
        </p:spPr>
        <p:txBody>
          <a:bodyPr anchor="ctr">
            <a:normAutofit/>
          </a:bodyPr>
          <a:lstStyle/>
          <a:p>
            <a:r>
              <a:rPr lang="en-IN" sz="2400"/>
              <a:t>Dublin has postal districts 1-24 or Greater Dublin with 4 major regions can be scrapped from below sites,</a:t>
            </a:r>
          </a:p>
          <a:p>
            <a:pPr marL="0" indent="0">
              <a:buNone/>
            </a:pPr>
            <a:r>
              <a:rPr lang="en-IN" sz="2400" u="sng">
                <a:hlinkClick r:id="rId2"/>
              </a:rPr>
              <a:t>https://en.wikipedia.org/wiki/List_of_Irish_counties_by_population</a:t>
            </a:r>
            <a:endParaRPr lang="en-IN" sz="2400"/>
          </a:p>
          <a:p>
            <a:pPr marL="0" indent="0">
              <a:buNone/>
            </a:pPr>
            <a:r>
              <a:rPr lang="en-IN" sz="2400" u="sng">
                <a:hlinkClick r:id="rId3"/>
              </a:rPr>
              <a:t>https://en.wikipedia.org/wiki/County_Dublin</a:t>
            </a:r>
            <a:endParaRPr lang="en-IN" sz="2400"/>
          </a:p>
          <a:p>
            <a:r>
              <a:rPr lang="en-IN" sz="2400"/>
              <a:t>For the problem mentioned we would need data</a:t>
            </a:r>
          </a:p>
          <a:p>
            <a:pPr lvl="0"/>
            <a:r>
              <a:rPr lang="en-IN" sz="2400"/>
              <a:t>Location data for Dublin postal districts and greater Dublin</a:t>
            </a:r>
          </a:p>
          <a:p>
            <a:pPr lvl="0"/>
            <a:r>
              <a:rPr lang="en-IN" sz="2400"/>
              <a:t>Venues data around all Dublin postal districts and for Greater Dublin regions</a:t>
            </a:r>
          </a:p>
          <a:p>
            <a:pPr lvl="0"/>
            <a:r>
              <a:rPr lang="en-IN" sz="2400"/>
              <a:t>Also population data for 4 major regions of Dublin</a:t>
            </a:r>
          </a:p>
          <a:p>
            <a:endParaRPr lang="en-IN" sz="2400"/>
          </a:p>
        </p:txBody>
      </p:sp>
    </p:spTree>
    <p:extLst>
      <p:ext uri="{BB962C8B-B14F-4D97-AF65-F5344CB8AC3E}">
        <p14:creationId xmlns:p14="http://schemas.microsoft.com/office/powerpoint/2010/main" val="392294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lstStyle/>
          <a:p>
            <a:r>
              <a:rPr lang="en-IN" b="1" dirty="0"/>
              <a:t>Results/Analysis</a:t>
            </a:r>
          </a:p>
        </p:txBody>
      </p:sp>
      <p:sp>
        <p:nvSpPr>
          <p:cNvPr id="5" name="TextBox 4">
            <a:extLst>
              <a:ext uri="{FF2B5EF4-FFF2-40B4-BE49-F238E27FC236}">
                <a16:creationId xmlns:a16="http://schemas.microsoft.com/office/drawing/2014/main" id="{4BD17B69-E75D-456D-9776-F3ACAF69221E}"/>
              </a:ext>
            </a:extLst>
          </p:cNvPr>
          <p:cNvSpPr txBox="1"/>
          <p:nvPr/>
        </p:nvSpPr>
        <p:spPr>
          <a:xfrm>
            <a:off x="622169" y="2554664"/>
            <a:ext cx="1979629" cy="923330"/>
          </a:xfrm>
          <a:prstGeom prst="rect">
            <a:avLst/>
          </a:prstGeom>
          <a:noFill/>
          <a:ln>
            <a:solidFill>
              <a:schemeClr val="accent1"/>
            </a:solidFill>
          </a:ln>
        </p:spPr>
        <p:txBody>
          <a:bodyPr wrap="square" rtlCol="0">
            <a:spAutoFit/>
          </a:bodyPr>
          <a:lstStyle/>
          <a:p>
            <a:r>
              <a:rPr lang="en-IN" dirty="0"/>
              <a:t>Planning a food or food store business in Dublin?</a:t>
            </a:r>
          </a:p>
        </p:txBody>
      </p:sp>
      <p:sp>
        <p:nvSpPr>
          <p:cNvPr id="6" name="TextBox 5">
            <a:extLst>
              <a:ext uri="{FF2B5EF4-FFF2-40B4-BE49-F238E27FC236}">
                <a16:creationId xmlns:a16="http://schemas.microsoft.com/office/drawing/2014/main" id="{5794B9D6-154E-45C0-8B9F-9347CA2F7C5F}"/>
              </a:ext>
            </a:extLst>
          </p:cNvPr>
          <p:cNvSpPr txBox="1"/>
          <p:nvPr/>
        </p:nvSpPr>
        <p:spPr>
          <a:xfrm>
            <a:off x="2771088" y="5133975"/>
            <a:ext cx="2498103" cy="923330"/>
          </a:xfrm>
          <a:prstGeom prst="rect">
            <a:avLst/>
          </a:prstGeom>
          <a:noFill/>
          <a:ln>
            <a:solidFill>
              <a:schemeClr val="accent1">
                <a:shade val="50000"/>
              </a:schemeClr>
            </a:solidFill>
          </a:ln>
        </p:spPr>
        <p:txBody>
          <a:bodyPr wrap="square" rtlCol="0">
            <a:spAutoFit/>
          </a:bodyPr>
          <a:lstStyle/>
          <a:p>
            <a:r>
              <a:rPr lang="en-IN" dirty="0"/>
              <a:t>Which area will be less competitive yet have good potential?</a:t>
            </a:r>
          </a:p>
        </p:txBody>
      </p:sp>
      <p:pic>
        <p:nvPicPr>
          <p:cNvPr id="7" name="Picture 6">
            <a:extLst>
              <a:ext uri="{FF2B5EF4-FFF2-40B4-BE49-F238E27FC236}">
                <a16:creationId xmlns:a16="http://schemas.microsoft.com/office/drawing/2014/main" id="{6DB07E20-680A-406F-AE15-A097874E21F6}"/>
              </a:ext>
            </a:extLst>
          </p:cNvPr>
          <p:cNvPicPr/>
          <p:nvPr/>
        </p:nvPicPr>
        <p:blipFill>
          <a:blip r:embed="rId2"/>
          <a:stretch>
            <a:fillRect/>
          </a:stretch>
        </p:blipFill>
        <p:spPr>
          <a:xfrm>
            <a:off x="6650477" y="2329498"/>
            <a:ext cx="1666672" cy="1045115"/>
          </a:xfrm>
          <a:prstGeom prst="rect">
            <a:avLst/>
          </a:prstGeom>
        </p:spPr>
      </p:pic>
      <p:pic>
        <p:nvPicPr>
          <p:cNvPr id="8" name="Picture 7">
            <a:extLst>
              <a:ext uri="{FF2B5EF4-FFF2-40B4-BE49-F238E27FC236}">
                <a16:creationId xmlns:a16="http://schemas.microsoft.com/office/drawing/2014/main" id="{01326A4B-DA84-4131-B47A-2D25EFB68912}"/>
              </a:ext>
            </a:extLst>
          </p:cNvPr>
          <p:cNvPicPr/>
          <p:nvPr/>
        </p:nvPicPr>
        <p:blipFill>
          <a:blip r:embed="rId3"/>
          <a:stretch>
            <a:fillRect/>
          </a:stretch>
        </p:blipFill>
        <p:spPr>
          <a:xfrm>
            <a:off x="7455276" y="3374613"/>
            <a:ext cx="3898524" cy="1498796"/>
          </a:xfrm>
          <a:prstGeom prst="rect">
            <a:avLst/>
          </a:prstGeom>
        </p:spPr>
      </p:pic>
      <p:sp>
        <p:nvSpPr>
          <p:cNvPr id="3" name="Rectangle 2">
            <a:extLst>
              <a:ext uri="{FF2B5EF4-FFF2-40B4-BE49-F238E27FC236}">
                <a16:creationId xmlns:a16="http://schemas.microsoft.com/office/drawing/2014/main" id="{24694D42-5C2F-4352-8D24-D5BB5B3FE9AD}"/>
              </a:ext>
            </a:extLst>
          </p:cNvPr>
          <p:cNvSpPr/>
          <p:nvPr/>
        </p:nvSpPr>
        <p:spPr>
          <a:xfrm>
            <a:off x="6448425" y="1990725"/>
            <a:ext cx="5295900" cy="3143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Thought bubble">
            <a:extLst>
              <a:ext uri="{FF2B5EF4-FFF2-40B4-BE49-F238E27FC236}">
                <a16:creationId xmlns:a16="http://schemas.microsoft.com/office/drawing/2014/main" id="{F7DC67B4-96E3-42E7-BFA2-E342558C4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94576" y="3504202"/>
            <a:ext cx="1629774" cy="1629774"/>
          </a:xfrm>
          <a:prstGeom prst="rect">
            <a:avLst/>
          </a:prstGeom>
        </p:spPr>
      </p:pic>
      <p:sp>
        <p:nvSpPr>
          <p:cNvPr id="11" name="Arrow: Bent-Up 10">
            <a:extLst>
              <a:ext uri="{FF2B5EF4-FFF2-40B4-BE49-F238E27FC236}">
                <a16:creationId xmlns:a16="http://schemas.microsoft.com/office/drawing/2014/main" id="{B86E1EE9-5584-478B-AB1F-DF10C5A9D6ED}"/>
              </a:ext>
            </a:extLst>
          </p:cNvPr>
          <p:cNvSpPr/>
          <p:nvPr/>
        </p:nvSpPr>
        <p:spPr>
          <a:xfrm>
            <a:off x="5269191" y="5133975"/>
            <a:ext cx="2124075" cy="714375"/>
          </a:xfrm>
          <a:prstGeom prst="bentUpArrow">
            <a:avLst>
              <a:gd name="adj1" fmla="val 1966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Up 12">
            <a:extLst>
              <a:ext uri="{FF2B5EF4-FFF2-40B4-BE49-F238E27FC236}">
                <a16:creationId xmlns:a16="http://schemas.microsoft.com/office/drawing/2014/main" id="{85D80299-2801-4BA0-9E87-97C8BA219E1B}"/>
              </a:ext>
            </a:extLst>
          </p:cNvPr>
          <p:cNvSpPr/>
          <p:nvPr/>
        </p:nvSpPr>
        <p:spPr>
          <a:xfrm rot="5400000">
            <a:off x="1191959" y="4310061"/>
            <a:ext cx="2411196" cy="7470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17D17D5-5437-45C8-9FAE-F32BAA446A20}"/>
              </a:ext>
            </a:extLst>
          </p:cNvPr>
          <p:cNvSpPr txBox="1"/>
          <p:nvPr/>
        </p:nvSpPr>
        <p:spPr>
          <a:xfrm>
            <a:off x="9077122" y="2190750"/>
            <a:ext cx="2247900" cy="307777"/>
          </a:xfrm>
          <a:prstGeom prst="rect">
            <a:avLst/>
          </a:prstGeom>
          <a:noFill/>
        </p:spPr>
        <p:txBody>
          <a:bodyPr wrap="square" rtlCol="0">
            <a:spAutoFit/>
          </a:bodyPr>
          <a:lstStyle/>
          <a:p>
            <a:r>
              <a:rPr lang="en-IN" sz="1400" dirty="0"/>
              <a:t>Fingal,Dublin4,8</a:t>
            </a:r>
          </a:p>
        </p:txBody>
      </p:sp>
    </p:spTree>
    <p:extLst>
      <p:ext uri="{BB962C8B-B14F-4D97-AF65-F5344CB8AC3E}">
        <p14:creationId xmlns:p14="http://schemas.microsoft.com/office/powerpoint/2010/main" val="211248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60BFC-E295-461E-9C43-3EEBAD1B73D2}"/>
              </a:ext>
            </a:extLst>
          </p:cNvPr>
          <p:cNvSpPr>
            <a:spLocks noGrp="1"/>
          </p:cNvSpPr>
          <p:nvPr>
            <p:ph type="title"/>
          </p:nvPr>
        </p:nvSpPr>
        <p:spPr>
          <a:xfrm>
            <a:off x="686834" y="1153572"/>
            <a:ext cx="3200400" cy="4461163"/>
          </a:xfrm>
        </p:spPr>
        <p:txBody>
          <a:bodyPr>
            <a:normAutofit/>
          </a:bodyPr>
          <a:lstStyle/>
          <a:p>
            <a:r>
              <a:rPr lang="en-IN" b="1">
                <a:solidFill>
                  <a:srgbClr val="FFFFFF"/>
                </a:solidFill>
              </a:rPr>
              <a:t>Conclusion</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9D8306-65D5-452B-A7F1-BF42DC4DA550}"/>
              </a:ext>
            </a:extLst>
          </p:cNvPr>
          <p:cNvSpPr>
            <a:spLocks noGrp="1"/>
          </p:cNvSpPr>
          <p:nvPr>
            <p:ph idx="1"/>
          </p:nvPr>
        </p:nvSpPr>
        <p:spPr>
          <a:xfrm>
            <a:off x="4447308" y="591344"/>
            <a:ext cx="6906491" cy="5585619"/>
          </a:xfrm>
        </p:spPr>
        <p:txBody>
          <a:bodyPr anchor="ctr">
            <a:normAutofit/>
          </a:bodyPr>
          <a:lstStyle/>
          <a:p>
            <a:r>
              <a:rPr lang="en-IN" b="1" i="1"/>
              <a:t>Fingal</a:t>
            </a:r>
            <a:r>
              <a:rPr lang="en-IN"/>
              <a:t> would be potential region to open a </a:t>
            </a:r>
            <a:r>
              <a:rPr lang="en-IN" b="1" i="1"/>
              <a:t>Grocery store</a:t>
            </a:r>
            <a:endParaRPr lang="en-IN"/>
          </a:p>
          <a:p>
            <a:r>
              <a:rPr lang="en-IN"/>
              <a:t>Assuming increasing population in </a:t>
            </a:r>
            <a:r>
              <a:rPr lang="en-IN" b="1"/>
              <a:t>Dublin 4, Dublin 8 and Fingal region,</a:t>
            </a:r>
            <a:r>
              <a:rPr lang="en-IN"/>
              <a:t> </a:t>
            </a:r>
            <a:r>
              <a:rPr lang="en-IN" b="1" i="1"/>
              <a:t>Asian restaurants</a:t>
            </a:r>
            <a:r>
              <a:rPr lang="en-IN"/>
              <a:t> would have good potential in these areas of Dublin </a:t>
            </a:r>
          </a:p>
          <a:p>
            <a:endParaRPr lang="en-IN"/>
          </a:p>
        </p:txBody>
      </p:sp>
    </p:spTree>
    <p:extLst>
      <p:ext uri="{BB962C8B-B14F-4D97-AF65-F5344CB8AC3E}">
        <p14:creationId xmlns:p14="http://schemas.microsoft.com/office/powerpoint/2010/main" val="2175483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TotalTime>
  <Words>251</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Capstone Project  </vt:lpstr>
      <vt:lpstr>Introduction: Business Problem</vt:lpstr>
      <vt:lpstr>Data</vt:lpstr>
      <vt:lpstr>Results/Analysis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Bhagya</dc:creator>
  <cp:lastModifiedBy>Bhagya</cp:lastModifiedBy>
  <cp:revision>2</cp:revision>
  <dcterms:created xsi:type="dcterms:W3CDTF">2020-03-14T12:50:16Z</dcterms:created>
  <dcterms:modified xsi:type="dcterms:W3CDTF">2020-03-14T12:56:35Z</dcterms:modified>
</cp:coreProperties>
</file>