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8AF15-9374-445A-9EB8-D6090A876F3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54BA040-9A86-4701-849D-E18BE23E13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5ED689B-B3F7-46F1-8955-8BBDC30F06A5}"/>
              </a:ext>
            </a:extLst>
          </p:cNvPr>
          <p:cNvSpPr>
            <a:spLocks noGrp="1"/>
          </p:cNvSpPr>
          <p:nvPr>
            <p:ph type="dt" sz="half" idx="10"/>
          </p:nvPr>
        </p:nvSpPr>
        <p:spPr/>
        <p:txBody>
          <a:bodyPr/>
          <a:lstStyle/>
          <a:p>
            <a:fld id="{EB456013-D54B-40DA-A6FF-018F5193D4B1}" type="datetimeFigureOut">
              <a:rPr lang="en-IN" smtClean="0"/>
              <a:t>14-03-2020</a:t>
            </a:fld>
            <a:endParaRPr lang="en-IN"/>
          </a:p>
        </p:txBody>
      </p:sp>
      <p:sp>
        <p:nvSpPr>
          <p:cNvPr id="5" name="Footer Placeholder 4">
            <a:extLst>
              <a:ext uri="{FF2B5EF4-FFF2-40B4-BE49-F238E27FC236}">
                <a16:creationId xmlns:a16="http://schemas.microsoft.com/office/drawing/2014/main" id="{AB813D4F-F647-4ED4-B346-5BBAEC50A7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23B5D7-C19F-44BE-9D00-90645B45DF8E}"/>
              </a:ext>
            </a:extLst>
          </p:cNvPr>
          <p:cNvSpPr>
            <a:spLocks noGrp="1"/>
          </p:cNvSpPr>
          <p:nvPr>
            <p:ph type="sldNum" sz="quarter" idx="12"/>
          </p:nvPr>
        </p:nvSpPr>
        <p:spPr/>
        <p:txBody>
          <a:bodyPr/>
          <a:lstStyle/>
          <a:p>
            <a:fld id="{D2653578-CA31-45FA-8982-2A88A5C9CBF8}" type="slidenum">
              <a:rPr lang="en-IN" smtClean="0"/>
              <a:t>‹#›</a:t>
            </a:fld>
            <a:endParaRPr lang="en-IN"/>
          </a:p>
        </p:txBody>
      </p:sp>
    </p:spTree>
    <p:extLst>
      <p:ext uri="{BB962C8B-B14F-4D97-AF65-F5344CB8AC3E}">
        <p14:creationId xmlns:p14="http://schemas.microsoft.com/office/powerpoint/2010/main" val="28943417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B7CC7-BB39-4C4D-ADDC-53A51105912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F27E474-6F4B-4403-94FA-EE9332A96D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4783C8-29F1-43C4-AD82-637F3136A75D}"/>
              </a:ext>
            </a:extLst>
          </p:cNvPr>
          <p:cNvSpPr>
            <a:spLocks noGrp="1"/>
          </p:cNvSpPr>
          <p:nvPr>
            <p:ph type="dt" sz="half" idx="10"/>
          </p:nvPr>
        </p:nvSpPr>
        <p:spPr/>
        <p:txBody>
          <a:bodyPr/>
          <a:lstStyle/>
          <a:p>
            <a:fld id="{EB456013-D54B-40DA-A6FF-018F5193D4B1}" type="datetimeFigureOut">
              <a:rPr lang="en-IN" smtClean="0"/>
              <a:t>14-03-2020</a:t>
            </a:fld>
            <a:endParaRPr lang="en-IN"/>
          </a:p>
        </p:txBody>
      </p:sp>
      <p:sp>
        <p:nvSpPr>
          <p:cNvPr id="5" name="Footer Placeholder 4">
            <a:extLst>
              <a:ext uri="{FF2B5EF4-FFF2-40B4-BE49-F238E27FC236}">
                <a16:creationId xmlns:a16="http://schemas.microsoft.com/office/drawing/2014/main" id="{7E454483-BA00-400E-A064-E2082AC866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553F42-78BF-46A2-A2CE-986618AB4B00}"/>
              </a:ext>
            </a:extLst>
          </p:cNvPr>
          <p:cNvSpPr>
            <a:spLocks noGrp="1"/>
          </p:cNvSpPr>
          <p:nvPr>
            <p:ph type="sldNum" sz="quarter" idx="12"/>
          </p:nvPr>
        </p:nvSpPr>
        <p:spPr/>
        <p:txBody>
          <a:bodyPr/>
          <a:lstStyle/>
          <a:p>
            <a:fld id="{D2653578-CA31-45FA-8982-2A88A5C9CBF8}" type="slidenum">
              <a:rPr lang="en-IN" smtClean="0"/>
              <a:t>‹#›</a:t>
            </a:fld>
            <a:endParaRPr lang="en-IN"/>
          </a:p>
        </p:txBody>
      </p:sp>
    </p:spTree>
    <p:extLst>
      <p:ext uri="{BB962C8B-B14F-4D97-AF65-F5344CB8AC3E}">
        <p14:creationId xmlns:p14="http://schemas.microsoft.com/office/powerpoint/2010/main" val="3848142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382E7F-D0FA-4C26-9392-8736BF73451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7B137B2-64C7-4088-86E2-BE7BC0F2A2E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B06C89-681D-46FB-848E-14A18419B9BB}"/>
              </a:ext>
            </a:extLst>
          </p:cNvPr>
          <p:cNvSpPr>
            <a:spLocks noGrp="1"/>
          </p:cNvSpPr>
          <p:nvPr>
            <p:ph type="dt" sz="half" idx="10"/>
          </p:nvPr>
        </p:nvSpPr>
        <p:spPr/>
        <p:txBody>
          <a:bodyPr/>
          <a:lstStyle/>
          <a:p>
            <a:fld id="{EB456013-D54B-40DA-A6FF-018F5193D4B1}" type="datetimeFigureOut">
              <a:rPr lang="en-IN" smtClean="0"/>
              <a:t>14-03-2020</a:t>
            </a:fld>
            <a:endParaRPr lang="en-IN"/>
          </a:p>
        </p:txBody>
      </p:sp>
      <p:sp>
        <p:nvSpPr>
          <p:cNvPr id="5" name="Footer Placeholder 4">
            <a:extLst>
              <a:ext uri="{FF2B5EF4-FFF2-40B4-BE49-F238E27FC236}">
                <a16:creationId xmlns:a16="http://schemas.microsoft.com/office/drawing/2014/main" id="{4F285A20-8802-4C6B-8669-CD1D088F86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782EFB-11B3-412E-A78E-706052D64069}"/>
              </a:ext>
            </a:extLst>
          </p:cNvPr>
          <p:cNvSpPr>
            <a:spLocks noGrp="1"/>
          </p:cNvSpPr>
          <p:nvPr>
            <p:ph type="sldNum" sz="quarter" idx="12"/>
          </p:nvPr>
        </p:nvSpPr>
        <p:spPr/>
        <p:txBody>
          <a:bodyPr/>
          <a:lstStyle/>
          <a:p>
            <a:fld id="{D2653578-CA31-45FA-8982-2A88A5C9CBF8}" type="slidenum">
              <a:rPr lang="en-IN" smtClean="0"/>
              <a:t>‹#›</a:t>
            </a:fld>
            <a:endParaRPr lang="en-IN"/>
          </a:p>
        </p:txBody>
      </p:sp>
    </p:spTree>
    <p:extLst>
      <p:ext uri="{BB962C8B-B14F-4D97-AF65-F5344CB8AC3E}">
        <p14:creationId xmlns:p14="http://schemas.microsoft.com/office/powerpoint/2010/main" val="2005999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F8684-63DE-4375-86E9-C65E1B79FE8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5A14699-4017-451A-9FAB-0A3EDC94852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B28B04-0E0A-446B-AEC6-BF53580D6F2A}"/>
              </a:ext>
            </a:extLst>
          </p:cNvPr>
          <p:cNvSpPr>
            <a:spLocks noGrp="1"/>
          </p:cNvSpPr>
          <p:nvPr>
            <p:ph type="dt" sz="half" idx="10"/>
          </p:nvPr>
        </p:nvSpPr>
        <p:spPr/>
        <p:txBody>
          <a:bodyPr/>
          <a:lstStyle/>
          <a:p>
            <a:fld id="{EB456013-D54B-40DA-A6FF-018F5193D4B1}" type="datetimeFigureOut">
              <a:rPr lang="en-IN" smtClean="0"/>
              <a:t>14-03-2020</a:t>
            </a:fld>
            <a:endParaRPr lang="en-IN"/>
          </a:p>
        </p:txBody>
      </p:sp>
      <p:sp>
        <p:nvSpPr>
          <p:cNvPr id="5" name="Footer Placeholder 4">
            <a:extLst>
              <a:ext uri="{FF2B5EF4-FFF2-40B4-BE49-F238E27FC236}">
                <a16:creationId xmlns:a16="http://schemas.microsoft.com/office/drawing/2014/main" id="{3C9F622D-BD87-4C30-8F54-08C4FC089B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AA4ECA-E046-4449-B837-7CCE852D50E8}"/>
              </a:ext>
            </a:extLst>
          </p:cNvPr>
          <p:cNvSpPr>
            <a:spLocks noGrp="1"/>
          </p:cNvSpPr>
          <p:nvPr>
            <p:ph type="sldNum" sz="quarter" idx="12"/>
          </p:nvPr>
        </p:nvSpPr>
        <p:spPr/>
        <p:txBody>
          <a:bodyPr/>
          <a:lstStyle/>
          <a:p>
            <a:fld id="{D2653578-CA31-45FA-8982-2A88A5C9CBF8}" type="slidenum">
              <a:rPr lang="en-IN" smtClean="0"/>
              <a:t>‹#›</a:t>
            </a:fld>
            <a:endParaRPr lang="en-IN"/>
          </a:p>
        </p:txBody>
      </p:sp>
    </p:spTree>
    <p:extLst>
      <p:ext uri="{BB962C8B-B14F-4D97-AF65-F5344CB8AC3E}">
        <p14:creationId xmlns:p14="http://schemas.microsoft.com/office/powerpoint/2010/main" val="4207023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82311-A811-4DE1-9AC9-DE6F2DCE4C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EE4604B-03DD-4E61-846A-42CFD2FE5C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E2C380-1274-4438-AA6E-C16B865E2F9D}"/>
              </a:ext>
            </a:extLst>
          </p:cNvPr>
          <p:cNvSpPr>
            <a:spLocks noGrp="1"/>
          </p:cNvSpPr>
          <p:nvPr>
            <p:ph type="dt" sz="half" idx="10"/>
          </p:nvPr>
        </p:nvSpPr>
        <p:spPr/>
        <p:txBody>
          <a:bodyPr/>
          <a:lstStyle/>
          <a:p>
            <a:fld id="{EB456013-D54B-40DA-A6FF-018F5193D4B1}" type="datetimeFigureOut">
              <a:rPr lang="en-IN" smtClean="0"/>
              <a:t>14-03-2020</a:t>
            </a:fld>
            <a:endParaRPr lang="en-IN"/>
          </a:p>
        </p:txBody>
      </p:sp>
      <p:sp>
        <p:nvSpPr>
          <p:cNvPr id="5" name="Footer Placeholder 4">
            <a:extLst>
              <a:ext uri="{FF2B5EF4-FFF2-40B4-BE49-F238E27FC236}">
                <a16:creationId xmlns:a16="http://schemas.microsoft.com/office/drawing/2014/main" id="{6EF9FB98-C002-4516-AB7B-0F19270B42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16C00A-DCAB-43F2-99CC-1DAD2ECAFEDA}"/>
              </a:ext>
            </a:extLst>
          </p:cNvPr>
          <p:cNvSpPr>
            <a:spLocks noGrp="1"/>
          </p:cNvSpPr>
          <p:nvPr>
            <p:ph type="sldNum" sz="quarter" idx="12"/>
          </p:nvPr>
        </p:nvSpPr>
        <p:spPr/>
        <p:txBody>
          <a:bodyPr/>
          <a:lstStyle/>
          <a:p>
            <a:fld id="{D2653578-CA31-45FA-8982-2A88A5C9CBF8}" type="slidenum">
              <a:rPr lang="en-IN" smtClean="0"/>
              <a:t>‹#›</a:t>
            </a:fld>
            <a:endParaRPr lang="en-IN"/>
          </a:p>
        </p:txBody>
      </p:sp>
    </p:spTree>
    <p:extLst>
      <p:ext uri="{BB962C8B-B14F-4D97-AF65-F5344CB8AC3E}">
        <p14:creationId xmlns:p14="http://schemas.microsoft.com/office/powerpoint/2010/main" val="2445974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D024E-A056-451D-928A-FAB7CE99B61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030F3C7-10DC-4940-BC33-548467ABD3A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2A5915B-EB44-4FF3-A2C1-B7B9777C811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D82CD28-4CD4-4939-BB61-FDF506F4EC5A}"/>
              </a:ext>
            </a:extLst>
          </p:cNvPr>
          <p:cNvSpPr>
            <a:spLocks noGrp="1"/>
          </p:cNvSpPr>
          <p:nvPr>
            <p:ph type="dt" sz="half" idx="10"/>
          </p:nvPr>
        </p:nvSpPr>
        <p:spPr/>
        <p:txBody>
          <a:bodyPr/>
          <a:lstStyle/>
          <a:p>
            <a:fld id="{EB456013-D54B-40DA-A6FF-018F5193D4B1}" type="datetimeFigureOut">
              <a:rPr lang="en-IN" smtClean="0"/>
              <a:t>14-03-2020</a:t>
            </a:fld>
            <a:endParaRPr lang="en-IN"/>
          </a:p>
        </p:txBody>
      </p:sp>
      <p:sp>
        <p:nvSpPr>
          <p:cNvPr id="6" name="Footer Placeholder 5">
            <a:extLst>
              <a:ext uri="{FF2B5EF4-FFF2-40B4-BE49-F238E27FC236}">
                <a16:creationId xmlns:a16="http://schemas.microsoft.com/office/drawing/2014/main" id="{5B3E3E6F-4D0C-4E3F-A08C-6E689C4C89C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12C4BDB-99B4-4DF2-967B-A0C604BA3BAA}"/>
              </a:ext>
            </a:extLst>
          </p:cNvPr>
          <p:cNvSpPr>
            <a:spLocks noGrp="1"/>
          </p:cNvSpPr>
          <p:nvPr>
            <p:ph type="sldNum" sz="quarter" idx="12"/>
          </p:nvPr>
        </p:nvSpPr>
        <p:spPr/>
        <p:txBody>
          <a:bodyPr/>
          <a:lstStyle/>
          <a:p>
            <a:fld id="{D2653578-CA31-45FA-8982-2A88A5C9CBF8}" type="slidenum">
              <a:rPr lang="en-IN" smtClean="0"/>
              <a:t>‹#›</a:t>
            </a:fld>
            <a:endParaRPr lang="en-IN"/>
          </a:p>
        </p:txBody>
      </p:sp>
    </p:spTree>
    <p:extLst>
      <p:ext uri="{BB962C8B-B14F-4D97-AF65-F5344CB8AC3E}">
        <p14:creationId xmlns:p14="http://schemas.microsoft.com/office/powerpoint/2010/main" val="2482224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EDCC0-0D7F-45F5-9AEA-BE49E851B83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12F5879-CEC5-4693-8948-9E7AF4F372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1B44C2-6522-4FEA-B382-74D3CF260B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01B284E-5AC5-438A-9D36-9F85443ECE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512CEB-883B-4A49-B59F-2E7C4E3F852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BB94679-46A7-4C82-AC7D-C7887C280F57}"/>
              </a:ext>
            </a:extLst>
          </p:cNvPr>
          <p:cNvSpPr>
            <a:spLocks noGrp="1"/>
          </p:cNvSpPr>
          <p:nvPr>
            <p:ph type="dt" sz="half" idx="10"/>
          </p:nvPr>
        </p:nvSpPr>
        <p:spPr/>
        <p:txBody>
          <a:bodyPr/>
          <a:lstStyle/>
          <a:p>
            <a:fld id="{EB456013-D54B-40DA-A6FF-018F5193D4B1}" type="datetimeFigureOut">
              <a:rPr lang="en-IN" smtClean="0"/>
              <a:t>14-03-2020</a:t>
            </a:fld>
            <a:endParaRPr lang="en-IN"/>
          </a:p>
        </p:txBody>
      </p:sp>
      <p:sp>
        <p:nvSpPr>
          <p:cNvPr id="8" name="Footer Placeholder 7">
            <a:extLst>
              <a:ext uri="{FF2B5EF4-FFF2-40B4-BE49-F238E27FC236}">
                <a16:creationId xmlns:a16="http://schemas.microsoft.com/office/drawing/2014/main" id="{8FDD4FD2-D685-46DB-861B-22D28AF7FBB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5015C41-7783-4818-8C64-6AE523F62CC7}"/>
              </a:ext>
            </a:extLst>
          </p:cNvPr>
          <p:cNvSpPr>
            <a:spLocks noGrp="1"/>
          </p:cNvSpPr>
          <p:nvPr>
            <p:ph type="sldNum" sz="quarter" idx="12"/>
          </p:nvPr>
        </p:nvSpPr>
        <p:spPr/>
        <p:txBody>
          <a:bodyPr/>
          <a:lstStyle/>
          <a:p>
            <a:fld id="{D2653578-CA31-45FA-8982-2A88A5C9CBF8}" type="slidenum">
              <a:rPr lang="en-IN" smtClean="0"/>
              <a:t>‹#›</a:t>
            </a:fld>
            <a:endParaRPr lang="en-IN"/>
          </a:p>
        </p:txBody>
      </p:sp>
    </p:spTree>
    <p:extLst>
      <p:ext uri="{BB962C8B-B14F-4D97-AF65-F5344CB8AC3E}">
        <p14:creationId xmlns:p14="http://schemas.microsoft.com/office/powerpoint/2010/main" val="2989265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2923D-A542-452F-B989-9682B49795C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2016E4A-CEAB-4A3A-AECA-A1023239A742}"/>
              </a:ext>
            </a:extLst>
          </p:cNvPr>
          <p:cNvSpPr>
            <a:spLocks noGrp="1"/>
          </p:cNvSpPr>
          <p:nvPr>
            <p:ph type="dt" sz="half" idx="10"/>
          </p:nvPr>
        </p:nvSpPr>
        <p:spPr/>
        <p:txBody>
          <a:bodyPr/>
          <a:lstStyle/>
          <a:p>
            <a:fld id="{EB456013-D54B-40DA-A6FF-018F5193D4B1}" type="datetimeFigureOut">
              <a:rPr lang="en-IN" smtClean="0"/>
              <a:t>14-03-2020</a:t>
            </a:fld>
            <a:endParaRPr lang="en-IN"/>
          </a:p>
        </p:txBody>
      </p:sp>
      <p:sp>
        <p:nvSpPr>
          <p:cNvPr id="4" name="Footer Placeholder 3">
            <a:extLst>
              <a:ext uri="{FF2B5EF4-FFF2-40B4-BE49-F238E27FC236}">
                <a16:creationId xmlns:a16="http://schemas.microsoft.com/office/drawing/2014/main" id="{660E0E1A-6709-4113-9D8D-E442E991617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9A5D90F-B091-4014-81CB-694701C62049}"/>
              </a:ext>
            </a:extLst>
          </p:cNvPr>
          <p:cNvSpPr>
            <a:spLocks noGrp="1"/>
          </p:cNvSpPr>
          <p:nvPr>
            <p:ph type="sldNum" sz="quarter" idx="12"/>
          </p:nvPr>
        </p:nvSpPr>
        <p:spPr/>
        <p:txBody>
          <a:bodyPr/>
          <a:lstStyle/>
          <a:p>
            <a:fld id="{D2653578-CA31-45FA-8982-2A88A5C9CBF8}" type="slidenum">
              <a:rPr lang="en-IN" smtClean="0"/>
              <a:t>‹#›</a:t>
            </a:fld>
            <a:endParaRPr lang="en-IN"/>
          </a:p>
        </p:txBody>
      </p:sp>
    </p:spTree>
    <p:extLst>
      <p:ext uri="{BB962C8B-B14F-4D97-AF65-F5344CB8AC3E}">
        <p14:creationId xmlns:p14="http://schemas.microsoft.com/office/powerpoint/2010/main" val="273200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62D71F-1EE9-415C-A3DA-665ADD1C6DEB}"/>
              </a:ext>
            </a:extLst>
          </p:cNvPr>
          <p:cNvSpPr>
            <a:spLocks noGrp="1"/>
          </p:cNvSpPr>
          <p:nvPr>
            <p:ph type="dt" sz="half" idx="10"/>
          </p:nvPr>
        </p:nvSpPr>
        <p:spPr/>
        <p:txBody>
          <a:bodyPr/>
          <a:lstStyle/>
          <a:p>
            <a:fld id="{EB456013-D54B-40DA-A6FF-018F5193D4B1}" type="datetimeFigureOut">
              <a:rPr lang="en-IN" smtClean="0"/>
              <a:t>14-03-2020</a:t>
            </a:fld>
            <a:endParaRPr lang="en-IN"/>
          </a:p>
        </p:txBody>
      </p:sp>
      <p:sp>
        <p:nvSpPr>
          <p:cNvPr id="3" name="Footer Placeholder 2">
            <a:extLst>
              <a:ext uri="{FF2B5EF4-FFF2-40B4-BE49-F238E27FC236}">
                <a16:creationId xmlns:a16="http://schemas.microsoft.com/office/drawing/2014/main" id="{D0B427FF-AEC5-45B3-8796-F4D991CF25A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8AEB518-C21F-421E-B628-FFDF61626741}"/>
              </a:ext>
            </a:extLst>
          </p:cNvPr>
          <p:cNvSpPr>
            <a:spLocks noGrp="1"/>
          </p:cNvSpPr>
          <p:nvPr>
            <p:ph type="sldNum" sz="quarter" idx="12"/>
          </p:nvPr>
        </p:nvSpPr>
        <p:spPr/>
        <p:txBody>
          <a:bodyPr/>
          <a:lstStyle/>
          <a:p>
            <a:fld id="{D2653578-CA31-45FA-8982-2A88A5C9CBF8}" type="slidenum">
              <a:rPr lang="en-IN" smtClean="0"/>
              <a:t>‹#›</a:t>
            </a:fld>
            <a:endParaRPr lang="en-IN"/>
          </a:p>
        </p:txBody>
      </p:sp>
    </p:spTree>
    <p:extLst>
      <p:ext uri="{BB962C8B-B14F-4D97-AF65-F5344CB8AC3E}">
        <p14:creationId xmlns:p14="http://schemas.microsoft.com/office/powerpoint/2010/main" val="782693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FAE9E-2B27-42DD-87EC-DBD3F81246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2C43853-E5CF-48EA-906F-152E4429F0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61F6D28-09E6-4E80-A976-5D794FCEA3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7F5710-A2F9-4A3A-B7AF-1269CC3CE208}"/>
              </a:ext>
            </a:extLst>
          </p:cNvPr>
          <p:cNvSpPr>
            <a:spLocks noGrp="1"/>
          </p:cNvSpPr>
          <p:nvPr>
            <p:ph type="dt" sz="half" idx="10"/>
          </p:nvPr>
        </p:nvSpPr>
        <p:spPr/>
        <p:txBody>
          <a:bodyPr/>
          <a:lstStyle/>
          <a:p>
            <a:fld id="{EB456013-D54B-40DA-A6FF-018F5193D4B1}" type="datetimeFigureOut">
              <a:rPr lang="en-IN" smtClean="0"/>
              <a:t>14-03-2020</a:t>
            </a:fld>
            <a:endParaRPr lang="en-IN"/>
          </a:p>
        </p:txBody>
      </p:sp>
      <p:sp>
        <p:nvSpPr>
          <p:cNvPr id="6" name="Footer Placeholder 5">
            <a:extLst>
              <a:ext uri="{FF2B5EF4-FFF2-40B4-BE49-F238E27FC236}">
                <a16:creationId xmlns:a16="http://schemas.microsoft.com/office/drawing/2014/main" id="{D26447DE-0266-4489-B9DB-4F6CE134CF3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6C24082-A8C6-4D25-92D4-A5FDCAF4C604}"/>
              </a:ext>
            </a:extLst>
          </p:cNvPr>
          <p:cNvSpPr>
            <a:spLocks noGrp="1"/>
          </p:cNvSpPr>
          <p:nvPr>
            <p:ph type="sldNum" sz="quarter" idx="12"/>
          </p:nvPr>
        </p:nvSpPr>
        <p:spPr/>
        <p:txBody>
          <a:bodyPr/>
          <a:lstStyle/>
          <a:p>
            <a:fld id="{D2653578-CA31-45FA-8982-2A88A5C9CBF8}" type="slidenum">
              <a:rPr lang="en-IN" smtClean="0"/>
              <a:t>‹#›</a:t>
            </a:fld>
            <a:endParaRPr lang="en-IN"/>
          </a:p>
        </p:txBody>
      </p:sp>
    </p:spTree>
    <p:extLst>
      <p:ext uri="{BB962C8B-B14F-4D97-AF65-F5344CB8AC3E}">
        <p14:creationId xmlns:p14="http://schemas.microsoft.com/office/powerpoint/2010/main" val="1244855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B4596-E777-4F80-88E3-FD72A6C460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87EBBF2-6730-4E7A-BE4E-788375F079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1236383-8F0B-4B24-8B64-A5E8044300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B68BA3-44F9-479A-92AE-B70970464C06}"/>
              </a:ext>
            </a:extLst>
          </p:cNvPr>
          <p:cNvSpPr>
            <a:spLocks noGrp="1"/>
          </p:cNvSpPr>
          <p:nvPr>
            <p:ph type="dt" sz="half" idx="10"/>
          </p:nvPr>
        </p:nvSpPr>
        <p:spPr/>
        <p:txBody>
          <a:bodyPr/>
          <a:lstStyle/>
          <a:p>
            <a:fld id="{EB456013-D54B-40DA-A6FF-018F5193D4B1}" type="datetimeFigureOut">
              <a:rPr lang="en-IN" smtClean="0"/>
              <a:t>14-03-2020</a:t>
            </a:fld>
            <a:endParaRPr lang="en-IN"/>
          </a:p>
        </p:txBody>
      </p:sp>
      <p:sp>
        <p:nvSpPr>
          <p:cNvPr id="6" name="Footer Placeholder 5">
            <a:extLst>
              <a:ext uri="{FF2B5EF4-FFF2-40B4-BE49-F238E27FC236}">
                <a16:creationId xmlns:a16="http://schemas.microsoft.com/office/drawing/2014/main" id="{022929FC-3E9A-42C3-ABCD-823CA36976E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6BF2447-62B1-42AD-B6F8-8C1756BFBEE8}"/>
              </a:ext>
            </a:extLst>
          </p:cNvPr>
          <p:cNvSpPr>
            <a:spLocks noGrp="1"/>
          </p:cNvSpPr>
          <p:nvPr>
            <p:ph type="sldNum" sz="quarter" idx="12"/>
          </p:nvPr>
        </p:nvSpPr>
        <p:spPr/>
        <p:txBody>
          <a:bodyPr/>
          <a:lstStyle/>
          <a:p>
            <a:fld id="{D2653578-CA31-45FA-8982-2A88A5C9CBF8}" type="slidenum">
              <a:rPr lang="en-IN" smtClean="0"/>
              <a:t>‹#›</a:t>
            </a:fld>
            <a:endParaRPr lang="en-IN"/>
          </a:p>
        </p:txBody>
      </p:sp>
    </p:spTree>
    <p:extLst>
      <p:ext uri="{BB962C8B-B14F-4D97-AF65-F5344CB8AC3E}">
        <p14:creationId xmlns:p14="http://schemas.microsoft.com/office/powerpoint/2010/main" val="2439283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271AFA-6205-4FA7-AF44-EA4078EFB4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3162C15-75A2-4105-97CC-5216A65103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DC8986D-4728-4ADA-AEE4-9552DBEF35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456013-D54B-40DA-A6FF-018F5193D4B1}" type="datetimeFigureOut">
              <a:rPr lang="en-IN" smtClean="0"/>
              <a:t>14-03-2020</a:t>
            </a:fld>
            <a:endParaRPr lang="en-IN"/>
          </a:p>
        </p:txBody>
      </p:sp>
      <p:sp>
        <p:nvSpPr>
          <p:cNvPr id="5" name="Footer Placeholder 4">
            <a:extLst>
              <a:ext uri="{FF2B5EF4-FFF2-40B4-BE49-F238E27FC236}">
                <a16:creationId xmlns:a16="http://schemas.microsoft.com/office/drawing/2014/main" id="{709D9C62-074F-4FB6-88C6-5BFA7E3626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68ECA2F-303E-4F74-A72B-382165334C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653578-CA31-45FA-8982-2A88A5C9CBF8}" type="slidenum">
              <a:rPr lang="en-IN" smtClean="0"/>
              <a:t>‹#›</a:t>
            </a:fld>
            <a:endParaRPr lang="en-IN"/>
          </a:p>
        </p:txBody>
      </p:sp>
    </p:spTree>
    <p:extLst>
      <p:ext uri="{BB962C8B-B14F-4D97-AF65-F5344CB8AC3E}">
        <p14:creationId xmlns:p14="http://schemas.microsoft.com/office/powerpoint/2010/main" val="2242108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County_Dublin" TargetMode="External"/><Relationship Id="rId2" Type="http://schemas.openxmlformats.org/officeDocument/2006/relationships/hyperlink" Target="https://en.wikipedia.org/wiki/List_of_Irish_counties_by_populati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2C4BFA1-2075-4901-9E24-E41D1FDD51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9" name="Oval 5">
              <a:extLst>
                <a:ext uri="{FF2B5EF4-FFF2-40B4-BE49-F238E27FC236}">
                  <a16:creationId xmlns:a16="http://schemas.microsoft.com/office/drawing/2014/main" id="{985A7375-E3AF-4F5C-85AE-17E8832952C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30" name="Oval 9">
              <a:extLst>
                <a:ext uri="{FF2B5EF4-FFF2-40B4-BE49-F238E27FC236}">
                  <a16:creationId xmlns:a16="http://schemas.microsoft.com/office/drawing/2014/main" id="{F0307F65-8304-4FA8-A841-D4D7625411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1" name="Oval 5">
              <a:extLst>
                <a:ext uri="{FF2B5EF4-FFF2-40B4-BE49-F238E27FC236}">
                  <a16:creationId xmlns:a16="http://schemas.microsoft.com/office/drawing/2014/main" id="{C8B8394C-136F-4E05-A002-D93A5E79CD5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13" name="Rectangle 12">
            <a:extLst>
              <a:ext uri="{FF2B5EF4-FFF2-40B4-BE49-F238E27FC236}">
                <a16:creationId xmlns:a16="http://schemas.microsoft.com/office/drawing/2014/main" id="{053FB2EE-284F-4C87-AB3D-BBF87A9FA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A70755B-7FB7-48A4-ACBA-D7069B8E106B}"/>
              </a:ext>
            </a:extLst>
          </p:cNvPr>
          <p:cNvSpPr>
            <a:spLocks noGrp="1"/>
          </p:cNvSpPr>
          <p:nvPr>
            <p:ph type="ctrTitle"/>
          </p:nvPr>
        </p:nvSpPr>
        <p:spPr>
          <a:xfrm>
            <a:off x="1524000" y="2776538"/>
            <a:ext cx="9144000" cy="1381188"/>
          </a:xfrm>
        </p:spPr>
        <p:txBody>
          <a:bodyPr anchor="ctr">
            <a:normAutofit/>
          </a:bodyPr>
          <a:lstStyle/>
          <a:p>
            <a:r>
              <a:rPr lang="en-IN" sz="4000">
                <a:solidFill>
                  <a:schemeClr val="bg2"/>
                </a:solidFill>
              </a:rPr>
              <a:t>Capstone Project 	</a:t>
            </a:r>
          </a:p>
        </p:txBody>
      </p:sp>
      <p:sp>
        <p:nvSpPr>
          <p:cNvPr id="3" name="Subtitle 2">
            <a:extLst>
              <a:ext uri="{FF2B5EF4-FFF2-40B4-BE49-F238E27FC236}">
                <a16:creationId xmlns:a16="http://schemas.microsoft.com/office/drawing/2014/main" id="{0E45D13D-78A3-453E-B436-A9EECE6979EF}"/>
              </a:ext>
            </a:extLst>
          </p:cNvPr>
          <p:cNvSpPr>
            <a:spLocks noGrp="1"/>
          </p:cNvSpPr>
          <p:nvPr>
            <p:ph type="subTitle" idx="1"/>
          </p:nvPr>
        </p:nvSpPr>
        <p:spPr>
          <a:xfrm>
            <a:off x="1524000" y="4495800"/>
            <a:ext cx="9144000" cy="762000"/>
          </a:xfrm>
        </p:spPr>
        <p:txBody>
          <a:bodyPr>
            <a:normAutofit/>
          </a:bodyPr>
          <a:lstStyle/>
          <a:p>
            <a:r>
              <a:rPr lang="en-IN" sz="1800"/>
              <a:t>Neighbourhood Battle Dublin</a:t>
            </a:r>
          </a:p>
        </p:txBody>
      </p:sp>
    </p:spTree>
    <p:extLst>
      <p:ext uri="{BB962C8B-B14F-4D97-AF65-F5344CB8AC3E}">
        <p14:creationId xmlns:p14="http://schemas.microsoft.com/office/powerpoint/2010/main" val="23997946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1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1C0025-D0FD-441E-AF85-AA7DFF927618}"/>
              </a:ext>
            </a:extLst>
          </p:cNvPr>
          <p:cNvSpPr>
            <a:spLocks noGrp="1"/>
          </p:cNvSpPr>
          <p:nvPr>
            <p:ph type="title"/>
          </p:nvPr>
        </p:nvSpPr>
        <p:spPr>
          <a:xfrm>
            <a:off x="686834" y="1153572"/>
            <a:ext cx="3200400" cy="4461163"/>
          </a:xfrm>
        </p:spPr>
        <p:txBody>
          <a:bodyPr>
            <a:normAutofit/>
          </a:bodyPr>
          <a:lstStyle/>
          <a:p>
            <a:r>
              <a:rPr lang="en-IN" b="1">
                <a:solidFill>
                  <a:srgbClr val="FFFFFF"/>
                </a:solidFill>
              </a:rPr>
              <a:t>Introduction: Business Problem</a:t>
            </a:r>
          </a:p>
        </p:txBody>
      </p:sp>
      <p:sp>
        <p:nvSpPr>
          <p:cNvPr id="21" name="Arc 2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415E1DB-79D6-4FEF-8581-8C4B9D4DA09C}"/>
              </a:ext>
            </a:extLst>
          </p:cNvPr>
          <p:cNvSpPr>
            <a:spLocks noGrp="1"/>
          </p:cNvSpPr>
          <p:nvPr>
            <p:ph idx="1"/>
          </p:nvPr>
        </p:nvSpPr>
        <p:spPr>
          <a:xfrm>
            <a:off x="4447308" y="591344"/>
            <a:ext cx="6906491" cy="5585619"/>
          </a:xfrm>
        </p:spPr>
        <p:txBody>
          <a:bodyPr anchor="ctr">
            <a:normAutofit/>
          </a:bodyPr>
          <a:lstStyle/>
          <a:p>
            <a:pPr marL="0" indent="0">
              <a:buNone/>
            </a:pPr>
            <a:r>
              <a:rPr lang="en-IN"/>
              <a:t>In recent years Migrations to Ireland are increased and most of the migrant are based at Dublin location. Due to increased housing prices in Dublin city area, people are preferring to locate little away from Dublin, but they find difficult to locate good restaurants or grocery store near their homes. In such scenario, restaurants like Asian, Chinese or Italian cuisine or even a grocery restaurant would be blessing for people and they won’t need to visit Dublin city centre always.</a:t>
            </a:r>
          </a:p>
          <a:p>
            <a:pPr marL="0" indent="0">
              <a:buNone/>
            </a:pPr>
            <a:endParaRPr lang="en-IN"/>
          </a:p>
        </p:txBody>
      </p:sp>
    </p:spTree>
    <p:extLst>
      <p:ext uri="{BB962C8B-B14F-4D97-AF65-F5344CB8AC3E}">
        <p14:creationId xmlns:p14="http://schemas.microsoft.com/office/powerpoint/2010/main" val="636756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9CF84F-9695-4093-970F-D8E8BE6E7292}"/>
              </a:ext>
            </a:extLst>
          </p:cNvPr>
          <p:cNvSpPr>
            <a:spLocks noGrp="1"/>
          </p:cNvSpPr>
          <p:nvPr>
            <p:ph type="title"/>
          </p:nvPr>
        </p:nvSpPr>
        <p:spPr>
          <a:xfrm>
            <a:off x="686834" y="1153572"/>
            <a:ext cx="3200400" cy="4461163"/>
          </a:xfrm>
        </p:spPr>
        <p:txBody>
          <a:bodyPr>
            <a:normAutofit/>
          </a:bodyPr>
          <a:lstStyle/>
          <a:p>
            <a:r>
              <a:rPr lang="en-IN" b="1">
                <a:solidFill>
                  <a:srgbClr val="FFFFFF"/>
                </a:solidFill>
              </a:rPr>
              <a:t>Data</a:t>
            </a:r>
          </a:p>
        </p:txBody>
      </p:sp>
      <p:sp>
        <p:nvSpPr>
          <p:cNvPr id="19" name="Arc 18">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862D915E-578A-4937-8E17-3F873D6AE39D}"/>
              </a:ext>
            </a:extLst>
          </p:cNvPr>
          <p:cNvSpPr>
            <a:spLocks noGrp="1"/>
          </p:cNvSpPr>
          <p:nvPr>
            <p:ph idx="1"/>
          </p:nvPr>
        </p:nvSpPr>
        <p:spPr>
          <a:xfrm>
            <a:off x="4447308" y="591344"/>
            <a:ext cx="6906491" cy="5585619"/>
          </a:xfrm>
        </p:spPr>
        <p:txBody>
          <a:bodyPr anchor="ctr">
            <a:normAutofit/>
          </a:bodyPr>
          <a:lstStyle/>
          <a:p>
            <a:r>
              <a:rPr lang="en-IN" sz="2400"/>
              <a:t>Dublin has postal districts 1-24 or Greater Dublin with 4 major regions can be scrapped from below sites,</a:t>
            </a:r>
          </a:p>
          <a:p>
            <a:pPr marL="0" indent="0">
              <a:buNone/>
            </a:pPr>
            <a:r>
              <a:rPr lang="en-IN" sz="2400" u="sng">
                <a:hlinkClick r:id="rId2"/>
              </a:rPr>
              <a:t>https://en.wikipedia.org/wiki/List_of_Irish_counties_by_population</a:t>
            </a:r>
            <a:endParaRPr lang="en-IN" sz="2400"/>
          </a:p>
          <a:p>
            <a:pPr marL="0" indent="0">
              <a:buNone/>
            </a:pPr>
            <a:r>
              <a:rPr lang="en-IN" sz="2400" u="sng">
                <a:hlinkClick r:id="rId3"/>
              </a:rPr>
              <a:t>https://en.wikipedia.org/wiki/County_Dublin</a:t>
            </a:r>
            <a:endParaRPr lang="en-IN" sz="2400"/>
          </a:p>
          <a:p>
            <a:r>
              <a:rPr lang="en-IN" sz="2400"/>
              <a:t>For the problem mentioned we would need data</a:t>
            </a:r>
          </a:p>
          <a:p>
            <a:pPr lvl="0"/>
            <a:r>
              <a:rPr lang="en-IN" sz="2400"/>
              <a:t>Location data for Dublin postal districts and greater Dublin</a:t>
            </a:r>
          </a:p>
          <a:p>
            <a:pPr lvl="0"/>
            <a:r>
              <a:rPr lang="en-IN" sz="2400"/>
              <a:t>Venues data around all Dublin postal districts and for Greater Dublin regions</a:t>
            </a:r>
          </a:p>
          <a:p>
            <a:pPr lvl="0"/>
            <a:r>
              <a:rPr lang="en-IN" sz="2400"/>
              <a:t>Also population data for 4 major regions of Dublin</a:t>
            </a:r>
          </a:p>
          <a:p>
            <a:endParaRPr lang="en-IN" sz="2400"/>
          </a:p>
        </p:txBody>
      </p:sp>
    </p:spTree>
    <p:extLst>
      <p:ext uri="{BB962C8B-B14F-4D97-AF65-F5344CB8AC3E}">
        <p14:creationId xmlns:p14="http://schemas.microsoft.com/office/powerpoint/2010/main" val="3922946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6A879-8172-481E-8927-B34C0BA3BC9C}"/>
              </a:ext>
            </a:extLst>
          </p:cNvPr>
          <p:cNvSpPr>
            <a:spLocks noGrp="1"/>
          </p:cNvSpPr>
          <p:nvPr>
            <p:ph type="title"/>
          </p:nvPr>
        </p:nvSpPr>
        <p:spPr/>
        <p:txBody>
          <a:bodyPr/>
          <a:lstStyle/>
          <a:p>
            <a:r>
              <a:rPr lang="en-IN" b="1" dirty="0"/>
              <a:t>Results/Analysis</a:t>
            </a:r>
          </a:p>
        </p:txBody>
      </p:sp>
      <p:sp>
        <p:nvSpPr>
          <p:cNvPr id="5" name="TextBox 4">
            <a:extLst>
              <a:ext uri="{FF2B5EF4-FFF2-40B4-BE49-F238E27FC236}">
                <a16:creationId xmlns:a16="http://schemas.microsoft.com/office/drawing/2014/main" id="{4BD17B69-E75D-456D-9776-F3ACAF69221E}"/>
              </a:ext>
            </a:extLst>
          </p:cNvPr>
          <p:cNvSpPr txBox="1"/>
          <p:nvPr/>
        </p:nvSpPr>
        <p:spPr>
          <a:xfrm>
            <a:off x="622169" y="2554664"/>
            <a:ext cx="1979629" cy="923330"/>
          </a:xfrm>
          <a:prstGeom prst="rect">
            <a:avLst/>
          </a:prstGeom>
          <a:noFill/>
          <a:ln>
            <a:solidFill>
              <a:schemeClr val="accent1"/>
            </a:solidFill>
          </a:ln>
        </p:spPr>
        <p:txBody>
          <a:bodyPr wrap="square" rtlCol="0">
            <a:spAutoFit/>
          </a:bodyPr>
          <a:lstStyle/>
          <a:p>
            <a:r>
              <a:rPr lang="en-IN" dirty="0"/>
              <a:t>Planning a food or food store business in Dublin?</a:t>
            </a:r>
          </a:p>
        </p:txBody>
      </p:sp>
      <p:sp>
        <p:nvSpPr>
          <p:cNvPr id="6" name="TextBox 5">
            <a:extLst>
              <a:ext uri="{FF2B5EF4-FFF2-40B4-BE49-F238E27FC236}">
                <a16:creationId xmlns:a16="http://schemas.microsoft.com/office/drawing/2014/main" id="{5794B9D6-154E-45C0-8B9F-9347CA2F7C5F}"/>
              </a:ext>
            </a:extLst>
          </p:cNvPr>
          <p:cNvSpPr txBox="1"/>
          <p:nvPr/>
        </p:nvSpPr>
        <p:spPr>
          <a:xfrm>
            <a:off x="2771088" y="5133975"/>
            <a:ext cx="2498103" cy="923330"/>
          </a:xfrm>
          <a:prstGeom prst="rect">
            <a:avLst/>
          </a:prstGeom>
          <a:noFill/>
          <a:ln>
            <a:solidFill>
              <a:schemeClr val="accent1">
                <a:shade val="50000"/>
              </a:schemeClr>
            </a:solidFill>
          </a:ln>
        </p:spPr>
        <p:txBody>
          <a:bodyPr wrap="square" rtlCol="0">
            <a:spAutoFit/>
          </a:bodyPr>
          <a:lstStyle/>
          <a:p>
            <a:r>
              <a:rPr lang="en-IN" dirty="0"/>
              <a:t>Which area will be less competitive yet have good potential?</a:t>
            </a:r>
          </a:p>
        </p:txBody>
      </p:sp>
      <p:pic>
        <p:nvPicPr>
          <p:cNvPr id="7" name="Picture 6">
            <a:extLst>
              <a:ext uri="{FF2B5EF4-FFF2-40B4-BE49-F238E27FC236}">
                <a16:creationId xmlns:a16="http://schemas.microsoft.com/office/drawing/2014/main" id="{6DB07E20-680A-406F-AE15-A097874E21F6}"/>
              </a:ext>
            </a:extLst>
          </p:cNvPr>
          <p:cNvPicPr/>
          <p:nvPr/>
        </p:nvPicPr>
        <p:blipFill>
          <a:blip r:embed="rId2"/>
          <a:stretch>
            <a:fillRect/>
          </a:stretch>
        </p:blipFill>
        <p:spPr>
          <a:xfrm>
            <a:off x="6650477" y="2329498"/>
            <a:ext cx="1666672" cy="1045115"/>
          </a:xfrm>
          <a:prstGeom prst="rect">
            <a:avLst/>
          </a:prstGeom>
        </p:spPr>
      </p:pic>
      <p:pic>
        <p:nvPicPr>
          <p:cNvPr id="8" name="Picture 7">
            <a:extLst>
              <a:ext uri="{FF2B5EF4-FFF2-40B4-BE49-F238E27FC236}">
                <a16:creationId xmlns:a16="http://schemas.microsoft.com/office/drawing/2014/main" id="{01326A4B-DA84-4131-B47A-2D25EFB68912}"/>
              </a:ext>
            </a:extLst>
          </p:cNvPr>
          <p:cNvPicPr/>
          <p:nvPr/>
        </p:nvPicPr>
        <p:blipFill>
          <a:blip r:embed="rId3"/>
          <a:stretch>
            <a:fillRect/>
          </a:stretch>
        </p:blipFill>
        <p:spPr>
          <a:xfrm>
            <a:off x="7455276" y="3374613"/>
            <a:ext cx="3898524" cy="1498796"/>
          </a:xfrm>
          <a:prstGeom prst="rect">
            <a:avLst/>
          </a:prstGeom>
        </p:spPr>
      </p:pic>
      <p:sp>
        <p:nvSpPr>
          <p:cNvPr id="3" name="Rectangle 2">
            <a:extLst>
              <a:ext uri="{FF2B5EF4-FFF2-40B4-BE49-F238E27FC236}">
                <a16:creationId xmlns:a16="http://schemas.microsoft.com/office/drawing/2014/main" id="{24694D42-5C2F-4352-8D24-D5BB5B3FE9AD}"/>
              </a:ext>
            </a:extLst>
          </p:cNvPr>
          <p:cNvSpPr/>
          <p:nvPr/>
        </p:nvSpPr>
        <p:spPr>
          <a:xfrm>
            <a:off x="6448425" y="1990725"/>
            <a:ext cx="5295900" cy="31432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Graphic 8" descr="Thought bubble">
            <a:extLst>
              <a:ext uri="{FF2B5EF4-FFF2-40B4-BE49-F238E27FC236}">
                <a16:creationId xmlns:a16="http://schemas.microsoft.com/office/drawing/2014/main" id="{F7DC67B4-96E3-42E7-BFA2-E342558C49D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94576" y="3504202"/>
            <a:ext cx="1629774" cy="1629774"/>
          </a:xfrm>
          <a:prstGeom prst="rect">
            <a:avLst/>
          </a:prstGeom>
        </p:spPr>
      </p:pic>
      <p:sp>
        <p:nvSpPr>
          <p:cNvPr id="11" name="Arrow: Bent-Up 10">
            <a:extLst>
              <a:ext uri="{FF2B5EF4-FFF2-40B4-BE49-F238E27FC236}">
                <a16:creationId xmlns:a16="http://schemas.microsoft.com/office/drawing/2014/main" id="{B86E1EE9-5584-478B-AB1F-DF10C5A9D6ED}"/>
              </a:ext>
            </a:extLst>
          </p:cNvPr>
          <p:cNvSpPr/>
          <p:nvPr/>
        </p:nvSpPr>
        <p:spPr>
          <a:xfrm>
            <a:off x="5269191" y="5133975"/>
            <a:ext cx="2124075" cy="714375"/>
          </a:xfrm>
          <a:prstGeom prst="bentUpArrow">
            <a:avLst>
              <a:gd name="adj1" fmla="val 19667"/>
              <a:gd name="adj2" fmla="val 25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Arrow: Bent-Up 12">
            <a:extLst>
              <a:ext uri="{FF2B5EF4-FFF2-40B4-BE49-F238E27FC236}">
                <a16:creationId xmlns:a16="http://schemas.microsoft.com/office/drawing/2014/main" id="{85D80299-2801-4BA0-9E87-97C8BA219E1B}"/>
              </a:ext>
            </a:extLst>
          </p:cNvPr>
          <p:cNvSpPr/>
          <p:nvPr/>
        </p:nvSpPr>
        <p:spPr>
          <a:xfrm rot="5400000">
            <a:off x="1191959" y="4310061"/>
            <a:ext cx="2411196" cy="747062"/>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517D17D5-5437-45C8-9FAE-F32BAA446A20}"/>
              </a:ext>
            </a:extLst>
          </p:cNvPr>
          <p:cNvSpPr txBox="1"/>
          <p:nvPr/>
        </p:nvSpPr>
        <p:spPr>
          <a:xfrm>
            <a:off x="9077122" y="2190750"/>
            <a:ext cx="2247900" cy="307777"/>
          </a:xfrm>
          <a:prstGeom prst="rect">
            <a:avLst/>
          </a:prstGeom>
          <a:noFill/>
        </p:spPr>
        <p:txBody>
          <a:bodyPr wrap="square" rtlCol="0">
            <a:spAutoFit/>
          </a:bodyPr>
          <a:lstStyle/>
          <a:p>
            <a:r>
              <a:rPr lang="en-IN" sz="1400" dirty="0"/>
              <a:t>Fingal,Dublin4,8</a:t>
            </a:r>
          </a:p>
        </p:txBody>
      </p:sp>
      <p:pic>
        <p:nvPicPr>
          <p:cNvPr id="12" name="Picture 11">
            <a:extLst>
              <a:ext uri="{FF2B5EF4-FFF2-40B4-BE49-F238E27FC236}">
                <a16:creationId xmlns:a16="http://schemas.microsoft.com/office/drawing/2014/main" id="{D0B7183C-C2EA-4D9D-99FC-EFD8C53AB2BC}"/>
              </a:ext>
            </a:extLst>
          </p:cNvPr>
          <p:cNvPicPr/>
          <p:nvPr/>
        </p:nvPicPr>
        <p:blipFill rotWithShape="1">
          <a:blip r:embed="rId6"/>
          <a:srcRect l="43436" r="-1"/>
          <a:stretch/>
        </p:blipFill>
        <p:spPr>
          <a:xfrm>
            <a:off x="8435383" y="1690688"/>
            <a:ext cx="2688338" cy="1548001"/>
          </a:xfrm>
          <a:prstGeom prst="rect">
            <a:avLst/>
          </a:prstGeom>
        </p:spPr>
      </p:pic>
    </p:spTree>
    <p:extLst>
      <p:ext uri="{BB962C8B-B14F-4D97-AF65-F5344CB8AC3E}">
        <p14:creationId xmlns:p14="http://schemas.microsoft.com/office/powerpoint/2010/main" val="2112480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6A879-8172-481E-8927-B34C0BA3BC9C}"/>
              </a:ext>
            </a:extLst>
          </p:cNvPr>
          <p:cNvSpPr>
            <a:spLocks noGrp="1"/>
          </p:cNvSpPr>
          <p:nvPr>
            <p:ph type="title"/>
          </p:nvPr>
        </p:nvSpPr>
        <p:spPr/>
        <p:txBody>
          <a:bodyPr/>
          <a:lstStyle/>
          <a:p>
            <a:r>
              <a:rPr lang="en-IN" b="1" dirty="0"/>
              <a:t>Analysis - Discussions</a:t>
            </a:r>
          </a:p>
        </p:txBody>
      </p:sp>
      <p:sp>
        <p:nvSpPr>
          <p:cNvPr id="4" name="Rectangle 3">
            <a:extLst>
              <a:ext uri="{FF2B5EF4-FFF2-40B4-BE49-F238E27FC236}">
                <a16:creationId xmlns:a16="http://schemas.microsoft.com/office/drawing/2014/main" id="{819B633C-BC19-4810-B4CF-D90AF78224CD}"/>
              </a:ext>
            </a:extLst>
          </p:cNvPr>
          <p:cNvSpPr/>
          <p:nvPr/>
        </p:nvSpPr>
        <p:spPr>
          <a:xfrm>
            <a:off x="417250" y="2201662"/>
            <a:ext cx="10670959" cy="3046219"/>
          </a:xfrm>
          <a:prstGeom prst="rect">
            <a:avLst/>
          </a:prstGeom>
        </p:spPr>
        <p:txBody>
          <a:bodyPr wrap="square">
            <a:spAutoFit/>
          </a:bodyPr>
          <a:lstStyle/>
          <a:p>
            <a:pPr marL="285750" indent="-285750">
              <a:lnSpc>
                <a:spcPct val="107000"/>
              </a:lnSpc>
              <a:spcAft>
                <a:spcPts val="800"/>
              </a:spcAft>
              <a:buFont typeface="Arial" panose="020B0604020202020204" pitchFamily="34" charset="0"/>
              <a:buChar char="•"/>
            </a:pPr>
            <a:r>
              <a:rPr lang="en-IN" sz="2400" dirty="0">
                <a:latin typeface="Calibri" panose="020F0502020204030204" pitchFamily="34" charset="0"/>
                <a:ea typeface="Calibri" panose="020F0502020204030204" pitchFamily="34" charset="0"/>
                <a:cs typeface="Times New Roman" panose="02020603050405020304" pitchFamily="18" charset="0"/>
              </a:rPr>
              <a:t>Overall Asian Restaurants have less/0 existence in </a:t>
            </a:r>
            <a:r>
              <a:rPr lang="en-IN" sz="2400" b="1" dirty="0">
                <a:latin typeface="Calibri" panose="020F0502020204030204" pitchFamily="34" charset="0"/>
                <a:ea typeface="Calibri" panose="020F0502020204030204" pitchFamily="34" charset="0"/>
                <a:cs typeface="Times New Roman" panose="02020603050405020304" pitchFamily="18" charset="0"/>
              </a:rPr>
              <a:t>Dublin City</a:t>
            </a:r>
            <a:r>
              <a:rPr lang="en-IN" sz="2400" dirty="0">
                <a:latin typeface="Calibri" panose="020F0502020204030204" pitchFamily="34" charset="0"/>
                <a:ea typeface="Calibri" panose="020F0502020204030204" pitchFamily="34" charset="0"/>
                <a:cs typeface="Times New Roman" panose="02020603050405020304" pitchFamily="18" charset="0"/>
              </a:rPr>
              <a:t> (Dublin 1, Dublin 2) , </a:t>
            </a:r>
            <a:r>
              <a:rPr lang="en-IN" sz="2400" b="1" dirty="0">
                <a:latin typeface="Calibri" panose="020F0502020204030204" pitchFamily="34" charset="0"/>
                <a:ea typeface="Calibri" panose="020F0502020204030204" pitchFamily="34" charset="0"/>
                <a:cs typeface="Times New Roman" panose="02020603050405020304" pitchFamily="18" charset="0"/>
              </a:rPr>
              <a:t>Fingal</a:t>
            </a:r>
            <a:r>
              <a:rPr lang="en-IN" sz="2400" dirty="0">
                <a:latin typeface="Calibri" panose="020F0502020204030204" pitchFamily="34" charset="0"/>
                <a:ea typeface="Calibri" panose="020F0502020204030204" pitchFamily="34" charset="0"/>
                <a:cs typeface="Times New Roman" panose="02020603050405020304" pitchFamily="18" charset="0"/>
              </a:rPr>
              <a:t> and </a:t>
            </a:r>
            <a:r>
              <a:rPr lang="en-IN" sz="2400" b="1" dirty="0">
                <a:latin typeface="Calibri" panose="020F0502020204030204" pitchFamily="34" charset="0"/>
                <a:ea typeface="Calibri" panose="020F0502020204030204" pitchFamily="34" charset="0"/>
                <a:cs typeface="Times New Roman" panose="02020603050405020304" pitchFamily="18" charset="0"/>
              </a:rPr>
              <a:t>Dun-</a:t>
            </a:r>
            <a:r>
              <a:rPr lang="en-IN" sz="2400" b="1" dirty="0" err="1">
                <a:latin typeface="Calibri" panose="020F0502020204030204" pitchFamily="34" charset="0"/>
                <a:ea typeface="Calibri" panose="020F0502020204030204" pitchFamily="34" charset="0"/>
                <a:cs typeface="Times New Roman" panose="02020603050405020304" pitchFamily="18" charset="0"/>
              </a:rPr>
              <a:t>Laghorie</a:t>
            </a:r>
            <a:r>
              <a:rPr lang="en-IN" sz="2400" dirty="0">
                <a:latin typeface="Calibri" panose="020F0502020204030204" pitchFamily="34" charset="0"/>
                <a:ea typeface="Calibri" panose="020F0502020204030204" pitchFamily="34" charset="0"/>
                <a:cs typeface="Times New Roman" panose="02020603050405020304" pitchFamily="18" charset="0"/>
              </a:rPr>
              <a:t> areas, region which has plenty of restaurants and cafe otherwise.</a:t>
            </a:r>
          </a:p>
          <a:p>
            <a:pPr marL="285750" indent="-285750">
              <a:lnSpc>
                <a:spcPct val="107000"/>
              </a:lnSpc>
              <a:spcAft>
                <a:spcPts val="800"/>
              </a:spcAft>
              <a:buFont typeface="Arial" panose="020B0604020202020204" pitchFamily="34" charset="0"/>
              <a:buChar char="•"/>
            </a:pPr>
            <a:r>
              <a:rPr lang="en-IN" sz="2400" dirty="0">
                <a:latin typeface="Calibri" panose="020F0502020204030204" pitchFamily="34" charset="0"/>
                <a:ea typeface="Calibri" panose="020F0502020204030204" pitchFamily="34" charset="0"/>
                <a:cs typeface="Times New Roman" panose="02020603050405020304" pitchFamily="18" charset="0"/>
              </a:rPr>
              <a:t>Assuming Asian migrated peoples are settling in Dublin 15, Dublin 2, Dublin 4 postal districts majorly, hence </a:t>
            </a:r>
            <a:r>
              <a:rPr lang="en-IN" sz="2400" b="1" dirty="0">
                <a:latin typeface="Calibri" panose="020F0502020204030204" pitchFamily="34" charset="0"/>
                <a:ea typeface="Calibri" panose="020F0502020204030204" pitchFamily="34" charset="0"/>
                <a:cs typeface="Times New Roman" panose="02020603050405020304" pitchFamily="18" charset="0"/>
              </a:rPr>
              <a:t>Dubin2</a:t>
            </a:r>
            <a:r>
              <a:rPr lang="en-IN" sz="2400" dirty="0">
                <a:latin typeface="Calibri" panose="020F0502020204030204" pitchFamily="34" charset="0"/>
                <a:ea typeface="Calibri" panose="020F0502020204030204" pitchFamily="34" charset="0"/>
                <a:cs typeface="Times New Roman" panose="02020603050405020304" pitchFamily="18" charset="0"/>
              </a:rPr>
              <a:t> and </a:t>
            </a:r>
            <a:r>
              <a:rPr lang="en-IN" sz="2400" b="1" dirty="0">
                <a:latin typeface="Calibri" panose="020F0502020204030204" pitchFamily="34" charset="0"/>
                <a:ea typeface="Calibri" panose="020F0502020204030204" pitchFamily="34" charset="0"/>
                <a:cs typeface="Times New Roman" panose="02020603050405020304" pitchFamily="18" charset="0"/>
              </a:rPr>
              <a:t>Dublin4</a:t>
            </a:r>
            <a:r>
              <a:rPr lang="en-IN" sz="2400" dirty="0">
                <a:latin typeface="Calibri" panose="020F0502020204030204" pitchFamily="34" charset="0"/>
                <a:ea typeface="Calibri" panose="020F0502020204030204" pitchFamily="34" charset="0"/>
                <a:cs typeface="Times New Roman" panose="02020603050405020304" pitchFamily="18" charset="0"/>
              </a:rPr>
              <a:t> can be a good potential area for Asian restaurant</a:t>
            </a:r>
          </a:p>
          <a:p>
            <a:pPr marL="285750" indent="-285750">
              <a:lnSpc>
                <a:spcPct val="107000"/>
              </a:lnSpc>
              <a:spcAft>
                <a:spcPts val="800"/>
              </a:spcAft>
              <a:buFont typeface="Arial" panose="020B0604020202020204" pitchFamily="34" charset="0"/>
              <a:buChar char="•"/>
            </a:pPr>
            <a:r>
              <a:rPr lang="en-IN" sz="2400" dirty="0">
                <a:latin typeface="Calibri" panose="020F0502020204030204" pitchFamily="34" charset="0"/>
                <a:ea typeface="Calibri" panose="020F0502020204030204" pitchFamily="34" charset="0"/>
                <a:cs typeface="Times New Roman" panose="02020603050405020304" pitchFamily="18" charset="0"/>
              </a:rPr>
              <a:t>Also map shows less Asian restaurants in overall Dublin, specifically in Dublin City.</a:t>
            </a:r>
          </a:p>
        </p:txBody>
      </p:sp>
    </p:spTree>
    <p:extLst>
      <p:ext uri="{BB962C8B-B14F-4D97-AF65-F5344CB8AC3E}">
        <p14:creationId xmlns:p14="http://schemas.microsoft.com/office/powerpoint/2010/main" val="740099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960BFC-E295-461E-9C43-3EEBAD1B73D2}"/>
              </a:ext>
            </a:extLst>
          </p:cNvPr>
          <p:cNvSpPr>
            <a:spLocks noGrp="1"/>
          </p:cNvSpPr>
          <p:nvPr>
            <p:ph type="title"/>
          </p:nvPr>
        </p:nvSpPr>
        <p:spPr>
          <a:xfrm>
            <a:off x="686834" y="1153572"/>
            <a:ext cx="3200400" cy="4461163"/>
          </a:xfrm>
        </p:spPr>
        <p:txBody>
          <a:bodyPr>
            <a:normAutofit/>
          </a:bodyPr>
          <a:lstStyle/>
          <a:p>
            <a:r>
              <a:rPr lang="en-IN" b="1">
                <a:solidFill>
                  <a:srgbClr val="FFFFFF"/>
                </a:solidFill>
              </a:rPr>
              <a:t>Conclusion</a:t>
            </a:r>
          </a:p>
        </p:txBody>
      </p:sp>
      <p:sp>
        <p:nvSpPr>
          <p:cNvPr id="19" name="Arc 18">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09D8306-65D5-452B-A7F1-BF42DC4DA550}"/>
              </a:ext>
            </a:extLst>
          </p:cNvPr>
          <p:cNvSpPr>
            <a:spLocks noGrp="1"/>
          </p:cNvSpPr>
          <p:nvPr>
            <p:ph idx="1"/>
          </p:nvPr>
        </p:nvSpPr>
        <p:spPr>
          <a:xfrm>
            <a:off x="4447308" y="591344"/>
            <a:ext cx="6906491" cy="5585619"/>
          </a:xfrm>
        </p:spPr>
        <p:txBody>
          <a:bodyPr anchor="ctr">
            <a:normAutofit/>
          </a:bodyPr>
          <a:lstStyle/>
          <a:p>
            <a:r>
              <a:rPr lang="en-IN" b="1" i="1" dirty="0"/>
              <a:t>Dublin City, Fingal </a:t>
            </a:r>
            <a:r>
              <a:rPr lang="en-IN" dirty="0"/>
              <a:t>and </a:t>
            </a:r>
            <a:r>
              <a:rPr lang="en-IN" b="1" dirty="0"/>
              <a:t>Dun-</a:t>
            </a:r>
            <a:r>
              <a:rPr lang="en-IN" b="1" dirty="0" err="1"/>
              <a:t>Laghorie</a:t>
            </a:r>
            <a:r>
              <a:rPr lang="en-IN" dirty="0"/>
              <a:t> would be potential regions to open a </a:t>
            </a:r>
            <a:r>
              <a:rPr lang="en-IN" b="1" i="1" dirty="0"/>
              <a:t>Asian Restaurant</a:t>
            </a:r>
            <a:endParaRPr lang="en-IN" dirty="0"/>
          </a:p>
          <a:p>
            <a:r>
              <a:rPr lang="en-IN" dirty="0"/>
              <a:t>Assuming increasing population in </a:t>
            </a:r>
            <a:r>
              <a:rPr lang="en-IN" b="1" dirty="0"/>
              <a:t>Dublin 4, Dublin 8 and Fingal region,</a:t>
            </a:r>
            <a:r>
              <a:rPr lang="en-IN" dirty="0"/>
              <a:t> </a:t>
            </a:r>
            <a:r>
              <a:rPr lang="en-IN" b="1" i="1" dirty="0"/>
              <a:t>Asian restaurants</a:t>
            </a:r>
            <a:r>
              <a:rPr lang="en-IN" dirty="0"/>
              <a:t> would have good potential in these areas of Dublin </a:t>
            </a:r>
          </a:p>
          <a:p>
            <a:endParaRPr lang="en-IN" dirty="0"/>
          </a:p>
        </p:txBody>
      </p:sp>
    </p:spTree>
    <p:extLst>
      <p:ext uri="{BB962C8B-B14F-4D97-AF65-F5344CB8AC3E}">
        <p14:creationId xmlns:p14="http://schemas.microsoft.com/office/powerpoint/2010/main" val="21754839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9</TotalTime>
  <Words>340</Words>
  <Application>Microsoft Office PowerPoint</Application>
  <PresentationFormat>Widescreen</PresentationFormat>
  <Paragraphs>23</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Capstone Project  </vt:lpstr>
      <vt:lpstr>Introduction: Business Problem</vt:lpstr>
      <vt:lpstr>Data</vt:lpstr>
      <vt:lpstr>Results/Analysis</vt:lpstr>
      <vt:lpstr>Analysis - Discussions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dc:title>
  <dc:creator>Bhagya</dc:creator>
  <cp:lastModifiedBy>Bhagya</cp:lastModifiedBy>
  <cp:revision>3</cp:revision>
  <dcterms:created xsi:type="dcterms:W3CDTF">2020-03-14T12:50:16Z</dcterms:created>
  <dcterms:modified xsi:type="dcterms:W3CDTF">2020-03-14T17:47:59Z</dcterms:modified>
</cp:coreProperties>
</file>