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2C42260-8E0A-41F8-94C0-DA637ECD8D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PDB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PDB Data Exploration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Agendas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Parsing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Storing into NoSQL DB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 from db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Possibilities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of graph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Parsing</a:t>
            </a: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206000" y="1768680"/>
            <a:ext cx="7666920" cy="438444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9DEB6F-F4AE-4733-A39C-980348ABC36A}"/>
              </a:ext>
            </a:extLst>
          </p:cNvPr>
          <p:cNvSpPr/>
          <p:nvPr/>
        </p:nvSpPr>
        <p:spPr>
          <a:xfrm>
            <a:off x="3093396" y="4737370"/>
            <a:ext cx="4027251" cy="12062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E6A6-6301-4BB4-9EF9-EE537C22FF0D}"/>
              </a:ext>
            </a:extLst>
          </p:cNvPr>
          <p:cNvSpPr txBox="1"/>
          <p:nvPr/>
        </p:nvSpPr>
        <p:spPr>
          <a:xfrm>
            <a:off x="7384307" y="4737370"/>
            <a:ext cx="2364750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Based on this pattern</a:t>
            </a:r>
            <a:br>
              <a:rPr lang="en-US" dirty="0"/>
            </a:br>
            <a:r>
              <a:rPr lang="en-US" dirty="0"/>
              <a:t>we can split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lvl="1" algn="ctr">
              <a:buClr>
                <a:srgbClr val="000000"/>
              </a:buClr>
              <a:buSzPct val="45000"/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Storing into NoSQL DB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1206000" y="1768680"/>
            <a:ext cx="7666920" cy="4384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3FB955-04B1-44AF-A780-2E354598CEC4}"/>
              </a:ext>
            </a:extLst>
          </p:cNvPr>
          <p:cNvSpPr txBox="1"/>
          <p:nvPr/>
        </p:nvSpPr>
        <p:spPr>
          <a:xfrm>
            <a:off x="1857983" y="6358320"/>
            <a:ext cx="692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result of the parsed data each atom with their x, y, z </a:t>
            </a:r>
            <a:r>
              <a:rPr lang="en-US" dirty="0" err="1">
                <a:solidFill>
                  <a:schemeClr val="accent1"/>
                </a:solidFill>
              </a:rPr>
              <a:t>cordinate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 from DB</a:t>
            </a: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2450880" y="1768680"/>
            <a:ext cx="5177160" cy="4384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B15CE-BA08-41D3-AB75-0E88A61FC291}"/>
              </a:ext>
            </a:extLst>
          </p:cNvPr>
          <p:cNvSpPr txBox="1"/>
          <p:nvPr/>
        </p:nvSpPr>
        <p:spPr>
          <a:xfrm>
            <a:off x="1837301" y="6653719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Plotted each atom in 3d coordination used(</a:t>
            </a:r>
            <a:r>
              <a:rPr lang="en-US" dirty="0" err="1">
                <a:solidFill>
                  <a:schemeClr val="accent1"/>
                </a:solidFill>
              </a:rPr>
              <a:t>Matplotlib</a:t>
            </a:r>
            <a:r>
              <a:rPr lang="en-US" dirty="0">
                <a:solidFill>
                  <a:schemeClr val="accent1"/>
                </a:solidFill>
              </a:rPr>
              <a:t>-python)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of Graph Database</a:t>
            </a: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1424520" y="1768680"/>
            <a:ext cx="7229880" cy="4384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22C22-C63E-4398-B10F-E6726C83B409}"/>
              </a:ext>
            </a:extLst>
          </p:cNvPr>
          <p:cNvSpPr txBox="1"/>
          <p:nvPr/>
        </p:nvSpPr>
        <p:spPr>
          <a:xfrm>
            <a:off x="2756491" y="6546716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future plan of our analogy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(neo4j a graph database management system)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69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Rifat Azad</cp:lastModifiedBy>
  <cp:revision>4</cp:revision>
  <dcterms:created xsi:type="dcterms:W3CDTF">2017-05-30T02:42:40Z</dcterms:created>
  <dcterms:modified xsi:type="dcterms:W3CDTF">2017-06-04T05:51:38Z</dcterms:modified>
  <dc:language>en-US</dc:language>
</cp:coreProperties>
</file>