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2" r:id="rId4"/>
    <p:sldId id="262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5B0BBD1-A50C-4483-858B-1A8E1BC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FBE5AC-CEEA-43E0-8973-3C34ED138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C9375117-623C-4F55-AD83-525BA29A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A870E43B-E866-43E9-94F5-3FB534BA6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7B9CE7FF-651F-416F-A033-260E23FF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B23EC898-0A0A-4CE4-BCDC-CD9A7B488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F5FEFF2-2755-42FF-AADC-A3954E543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26BF3EC4-279F-4FA0-963F-F33435E7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F306BBF-9208-45C0-8332-78D18F4EA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A4B95C4D-7B86-4AE5-9CF4-8CA386780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5394EB9A-B961-400B-AF2C-25066998A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00AA22FF-784B-41A9-A7E4-1E20348DC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872D07E0-8400-4961-A865-DF90EA8CC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5BEFD8C-B024-479B-A546-6BE073D2E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07E8CC-76B9-4C3E-8426-77B71EF7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en-US"/>
              <a:t>Project 0 – American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D7F7-338B-4B52-9758-D2FE137C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r>
              <a:rPr lang="en-US"/>
              <a:t>Presenter – Ron Kane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12D9268-1D74-4537-8BD2-6907280B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3A4A56B9-7364-481B-A675-6EC0F171C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36364148-B05C-46D3-B7ED-E59BC000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8C1CB2D0-688E-4361-AE45-F3DF263C3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7FB35406-0FE2-4B31-8673-A2B183853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6DE244B7-55F4-458E-B0AA-2C35B4EB7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DF5BD085-8D5D-4510-B33B-8F5D0B8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B3CFDF4E-2DEE-44D2-BFB6-C7BA2B5D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2E94BF0B-3DDD-486A-88E8-4EE80CB83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0D528A0E-F5A7-45C5-A35A-F8EF75BB1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96FAC052-54D0-49C3-A06C-A1F5D5C5F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63393161-35A8-4B34-9DC5-27E8991CA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75C6758-7A60-4B36-AF0C-75D668F3D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9B607E2-E3C3-467F-9702-5A994CC14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0C519C-BAF3-42D9-9854-52407DF7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7F3A8-9AF0-4A5B-BB8A-690869F6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724" y="795743"/>
            <a:ext cx="2426839" cy="3268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73186-259B-4741-A159-92FB40CB6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5"/>
          <a:stretch/>
        </p:blipFill>
        <p:spPr>
          <a:xfrm>
            <a:off x="5724935" y="1505243"/>
            <a:ext cx="2772128" cy="164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C6412-A81D-495E-8F3D-8160D949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985" y="740969"/>
            <a:ext cx="2570128" cy="3268804"/>
          </a:xfrm>
          <a:prstGeom prst="rect">
            <a:avLst/>
          </a:prstGeom>
        </p:spPr>
      </p:pic>
      <p:sp>
        <p:nvSpPr>
          <p:cNvPr id="84" name="Freeform 33">
            <a:extLst>
              <a:ext uri="{FF2B5EF4-FFF2-40B4-BE49-F238E27FC236}">
                <a16:creationId xmlns:a16="http://schemas.microsoft.com/office/drawing/2014/main" id="{55037A53-C8F5-4AAA-98A6-9F299E3F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19EAD-D353-4267-83E8-8924695EF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0" y="5758343"/>
            <a:ext cx="941956" cy="10989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7DC312-F464-457F-89CC-93FD54DBC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74" y="153642"/>
            <a:ext cx="942975" cy="125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62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CAA05C-099B-4EDF-BC41-CC654B2E2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91" y="748146"/>
            <a:ext cx="11887200" cy="6012872"/>
          </a:xfrm>
        </p:spPr>
      </p:pic>
    </p:spTree>
    <p:extLst>
      <p:ext uri="{BB962C8B-B14F-4D97-AF65-F5344CB8AC3E}">
        <p14:creationId xmlns:p14="http://schemas.microsoft.com/office/powerpoint/2010/main" val="179170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3931E-6E7D-4184-B6BD-15B73640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91" y="845116"/>
            <a:ext cx="11859491" cy="5915901"/>
          </a:xfrm>
        </p:spPr>
      </p:pic>
    </p:spTree>
    <p:extLst>
      <p:ext uri="{BB962C8B-B14F-4D97-AF65-F5344CB8AC3E}">
        <p14:creationId xmlns:p14="http://schemas.microsoft.com/office/powerpoint/2010/main" val="1453160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B79A4-6357-4A1C-91EF-044E1D47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91" y="748146"/>
            <a:ext cx="11928764" cy="6012872"/>
          </a:xfrm>
        </p:spPr>
      </p:pic>
    </p:spTree>
    <p:extLst>
      <p:ext uri="{BB962C8B-B14F-4D97-AF65-F5344CB8AC3E}">
        <p14:creationId xmlns:p14="http://schemas.microsoft.com/office/powerpoint/2010/main" val="388233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7F34D-D579-4C87-BEEA-7D451B73B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91" y="748144"/>
            <a:ext cx="11928763" cy="6012873"/>
          </a:xfrm>
        </p:spPr>
      </p:pic>
    </p:spTree>
    <p:extLst>
      <p:ext uri="{BB962C8B-B14F-4D97-AF65-F5344CB8AC3E}">
        <p14:creationId xmlns:p14="http://schemas.microsoft.com/office/powerpoint/2010/main" val="1834961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(Use Case)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60CBB-E16A-474F-9D0F-F88B1D13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845117"/>
            <a:ext cx="11942618" cy="5915901"/>
          </a:xfrm>
        </p:spPr>
        <p:txBody>
          <a:bodyPr>
            <a:normAutofit/>
          </a:bodyPr>
          <a:lstStyle/>
          <a:p>
            <a:pPr marL="0" indent="0">
              <a:buClr>
                <a:srgbClr val="A9D9FE"/>
              </a:buClr>
              <a:buNone/>
            </a:pPr>
            <a:r>
              <a:rPr lang="en-US" sz="2200" b="1" dirty="0"/>
              <a:t>We were asked to create an App that would perform the following:</a:t>
            </a:r>
          </a:p>
          <a:p>
            <a:pPr lvl="1">
              <a:buClr>
                <a:srgbClr val="A9D9FE"/>
              </a:buClr>
            </a:pPr>
            <a:r>
              <a:rPr lang="en-US" sz="2200" b="1" dirty="0"/>
              <a:t>Track customer accounts</a:t>
            </a:r>
          </a:p>
          <a:p>
            <a:pPr lvl="1">
              <a:buClr>
                <a:srgbClr val="A9D9FE"/>
              </a:buClr>
            </a:pPr>
            <a:r>
              <a:rPr lang="en-US" sz="2200" b="1" dirty="0"/>
              <a:t>View individual transactions</a:t>
            </a:r>
          </a:p>
          <a:p>
            <a:pPr lvl="1">
              <a:buClr>
                <a:srgbClr val="A9D9FE"/>
              </a:buClr>
            </a:pPr>
            <a:r>
              <a:rPr lang="en-US" sz="2200" b="1" dirty="0"/>
              <a:t>View any related financial details such as loan applications they have made</a:t>
            </a:r>
          </a:p>
          <a:p>
            <a:pPr lvl="2">
              <a:buClr>
                <a:srgbClr val="A9D9FE"/>
              </a:buClr>
            </a:pPr>
            <a:r>
              <a:rPr lang="en-US" sz="2200" b="1" dirty="0"/>
              <a:t>See if those loan applications applied for have been approved of or denied</a:t>
            </a:r>
          </a:p>
          <a:p>
            <a:pPr lvl="1">
              <a:buClr>
                <a:srgbClr val="A9D9FE"/>
              </a:buClr>
            </a:pPr>
            <a:r>
              <a:rPr lang="en-US" sz="2200" b="1" dirty="0"/>
              <a:t>We were also asked to set up 2 account types and related the number of customers accordingly</a:t>
            </a:r>
          </a:p>
          <a:p>
            <a:pPr lvl="2">
              <a:buClr>
                <a:srgbClr val="A9D9FE"/>
              </a:buClr>
            </a:pPr>
            <a:r>
              <a:rPr lang="en-US" sz="2200" b="1" dirty="0"/>
              <a:t>Single Account</a:t>
            </a:r>
          </a:p>
          <a:p>
            <a:pPr lvl="2">
              <a:buClr>
                <a:srgbClr val="A9D9FE"/>
              </a:buClr>
            </a:pPr>
            <a:r>
              <a:rPr lang="en-US" sz="2200" b="1" dirty="0"/>
              <a:t>Joint Account</a:t>
            </a:r>
          </a:p>
          <a:p>
            <a:pPr lvl="1">
              <a:buClr>
                <a:srgbClr val="A9D9FE"/>
              </a:buClr>
            </a:pPr>
            <a:r>
              <a:rPr lang="en-US" sz="2200" b="1" dirty="0"/>
              <a:t>We were also asked to set up a profile for a </a:t>
            </a:r>
            <a:r>
              <a:rPr lang="en-US" sz="2200" b="1" dirty="0" err="1"/>
              <a:t>a</a:t>
            </a:r>
            <a:r>
              <a:rPr lang="en-US" sz="2200" b="1" dirty="0"/>
              <a:t> bank user</a:t>
            </a:r>
          </a:p>
          <a:p>
            <a:pPr lvl="1">
              <a:buClr>
                <a:srgbClr val="A9D9FE"/>
              </a:buClr>
            </a:pPr>
            <a:r>
              <a:rPr lang="en-US" sz="2200" b="1" dirty="0"/>
              <a:t>Finally, we were asked to set up security for the entire org including any custom objects made</a:t>
            </a:r>
          </a:p>
        </p:txBody>
      </p:sp>
    </p:spTree>
    <p:extLst>
      <p:ext uri="{BB962C8B-B14F-4D97-AF65-F5344CB8AC3E}">
        <p14:creationId xmlns:p14="http://schemas.microsoft.com/office/powerpoint/2010/main" val="16512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4D8831-D8D9-4049-806A-BE7B5DE43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8" y="890135"/>
            <a:ext cx="12175936" cy="5870883"/>
          </a:xfrm>
        </p:spPr>
      </p:pic>
    </p:spTree>
    <p:extLst>
      <p:ext uri="{BB962C8B-B14F-4D97-AF65-F5344CB8AC3E}">
        <p14:creationId xmlns:p14="http://schemas.microsoft.com/office/powerpoint/2010/main" val="244962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(ERD)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A05FAB-BE29-447F-874E-2FD0339FC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622" y="984739"/>
            <a:ext cx="11779849" cy="5595902"/>
          </a:xfrm>
        </p:spPr>
      </p:pic>
    </p:spTree>
    <p:extLst>
      <p:ext uri="{BB962C8B-B14F-4D97-AF65-F5344CB8AC3E}">
        <p14:creationId xmlns:p14="http://schemas.microsoft.com/office/powerpoint/2010/main" val="103445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4500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(Security)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C9465B-F43F-444C-AF7C-2E56B28F5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3201" y="914298"/>
            <a:ext cx="6155458" cy="5846720"/>
          </a:xfrm>
        </p:spPr>
      </p:pic>
    </p:spTree>
    <p:extLst>
      <p:ext uri="{BB962C8B-B14F-4D97-AF65-F5344CB8AC3E}">
        <p14:creationId xmlns:p14="http://schemas.microsoft.com/office/powerpoint/2010/main" val="275384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(Security)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B9510A-35B0-42EB-9D4B-F3BE9F2A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91" y="959417"/>
            <a:ext cx="11635038" cy="21073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6BDFBA-F27E-47B9-A580-2B6B9D2C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72" y="3185582"/>
            <a:ext cx="9055817" cy="35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A25CDB-2523-449B-B5D6-0EB69C63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13" y="988978"/>
            <a:ext cx="11941175" cy="5627757"/>
          </a:xfrm>
        </p:spPr>
      </p:pic>
    </p:spTree>
    <p:extLst>
      <p:ext uri="{BB962C8B-B14F-4D97-AF65-F5344CB8AC3E}">
        <p14:creationId xmlns:p14="http://schemas.microsoft.com/office/powerpoint/2010/main" val="306486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D19DB-E5FC-4A91-8562-81517D605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03" y="748145"/>
            <a:ext cx="11944206" cy="6109845"/>
          </a:xfrm>
        </p:spPr>
      </p:pic>
    </p:spTree>
    <p:extLst>
      <p:ext uri="{BB962C8B-B14F-4D97-AF65-F5344CB8AC3E}">
        <p14:creationId xmlns:p14="http://schemas.microsoft.com/office/powerpoint/2010/main" val="295941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68BAB6-5695-4CFB-B1D6-B8153362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40" b="1330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  <a:solidFill>
            <a:srgbClr val="0070C0">
              <a:alpha val="93000"/>
            </a:srgbClr>
          </a:solidFill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B26A1-D8BB-4109-843D-9FC0B45A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96982"/>
            <a:ext cx="12058484" cy="6511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0 – American Bank (Typical Transaction)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54A08-EE17-4887-96BB-9372AE0F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91" y="845117"/>
            <a:ext cx="11945389" cy="5794833"/>
          </a:xfrm>
        </p:spPr>
      </p:pic>
    </p:spTree>
    <p:extLst>
      <p:ext uri="{BB962C8B-B14F-4D97-AF65-F5344CB8AC3E}">
        <p14:creationId xmlns:p14="http://schemas.microsoft.com/office/powerpoint/2010/main" val="2540233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Project 0 – American Bank</vt:lpstr>
      <vt:lpstr>Project 0 – American Bank (Use Case)</vt:lpstr>
      <vt:lpstr>Project 0 – American Bank (Typical Transaction)</vt:lpstr>
      <vt:lpstr>Project 0 – American Bank (ERD)</vt:lpstr>
      <vt:lpstr>Project 0 – American Bank (Security)</vt:lpstr>
      <vt:lpstr>Project 0 – American Bank (Security)</vt:lpstr>
      <vt:lpstr>Project 0 – American Bank (Typical Transaction)</vt:lpstr>
      <vt:lpstr>Project 0 – American Bank (Typical Transaction)</vt:lpstr>
      <vt:lpstr>Project 0 – American Bank (Typical Transaction)</vt:lpstr>
      <vt:lpstr>Project 0 – American Bank (Typical Transaction)</vt:lpstr>
      <vt:lpstr>Project 0 – American Bank (Typical Transaction)</vt:lpstr>
      <vt:lpstr>Project 0 – American Bank (Typical Transaction)</vt:lpstr>
      <vt:lpstr>Project 0 – American Bank (Typical Transaction)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 – American Bank</dc:title>
  <dc:creator>GhostRider</dc:creator>
  <cp:lastModifiedBy>GhostRider</cp:lastModifiedBy>
  <cp:revision>1</cp:revision>
  <dcterms:created xsi:type="dcterms:W3CDTF">2019-02-06T12:28:20Z</dcterms:created>
  <dcterms:modified xsi:type="dcterms:W3CDTF">2019-02-06T12:30:59Z</dcterms:modified>
</cp:coreProperties>
</file>