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A6DA-D1DF-437C-9671-97AE147C8EC0}" type="datetimeFigureOut">
              <a:rPr lang="sv-SE" smtClean="0"/>
              <a:t>2012-10-23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AF92-8C59-403D-AF43-3732A96E3E24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Tarea Web Shop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</a:p>
          <a:p>
            <a:r>
              <a:rPr lang="sv-SE" dirty="0" smtClean="0"/>
              <a:t>Rickard Edfast, Alexander Kurkimäki, Erik Sjögren, Adam Book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General overview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Basic web shop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Customer can browse for products and add them to their cart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Login page for admin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Admin can add, edit, remove products displayed in the shop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Use cases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Login-page for admin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Working database (db)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Show products stored in database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Possibility to update database with products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Adding products to shopping cart</a:t>
            </a: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sv-SE" sz="8000" b="1" dirty="0" smtClean="0">
                <a:solidFill>
                  <a:schemeClr val="bg1"/>
                </a:solidFill>
              </a:rPr>
              <a:t>Demo</a:t>
            </a:r>
            <a:endParaRPr lang="sv-SE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Tarea Web Shop</vt:lpstr>
      <vt:lpstr>General overview</vt:lpstr>
      <vt:lpstr>Use cases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Web Shop</dc:title>
  <dc:creator>Adam</dc:creator>
  <cp:lastModifiedBy>Adam</cp:lastModifiedBy>
  <cp:revision>10</cp:revision>
  <dcterms:created xsi:type="dcterms:W3CDTF">2012-10-23T21:09:32Z</dcterms:created>
  <dcterms:modified xsi:type="dcterms:W3CDTF">2012-10-23T22:44:04Z</dcterms:modified>
</cp:coreProperties>
</file>