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sldIdLst>
    <p:sldId id="256" r:id="rId3"/>
    <p:sldId id="262" r:id="rId4"/>
    <p:sldId id="257" r:id="rId5"/>
    <p:sldId id="264" r:id="rId6"/>
    <p:sldId id="265" r:id="rId7"/>
    <p:sldId id="266" r:id="rId8"/>
    <p:sldId id="268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62"/>
            <p14:sldId id="257"/>
            <p14:sldId id="264"/>
            <p14:sldId id="265"/>
            <p14:sldId id="266"/>
            <p14:sldId id="268"/>
            <p14:sldId id="267"/>
          </p14:sldIdLst>
        </p14:section>
        <p14:section name="了解更多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2014/11/20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电子商务网站是个性化推荐系统的一大应用领域。著名的电子商务网站亚马逊是个性化推荐</a:t>
            </a:r>
          </a:p>
          <a:p>
            <a:r>
              <a:rPr lang="zh-CN" altLang="en-US" dirty="0" smtClean="0"/>
              <a:t>系统的积极应用者和推广者，被</a:t>
            </a:r>
            <a:r>
              <a:rPr lang="en-US" altLang="zh-CN" dirty="0" smtClean="0"/>
              <a:t>RWW</a:t>
            </a:r>
            <a:r>
              <a:rPr lang="zh-CN" altLang="en-US" dirty="0" smtClean="0"/>
              <a:t>（读写网）称为“推荐系统之王”。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03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 smtClean="0"/>
              <a:t>在 </a:t>
            </a:r>
            <a:r>
              <a:rPr lang="zh-CN" baseline="0" dirty="0" smtClean="0"/>
              <a:t>“幻灯片放映”模式，单击箭头进入 PowerPoint 入门中心。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11/20/2014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205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4400" dirty="0"/>
              <a:t>团购商品个性化推荐系统的设计与实现</a:t>
            </a:r>
            <a:endParaRPr lang="zh-CN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开题报告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r>
              <a:rPr lang="zh-CN" altLang="en-US" dirty="0">
                <a:latin typeface="Microsoft YaHei UI" panose="020B0503020204020204" pitchFamily="34" charset="-122"/>
              </a:rPr>
              <a:t>李朝阳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个性化推荐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649" y="1542084"/>
            <a:ext cx="4876800" cy="4447761"/>
          </a:xfrm>
        </p:spPr>
        <p:txBody>
          <a:bodyPr>
            <a:normAutofit fontScale="92500" lnSpcReduction="10000"/>
          </a:bodyPr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3600" dirty="0" smtClean="0"/>
              <a:t>推荐算法：利用</a:t>
            </a:r>
            <a:r>
              <a:rPr lang="zh-CN" altLang="en-US" sz="3600" dirty="0"/>
              <a:t>用户的一些行为，通过一些数学算法，推测出用户可能喜欢的东西。推荐算法主要分为两种。</a:t>
            </a:r>
            <a:endParaRPr lang="zh-CN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" y="1542084"/>
            <a:ext cx="6412773" cy="472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电子商务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17" y="1425409"/>
            <a:ext cx="10439400" cy="4962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6368"/>
            <a:ext cx="12258675" cy="3695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353" y="2924035"/>
            <a:ext cx="12267028" cy="131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个性化广告推荐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" y="1447800"/>
            <a:ext cx="5843660" cy="5410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545" y="1447800"/>
            <a:ext cx="3451714" cy="521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</a:t>
            </a:r>
            <a:r>
              <a:rPr lang="zh-CN" altLang="en-US" dirty="0"/>
              <a:t> 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579960" cy="435133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/>
              <a:t>电影</a:t>
            </a:r>
            <a:r>
              <a:rPr lang="zh-CN" altLang="en-US" sz="2800" dirty="0" smtClean="0"/>
              <a:t>和视频网站</a:t>
            </a:r>
            <a:endParaRPr lang="en-US" altLang="zh-CN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个性化音乐网络电台</a:t>
            </a:r>
            <a:endParaRPr lang="en-US" altLang="zh-CN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/>
              <a:t>社交</a:t>
            </a:r>
            <a:r>
              <a:rPr lang="zh-CN" altLang="en-US" sz="2800" dirty="0" smtClean="0"/>
              <a:t>网络</a:t>
            </a:r>
            <a:endParaRPr lang="en-US" altLang="zh-CN" sz="2800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979117" y="1825625"/>
            <a:ext cx="4579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dirty="0"/>
              <a:t>个性化阅读</a:t>
            </a:r>
            <a:endParaRPr lang="en-US" altLang="zh-CN" sz="32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dirty="0"/>
              <a:t>个性化邮件</a:t>
            </a:r>
            <a:endParaRPr lang="en-US" altLang="zh-CN" sz="32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dirty="0"/>
              <a:t>基于位置的服务</a:t>
            </a:r>
            <a:endParaRPr lang="en-US" altLang="zh-CN" sz="3200" dirty="0"/>
          </a:p>
          <a:p>
            <a:pPr algn="r"/>
            <a:r>
              <a:rPr lang="en-US" altLang="zh-CN" sz="8000" dirty="0" smtClean="0"/>
              <a:t>…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099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基于特征的推荐系统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4434" y="1404031"/>
            <a:ext cx="5274310" cy="545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z="3000" dirty="0" smtClean="0"/>
              <a:t>推荐系统冷启动问题</a:t>
            </a:r>
            <a:endParaRPr lang="en-US" altLang="zh-CN" sz="3000" dirty="0" smtClean="0"/>
          </a:p>
          <a:p>
            <a:pPr marL="514350" indent="-514350">
              <a:buAutoNum type="arabicPeriod"/>
            </a:pPr>
            <a:r>
              <a:rPr lang="zh-CN" altLang="en-US" sz="3000" dirty="0" smtClean="0"/>
              <a:t>稀疏行问题</a:t>
            </a:r>
            <a:endParaRPr lang="en-US" altLang="zh-CN" sz="3000" dirty="0" smtClean="0"/>
          </a:p>
          <a:p>
            <a:pPr marL="514350" indent="-514350">
              <a:buAutoNum type="arabicPeriod"/>
            </a:pPr>
            <a:r>
              <a:rPr lang="zh-CN" altLang="en-US" sz="3000" dirty="0"/>
              <a:t>实时</a:t>
            </a:r>
            <a:r>
              <a:rPr lang="zh-CN" altLang="en-US" sz="3000" dirty="0" smtClean="0"/>
              <a:t>性问题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0421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 You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pPr algn="ctr"/>
            <a:r>
              <a:rPr lang="zh-CN" altLang="en-US" sz="2400" dirty="0" smtClean="0">
                <a:latin typeface="Microsoft YaHei UI" panose="020B0503020204020204" pitchFamily="34" charset="-122"/>
              </a:rPr>
              <a:t>谢谢！</a:t>
            </a:r>
            <a:endParaRPr 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任意多边形 7">
            <a:hlinkClick r:id="rId3" tooltip="了解详细信息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9" name="文本占位符 2">
            <a:hlinkClick r:id="rId3" tooltip="了解详细信息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800" dirty="0" smtClean="0">
                <a:solidFill>
                  <a:srgbClr val="DD462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详情请查看开题报告</a:t>
            </a:r>
            <a:endParaRPr lang="zh-CN" sz="1800" dirty="0">
              <a:solidFill>
                <a:srgbClr val="DD462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158</Words>
  <Application>Microsoft Office PowerPoint</Application>
  <PresentationFormat>宽屏</PresentationFormat>
  <Paragraphs>31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Microsoft YaHei UI</vt:lpstr>
      <vt:lpstr>宋体</vt:lpstr>
      <vt:lpstr>Arial</vt:lpstr>
      <vt:lpstr>Calibri</vt:lpstr>
      <vt:lpstr>Segoe UI</vt:lpstr>
      <vt:lpstr>Segoe UI Light</vt:lpstr>
      <vt:lpstr>Wingdings</vt:lpstr>
      <vt:lpstr>WelcomeDoc</vt:lpstr>
      <vt:lpstr>团购商品个性化推荐系统的设计与实现</vt:lpstr>
      <vt:lpstr>个性化推荐</vt:lpstr>
      <vt:lpstr>电子商务</vt:lpstr>
      <vt:lpstr>个性化广告推荐</vt:lpstr>
      <vt:lpstr>More …</vt:lpstr>
      <vt:lpstr>基于特征的推荐系统</vt:lpstr>
      <vt:lpstr>推荐算法</vt:lpstr>
      <vt:lpstr>Question</vt:lpstr>
      <vt:lpstr>Thank You！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2014-11-20T11:03:00Z</dcterms:created>
  <dcterms:modified xsi:type="dcterms:W3CDTF">2014-11-20T13:16:24Z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