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charts/chart4.xml" ContentType="application/vnd.openxmlformats-officedocument.drawingml.chart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3" r:id="rId3"/>
    <p:sldId id="354" r:id="rId4"/>
    <p:sldId id="322" r:id="rId5"/>
    <p:sldId id="325" r:id="rId6"/>
    <p:sldId id="348" r:id="rId7"/>
    <p:sldId id="324" r:id="rId8"/>
    <p:sldId id="323" r:id="rId9"/>
    <p:sldId id="334" r:id="rId10"/>
    <p:sldId id="327" r:id="rId11"/>
    <p:sldId id="346" r:id="rId12"/>
    <p:sldId id="347" r:id="rId13"/>
    <p:sldId id="326" r:id="rId14"/>
    <p:sldId id="328" r:id="rId15"/>
    <p:sldId id="329" r:id="rId16"/>
    <p:sldId id="335" r:id="rId17"/>
    <p:sldId id="350" r:id="rId18"/>
    <p:sldId id="355" r:id="rId19"/>
    <p:sldId id="337" r:id="rId20"/>
    <p:sldId id="356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285" r:id="rId29"/>
    <p:sldId id="34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4F81BD"/>
    <a:srgbClr val="FFC000"/>
    <a:srgbClr val="860000"/>
    <a:srgbClr val="FFFFAB"/>
    <a:srgbClr val="F97A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 autoAdjust="0"/>
    <p:restoredTop sz="90116" autoAdjust="0"/>
  </p:normalViewPr>
  <p:slideViewPr>
    <p:cSldViewPr>
      <p:cViewPr>
        <p:scale>
          <a:sx n="75" d="100"/>
          <a:sy n="75" d="100"/>
        </p:scale>
        <p:origin x="-71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91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&#21452;&#21313;&#19968;&#24341;&#23548;&#25104;&#2013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&#25968;&#2545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ipv_2_ac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ipv_2_ac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ipv_2_ac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work\Projects\&#22242;&#38431;\2013\&#23545;&#22806;&#21512;&#20316;\&#38463;&#37324;&#25216;&#26415;&#27801;&#40857;\&#25968;&#25454;\ipv_2_a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 sz="1800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最近四年双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成交趋势（仅天猫，单位：亿）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dLbls>
            <c:txPr>
              <a:bodyPr/>
              <a:lstStyle/>
              <a:p>
                <a:pPr>
                  <a:defRPr sz="1400" b="1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Val val="1"/>
          </c:dLbls>
          <c:cat>
            <c:numRef>
              <c:f>Sheet1!$A$1:$A$4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Sheet1!$B$1:$B$4</c:f>
              <c:numCache>
                <c:formatCode>General</c:formatCode>
                <c:ptCount val="4"/>
                <c:pt idx="0">
                  <c:v>9.4</c:v>
                </c:pt>
                <c:pt idx="1">
                  <c:v>52</c:v>
                </c:pt>
                <c:pt idx="2">
                  <c:v>132</c:v>
                </c:pt>
                <c:pt idx="3">
                  <c:v>250</c:v>
                </c:pt>
              </c:numCache>
            </c:numRef>
          </c:val>
        </c:ser>
        <c:axId val="79768960"/>
        <c:axId val="79828096"/>
      </c:barChart>
      <c:catAx>
        <c:axId val="7976896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79828096"/>
        <c:crosses val="autoZero"/>
        <c:auto val="1"/>
        <c:lblAlgn val="ctr"/>
        <c:lblOffset val="100"/>
      </c:catAx>
      <c:valAx>
        <c:axId val="79828096"/>
        <c:scaling>
          <c:orientation val="minMax"/>
        </c:scaling>
        <c:axPos val="l"/>
        <c:majorGridlines/>
        <c:numFmt formatCode="General" sourceLinked="1"/>
        <c:tickLblPos val="nextTo"/>
        <c:crossAx val="7976896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 sz="1600"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预热期推荐引导加入购物车占总体的趋势</a:t>
            </a:r>
          </a:p>
        </c:rich>
      </c:tx>
      <c:layout>
        <c:manualLayout>
          <c:xMode val="edge"/>
          <c:yMode val="edge"/>
          <c:x val="0.1806083650190114"/>
          <c:y val="7.5400558043290239E-3"/>
        </c:manualLayout>
      </c:layout>
      <c:overlay val="1"/>
    </c:title>
    <c:plotArea>
      <c:layout>
        <c:manualLayout>
          <c:layoutTarget val="inner"/>
          <c:xMode val="edge"/>
          <c:yMode val="edge"/>
          <c:x val="0.16641145466572788"/>
          <c:y val="9.8278393505023723E-2"/>
          <c:w val="0.72049676717239619"/>
          <c:h val="0.76749198943283969"/>
        </c:manualLayout>
      </c:layout>
      <c:barChart>
        <c:barDir val="col"/>
        <c:grouping val="clustered"/>
        <c:ser>
          <c:idx val="1"/>
          <c:order val="0"/>
          <c:tx>
            <c:strRef>
              <c:f>预热期引导宽口径收藏!$B$1</c:f>
              <c:strCache>
                <c:ptCount val="1"/>
                <c:pt idx="0">
                  <c:v>推荐引导购物车量</c:v>
                </c:pt>
              </c:strCache>
            </c:strRef>
          </c:tx>
          <c:cat>
            <c:numRef>
              <c:f>预热期引导宽口径收藏!$A$2:$A$11</c:f>
              <c:numCache>
                <c:formatCode>General</c:formatCode>
                <c:ptCount val="10"/>
                <c:pt idx="0">
                  <c:v>20131101</c:v>
                </c:pt>
                <c:pt idx="1">
                  <c:v>20131102</c:v>
                </c:pt>
                <c:pt idx="2">
                  <c:v>20131103</c:v>
                </c:pt>
                <c:pt idx="3">
                  <c:v>20131104</c:v>
                </c:pt>
                <c:pt idx="4">
                  <c:v>20131105</c:v>
                </c:pt>
                <c:pt idx="5">
                  <c:v>20131106</c:v>
                </c:pt>
                <c:pt idx="6">
                  <c:v>20131107</c:v>
                </c:pt>
                <c:pt idx="7">
                  <c:v>20131108</c:v>
                </c:pt>
                <c:pt idx="8">
                  <c:v>20131109</c:v>
                </c:pt>
                <c:pt idx="9">
                  <c:v>20131110</c:v>
                </c:pt>
              </c:numCache>
            </c:numRef>
          </c:cat>
          <c:val>
            <c:numRef>
              <c:f>预热期引导宽口径收藏!$B$2:$B$11</c:f>
              <c:numCache>
                <c:formatCode>General</c:formatCode>
                <c:ptCount val="10"/>
                <c:pt idx="0">
                  <c:v>5865551</c:v>
                </c:pt>
                <c:pt idx="1">
                  <c:v>5693210</c:v>
                </c:pt>
                <c:pt idx="2">
                  <c:v>6061250</c:v>
                </c:pt>
                <c:pt idx="3">
                  <c:v>7032363</c:v>
                </c:pt>
                <c:pt idx="4">
                  <c:v>7577819</c:v>
                </c:pt>
                <c:pt idx="5">
                  <c:v>8275999</c:v>
                </c:pt>
                <c:pt idx="6">
                  <c:v>8288519</c:v>
                </c:pt>
                <c:pt idx="7">
                  <c:v>8590880</c:v>
                </c:pt>
                <c:pt idx="8">
                  <c:v>10638688</c:v>
                </c:pt>
                <c:pt idx="9">
                  <c:v>21812726</c:v>
                </c:pt>
              </c:numCache>
            </c:numRef>
          </c:val>
        </c:ser>
        <c:ser>
          <c:idx val="3"/>
          <c:order val="1"/>
          <c:tx>
            <c:strRef>
              <c:f>预热期引导宽口径收藏!$D$1</c:f>
              <c:strCache>
                <c:ptCount val="1"/>
                <c:pt idx="0">
                  <c:v>天猫加入购物车量</c:v>
                </c:pt>
              </c:strCache>
            </c:strRef>
          </c:tx>
          <c:cat>
            <c:numRef>
              <c:f>预热期引导宽口径收藏!$A$2:$A$11</c:f>
              <c:numCache>
                <c:formatCode>General</c:formatCode>
                <c:ptCount val="10"/>
                <c:pt idx="0">
                  <c:v>20131101</c:v>
                </c:pt>
                <c:pt idx="1">
                  <c:v>20131102</c:v>
                </c:pt>
                <c:pt idx="2">
                  <c:v>20131103</c:v>
                </c:pt>
                <c:pt idx="3">
                  <c:v>20131104</c:v>
                </c:pt>
                <c:pt idx="4">
                  <c:v>20131105</c:v>
                </c:pt>
                <c:pt idx="5">
                  <c:v>20131106</c:v>
                </c:pt>
                <c:pt idx="6">
                  <c:v>20131107</c:v>
                </c:pt>
                <c:pt idx="7">
                  <c:v>20131108</c:v>
                </c:pt>
                <c:pt idx="8">
                  <c:v>20131109</c:v>
                </c:pt>
                <c:pt idx="9">
                  <c:v>20131110</c:v>
                </c:pt>
              </c:numCache>
            </c:numRef>
          </c:cat>
          <c:val>
            <c:numRef>
              <c:f>预热期引导宽口径收藏!$D$2:$D$11</c:f>
              <c:numCache>
                <c:formatCode>General</c:formatCode>
                <c:ptCount val="10"/>
                <c:pt idx="0">
                  <c:v>40156427</c:v>
                </c:pt>
                <c:pt idx="1">
                  <c:v>39490049</c:v>
                </c:pt>
                <c:pt idx="2">
                  <c:v>42821781</c:v>
                </c:pt>
                <c:pt idx="3">
                  <c:v>48382341</c:v>
                </c:pt>
                <c:pt idx="4">
                  <c:v>50976107</c:v>
                </c:pt>
                <c:pt idx="5">
                  <c:v>48910724</c:v>
                </c:pt>
                <c:pt idx="6">
                  <c:v>51149932</c:v>
                </c:pt>
                <c:pt idx="7">
                  <c:v>53646259</c:v>
                </c:pt>
                <c:pt idx="8">
                  <c:v>64388293</c:v>
                </c:pt>
                <c:pt idx="9">
                  <c:v>111869706</c:v>
                </c:pt>
              </c:numCache>
            </c:numRef>
          </c:val>
        </c:ser>
        <c:axId val="79928704"/>
        <c:axId val="81134720"/>
      </c:barChart>
      <c:lineChart>
        <c:grouping val="standard"/>
        <c:ser>
          <c:idx val="5"/>
          <c:order val="2"/>
          <c:tx>
            <c:strRef>
              <c:f>预热期引导宽口径收藏!$F$1</c:f>
              <c:strCache>
                <c:ptCount val="1"/>
                <c:pt idx="0">
                  <c:v>购物量占比</c:v>
                </c:pt>
              </c:strCache>
            </c:strRef>
          </c:tx>
          <c:marker>
            <c:symbol val="none"/>
          </c:marker>
          <c:cat>
            <c:numRef>
              <c:f>预热期引导宽口径收藏!$A$2:$A$11</c:f>
              <c:numCache>
                <c:formatCode>General</c:formatCode>
                <c:ptCount val="10"/>
                <c:pt idx="0">
                  <c:v>20131101</c:v>
                </c:pt>
                <c:pt idx="1">
                  <c:v>20131102</c:v>
                </c:pt>
                <c:pt idx="2">
                  <c:v>20131103</c:v>
                </c:pt>
                <c:pt idx="3">
                  <c:v>20131104</c:v>
                </c:pt>
                <c:pt idx="4">
                  <c:v>20131105</c:v>
                </c:pt>
                <c:pt idx="5">
                  <c:v>20131106</c:v>
                </c:pt>
                <c:pt idx="6">
                  <c:v>20131107</c:v>
                </c:pt>
                <c:pt idx="7">
                  <c:v>20131108</c:v>
                </c:pt>
                <c:pt idx="8">
                  <c:v>20131109</c:v>
                </c:pt>
                <c:pt idx="9">
                  <c:v>20131110</c:v>
                </c:pt>
              </c:numCache>
            </c:numRef>
          </c:cat>
          <c:val>
            <c:numRef>
              <c:f>预热期引导宽口径收藏!$F$2:$F$11</c:f>
              <c:numCache>
                <c:formatCode>0.00%</c:formatCode>
                <c:ptCount val="10"/>
                <c:pt idx="0">
                  <c:v>0.14606755227500695</c:v>
                </c:pt>
                <c:pt idx="1">
                  <c:v>0.14416821817567257</c:v>
                </c:pt>
                <c:pt idx="2">
                  <c:v>0.14154595765178474</c:v>
                </c:pt>
                <c:pt idx="3">
                  <c:v>0.14534978784924857</c:v>
                </c:pt>
                <c:pt idx="4">
                  <c:v>0.1486543293704245</c:v>
                </c:pt>
                <c:pt idx="5">
                  <c:v>0.16920622561219911</c:v>
                </c:pt>
                <c:pt idx="6">
                  <c:v>0.16204359763371726</c:v>
                </c:pt>
                <c:pt idx="7">
                  <c:v>0.16013940506084498</c:v>
                </c:pt>
                <c:pt idx="8">
                  <c:v>0.16522705455167139</c:v>
                </c:pt>
                <c:pt idx="9">
                  <c:v>0.19498331389196646</c:v>
                </c:pt>
              </c:numCache>
            </c:numRef>
          </c:val>
        </c:ser>
        <c:marker val="1"/>
        <c:axId val="81138048"/>
        <c:axId val="81136256"/>
      </c:lineChart>
      <c:catAx>
        <c:axId val="799287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1134720"/>
        <c:crosses val="autoZero"/>
        <c:auto val="1"/>
        <c:lblAlgn val="ctr"/>
        <c:lblOffset val="100"/>
      </c:catAx>
      <c:valAx>
        <c:axId val="81134720"/>
        <c:scaling>
          <c:orientation val="minMax"/>
        </c:scaling>
        <c:axPos val="l"/>
        <c:majorGridlines/>
        <c:numFmt formatCode="General" sourceLinked="0"/>
        <c:majorTickMark val="none"/>
        <c:tickLblPos val="nextTo"/>
        <c:spPr>
          <a:noFill/>
          <a:ln>
            <a:noFill/>
          </a:ln>
        </c:spPr>
        <c:crossAx val="79928704"/>
        <c:crosses val="autoZero"/>
        <c:crossBetween val="between"/>
      </c:valAx>
      <c:valAx>
        <c:axId val="81136256"/>
        <c:scaling>
          <c:orientation val="minMax"/>
          <c:max val="0.25"/>
          <c:min val="0.14000000000000001"/>
        </c:scaling>
        <c:axPos val="r"/>
        <c:numFmt formatCode="0.00%" sourceLinked="1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1138048"/>
        <c:crosses val="max"/>
        <c:crossBetween val="between"/>
      </c:valAx>
      <c:catAx>
        <c:axId val="81138048"/>
        <c:scaling>
          <c:orientation val="minMax"/>
        </c:scaling>
        <c:delete val="1"/>
        <c:axPos val="b"/>
        <c:numFmt formatCode="General" sourceLinked="1"/>
        <c:tickLblPos val="none"/>
        <c:crossAx val="81136256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10921608847302292"/>
          <c:y val="0.11263121626641373"/>
          <c:w val="0.39438587756367277"/>
          <c:h val="0.16901975118607454"/>
        </c:manualLayout>
      </c:layout>
      <c:txPr>
        <a:bodyPr/>
        <a:lstStyle/>
        <a:p>
          <a:pPr>
            <a:defRPr sz="12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autoTitleDeleted val="1"/>
    <c:plotArea>
      <c:layout>
        <c:manualLayout>
          <c:layoutTarget val="inner"/>
          <c:xMode val="edge"/>
          <c:yMode val="edge"/>
          <c:x val="7.5944360609453337E-2"/>
          <c:y val="0.10974706514091029"/>
          <c:w val="0.83620809161694754"/>
          <c:h val="0.76133361725240412"/>
        </c:manualLayout>
      </c:layout>
      <c:barChart>
        <c:barDir val="col"/>
        <c:grouping val="clustered"/>
        <c:ser>
          <c:idx val="0"/>
          <c:order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82.3</a:t>
                    </a:r>
                    <a:endParaRPr lang="en-US" alt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400" b="1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Val val="1"/>
          </c:dLbls>
          <c:cat>
            <c:strRef>
              <c:f>Sheet1!$A$22:$A$23</c:f>
              <c:strCache>
                <c:ptCount val="2"/>
                <c:pt idx="0">
                  <c:v>2012年</c:v>
                </c:pt>
                <c:pt idx="1">
                  <c:v>2013年</c:v>
                </c:pt>
              </c:strCache>
            </c:strRef>
          </c:cat>
          <c:val>
            <c:numRef>
              <c:f>Sheet1!$B$22:$B$23</c:f>
              <c:numCache>
                <c:formatCode>General</c:formatCode>
                <c:ptCount val="2"/>
                <c:pt idx="0">
                  <c:v>5</c:v>
                </c:pt>
                <c:pt idx="1">
                  <c:v>82.3</c:v>
                </c:pt>
              </c:numCache>
            </c:numRef>
          </c:val>
        </c:ser>
        <c:axId val="81172352"/>
        <c:axId val="81173888"/>
      </c:barChart>
      <c:catAx>
        <c:axId val="81172352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1173888"/>
        <c:crosses val="autoZero"/>
        <c:auto val="1"/>
        <c:lblAlgn val="ctr"/>
        <c:lblOffset val="100"/>
      </c:catAx>
      <c:valAx>
        <c:axId val="81173888"/>
        <c:scaling>
          <c:orientation val="minMax"/>
        </c:scaling>
        <c:axPos val="l"/>
        <c:majorGridlines/>
        <c:numFmt formatCode="General" sourceLinked="1"/>
        <c:tickLblPos val="nextTo"/>
        <c:crossAx val="81172352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600" b="1" i="0" u="none" strike="noStrike" baseline="0">
                <a:latin typeface="微软雅黑" pitchFamily="34" charset="-122"/>
                <a:ea typeface="微软雅黑" pitchFamily="34" charset="-122"/>
              </a:rPr>
              <a:t>用户行为差异</a:t>
            </a:r>
            <a:r>
              <a:rPr lang="zh-CN" altLang="en-US" sz="1600" b="1" i="0" u="none" strike="noStrike" baseline="0">
                <a:latin typeface="微软雅黑" pitchFamily="34" charset="-122"/>
                <a:ea typeface="微软雅黑" pitchFamily="34" charset="-122"/>
              </a:rPr>
              <a:t>一：登陆用户数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3.0555555555555565E-2"/>
          <c:y val="0.17129629629629647"/>
          <c:w val="0.88615419947506557"/>
          <c:h val="0.70904345290172099"/>
        </c:manualLayout>
      </c:layout>
      <c:barChart>
        <c:barDir val="col"/>
        <c:grouping val="clustered"/>
        <c:ser>
          <c:idx val="0"/>
          <c:order val="0"/>
          <c:tx>
            <c:strRef>
              <c:f>Sheet1!$B$66</c:f>
              <c:strCache>
                <c:ptCount val="1"/>
                <c:pt idx="0">
                  <c:v>日常均值（半个月）</c:v>
                </c:pt>
              </c:strCache>
            </c:strRef>
          </c:tx>
          <c:cat>
            <c:strRef>
              <c:f>Sheet1!$A$67:$A$71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Sheet1!$B$67:$B$71</c:f>
              <c:numCache>
                <c:formatCode>General</c:formatCode>
                <c:ptCount val="5"/>
                <c:pt idx="0">
                  <c:v>2036773</c:v>
                </c:pt>
                <c:pt idx="1">
                  <c:v>9655222</c:v>
                </c:pt>
                <c:pt idx="2">
                  <c:v>4080145</c:v>
                </c:pt>
                <c:pt idx="3">
                  <c:v>7789622</c:v>
                </c:pt>
                <c:pt idx="4">
                  <c:v>3487165</c:v>
                </c:pt>
              </c:numCache>
            </c:numRef>
          </c:val>
        </c:ser>
        <c:ser>
          <c:idx val="2"/>
          <c:order val="1"/>
          <c:tx>
            <c:strRef>
              <c:f>Sheet1!$C$66</c:f>
              <c:strCache>
                <c:ptCount val="1"/>
                <c:pt idx="0">
                  <c:v>预热期均值（10天）</c:v>
                </c:pt>
              </c:strCache>
            </c:strRef>
          </c:tx>
          <c:val>
            <c:numRef>
              <c:f>Sheet1!$C$67:$C$71</c:f>
              <c:numCache>
                <c:formatCode>General</c:formatCode>
                <c:ptCount val="5"/>
                <c:pt idx="0">
                  <c:v>2960813</c:v>
                </c:pt>
                <c:pt idx="1">
                  <c:v>13056010</c:v>
                </c:pt>
                <c:pt idx="2">
                  <c:v>5402122</c:v>
                </c:pt>
                <c:pt idx="3">
                  <c:v>10835983</c:v>
                </c:pt>
                <c:pt idx="4">
                  <c:v>4876380</c:v>
                </c:pt>
              </c:numCache>
            </c:numRef>
          </c:val>
        </c:ser>
        <c:ser>
          <c:idx val="1"/>
          <c:order val="2"/>
          <c:tx>
            <c:strRef>
              <c:f>Sheet1!$D$66</c:f>
              <c:strCache>
                <c:ptCount val="1"/>
                <c:pt idx="0">
                  <c:v>双11当天</c:v>
                </c:pt>
              </c:strCache>
            </c:strRef>
          </c:tx>
          <c:cat>
            <c:strRef>
              <c:f>Sheet1!$A$67:$A$71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Sheet1!$D$67:$D$71</c:f>
              <c:numCache>
                <c:formatCode>General</c:formatCode>
                <c:ptCount val="5"/>
                <c:pt idx="0">
                  <c:v>7223284</c:v>
                </c:pt>
                <c:pt idx="1">
                  <c:v>27732240</c:v>
                </c:pt>
                <c:pt idx="2">
                  <c:v>11924351</c:v>
                </c:pt>
                <c:pt idx="3">
                  <c:v>20493783</c:v>
                </c:pt>
                <c:pt idx="4">
                  <c:v>8032418</c:v>
                </c:pt>
              </c:numCache>
            </c:numRef>
          </c:val>
        </c:ser>
        <c:axId val="85683200"/>
        <c:axId val="85713664"/>
      </c:barChart>
      <c:catAx>
        <c:axId val="85683200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5713664"/>
        <c:crosses val="autoZero"/>
        <c:auto val="1"/>
        <c:lblAlgn val="ctr"/>
        <c:lblOffset val="100"/>
      </c:catAx>
      <c:valAx>
        <c:axId val="8571366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85683200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 sz="1600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用户行为差异二：人均点击商品数</a:t>
            </a: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5.5110742736105361E-2"/>
          <c:y val="0.17937089677374346"/>
          <c:w val="0.89784090385830961"/>
          <c:h val="0.71518377802983135"/>
        </c:manualLayout>
      </c:layout>
      <c:barChart>
        <c:barDir val="col"/>
        <c:grouping val="clustered"/>
        <c:ser>
          <c:idx val="0"/>
          <c:order val="0"/>
          <c:tx>
            <c:strRef>
              <c:f>Sheet1!$B$41</c:f>
              <c:strCache>
                <c:ptCount val="1"/>
                <c:pt idx="0">
                  <c:v>日常均值（半个月）</c:v>
                </c:pt>
              </c:strCache>
            </c:strRef>
          </c:tx>
          <c:cat>
            <c:strRef>
              <c:f>Sheet1!$A$42:$A$46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Sheet1!$B$42:$B$46</c:f>
              <c:numCache>
                <c:formatCode>General</c:formatCode>
                <c:ptCount val="5"/>
                <c:pt idx="0">
                  <c:v>8.2229355754252147</c:v>
                </c:pt>
                <c:pt idx="1">
                  <c:v>5.1014379656831714</c:v>
                </c:pt>
                <c:pt idx="2">
                  <c:v>5.8245974836562846</c:v>
                </c:pt>
                <c:pt idx="3">
                  <c:v>7.1381396480605552</c:v>
                </c:pt>
                <c:pt idx="4">
                  <c:v>9.4144191403108177</c:v>
                </c:pt>
              </c:numCache>
            </c:numRef>
          </c:val>
        </c:ser>
        <c:ser>
          <c:idx val="1"/>
          <c:order val="1"/>
          <c:tx>
            <c:strRef>
              <c:f>Sheet1!$C$41</c:f>
              <c:strCache>
                <c:ptCount val="1"/>
                <c:pt idx="0">
                  <c:v>预热期均值（10天）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Sheet1!$A$42:$A$46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Sheet1!$C$42:$C$46</c:f>
              <c:numCache>
                <c:formatCode>General</c:formatCode>
                <c:ptCount val="5"/>
                <c:pt idx="0">
                  <c:v>9.1089051480856682</c:v>
                </c:pt>
                <c:pt idx="1">
                  <c:v>7.2232451491688501</c:v>
                </c:pt>
                <c:pt idx="2">
                  <c:v>8.7330696616281411</c:v>
                </c:pt>
                <c:pt idx="3">
                  <c:v>11.213432714321334</c:v>
                </c:pt>
                <c:pt idx="4">
                  <c:v>15.428994854462134</c:v>
                </c:pt>
              </c:numCache>
            </c:numRef>
          </c:val>
        </c:ser>
        <c:ser>
          <c:idx val="2"/>
          <c:order val="2"/>
          <c:tx>
            <c:strRef>
              <c:f>Sheet1!$D$41</c:f>
              <c:strCache>
                <c:ptCount val="1"/>
                <c:pt idx="0">
                  <c:v>双11当天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Sheet1!$A$42:$A$46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Sheet1!$D$42:$D$46</c:f>
              <c:numCache>
                <c:formatCode>General</c:formatCode>
                <c:ptCount val="5"/>
                <c:pt idx="0">
                  <c:v>15.556895727760395</c:v>
                </c:pt>
                <c:pt idx="1">
                  <c:v>17.102093844565022</c:v>
                </c:pt>
                <c:pt idx="2">
                  <c:v>21.12044169112432</c:v>
                </c:pt>
                <c:pt idx="3">
                  <c:v>30.339884734799821</c:v>
                </c:pt>
                <c:pt idx="4">
                  <c:v>47.218596691556641</c:v>
                </c:pt>
              </c:numCache>
            </c:numRef>
          </c:val>
        </c:ser>
        <c:axId val="85743104"/>
        <c:axId val="85744640"/>
      </c:barChart>
      <c:catAx>
        <c:axId val="85743104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5744640"/>
        <c:crosses val="autoZero"/>
        <c:auto val="1"/>
        <c:lblAlgn val="ctr"/>
        <c:lblOffset val="100"/>
      </c:catAx>
      <c:valAx>
        <c:axId val="8574464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8574310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zh-CN" sz="1600" b="1" i="0" baseline="0">
                <a:latin typeface="微软雅黑" pitchFamily="34" charset="-122"/>
                <a:ea typeface="微软雅黑" pitchFamily="34" charset="-122"/>
              </a:rPr>
              <a:t>用户行为差异</a:t>
            </a:r>
            <a:r>
              <a:rPr lang="zh-CN" altLang="en-US" sz="1600" b="1" i="0" baseline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zh-CN" sz="1600" b="1" i="0" baseline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单用户单日消费额</a:t>
            </a: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4.3159061639034262E-2"/>
          <c:y val="0.15180222140559885"/>
          <c:w val="0.91546518641691499"/>
          <c:h val="0.75246945496084483"/>
        </c:manualLayout>
      </c:layout>
      <c:barChart>
        <c:barDir val="col"/>
        <c:grouping val="clustered"/>
        <c:ser>
          <c:idx val="0"/>
          <c:order val="0"/>
          <c:tx>
            <c:strRef>
              <c:f>Sheet1!$B$15</c:f>
              <c:strCache>
                <c:ptCount val="1"/>
                <c:pt idx="0">
                  <c:v>日常均值（半个月）</c:v>
                </c:pt>
              </c:strCache>
            </c:strRef>
          </c:tx>
          <c:cat>
            <c:strRef>
              <c:f>Sheet1!$A$16:$A$20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Sheet1!$B$16:$B$20</c:f>
              <c:numCache>
                <c:formatCode>General</c:formatCode>
                <c:ptCount val="5"/>
                <c:pt idx="0">
                  <c:v>6.6135822032674763E-2</c:v>
                </c:pt>
                <c:pt idx="1">
                  <c:v>0.41812999764080833</c:v>
                </c:pt>
                <c:pt idx="2">
                  <c:v>0.28070901956534816</c:v>
                </c:pt>
                <c:pt idx="3">
                  <c:v>0.4205203250268556</c:v>
                </c:pt>
                <c:pt idx="4">
                  <c:v>0.63406712442877455</c:v>
                </c:pt>
              </c:numCache>
            </c:numRef>
          </c:val>
        </c:ser>
        <c:ser>
          <c:idx val="1"/>
          <c:order val="1"/>
          <c:tx>
            <c:strRef>
              <c:f>Sheet1!$C$15</c:f>
              <c:strCache>
                <c:ptCount val="1"/>
                <c:pt idx="0">
                  <c:v>预热期均值（10天）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Sheet1!$A$16:$A$20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Sheet1!$C$16:$C$20</c:f>
              <c:numCache>
                <c:formatCode>General</c:formatCode>
                <c:ptCount val="5"/>
                <c:pt idx="0">
                  <c:v>3.8215210604978393E-2</c:v>
                </c:pt>
                <c:pt idx="1">
                  <c:v>0.35432297463007467</c:v>
                </c:pt>
                <c:pt idx="2">
                  <c:v>0.2338292890767476</c:v>
                </c:pt>
                <c:pt idx="3">
                  <c:v>0.33019226765653664</c:v>
                </c:pt>
                <c:pt idx="4">
                  <c:v>0.48106843756487916</c:v>
                </c:pt>
              </c:numCache>
            </c:numRef>
          </c:val>
        </c:ser>
        <c:ser>
          <c:idx val="2"/>
          <c:order val="2"/>
          <c:tx>
            <c:strRef>
              <c:f>Sheet1!$D$15</c:f>
              <c:strCache>
                <c:ptCount val="1"/>
                <c:pt idx="0">
                  <c:v>双11当天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Sheet1!$A$16:$A$20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Sheet1!$D$16:$D$20</c:f>
              <c:numCache>
                <c:formatCode>General</c:formatCode>
                <c:ptCount val="5"/>
                <c:pt idx="0">
                  <c:v>0.62134771386532772</c:v>
                </c:pt>
                <c:pt idx="1">
                  <c:v>1.6512261901671121</c:v>
                </c:pt>
                <c:pt idx="2">
                  <c:v>1.4339595505029998</c:v>
                </c:pt>
                <c:pt idx="3">
                  <c:v>2.6599628287271315</c:v>
                </c:pt>
                <c:pt idx="4">
                  <c:v>5.4793808041364382</c:v>
                </c:pt>
              </c:numCache>
            </c:numRef>
          </c:val>
        </c:ser>
        <c:axId val="80805888"/>
        <c:axId val="80807424"/>
      </c:barChart>
      <c:catAx>
        <c:axId val="80805888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0807424"/>
        <c:crosses val="autoZero"/>
        <c:auto val="1"/>
        <c:lblAlgn val="ctr"/>
        <c:lblOffset val="100"/>
      </c:catAx>
      <c:valAx>
        <c:axId val="8080742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8080588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消费的理性程度：加入购物车数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点击商品数</a:t>
            </a:r>
          </a:p>
        </c:rich>
      </c:tx>
      <c:layout>
        <c:manualLayout>
          <c:xMode val="edge"/>
          <c:yMode val="edge"/>
          <c:x val="0.12787715206784933"/>
          <c:y val="2.4148260256197942E-3"/>
        </c:manualLayout>
      </c:layout>
      <c:overlay val="1"/>
    </c:title>
    <c:plotArea>
      <c:layout>
        <c:manualLayout>
          <c:layoutTarget val="inner"/>
          <c:xMode val="edge"/>
          <c:yMode val="edge"/>
          <c:x val="6.8007686253830191E-2"/>
          <c:y val="0.11837877408181124"/>
          <c:w val="0.8663616130564249"/>
          <c:h val="0.76440302105093971"/>
        </c:manualLayout>
      </c:layout>
      <c:barChart>
        <c:barDir val="col"/>
        <c:grouping val="clustered"/>
        <c:ser>
          <c:idx val="0"/>
          <c:order val="0"/>
          <c:tx>
            <c:strRef>
              <c:f>Sheet1!$B$86</c:f>
              <c:strCache>
                <c:ptCount val="1"/>
                <c:pt idx="0">
                  <c:v>日常均值（半个月）</c:v>
                </c:pt>
              </c:strCache>
            </c:strRef>
          </c:tx>
          <c:cat>
            <c:strRef>
              <c:f>Sheet1!$A$87:$A$91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Sheet1!$B$87:$B$91</c:f>
              <c:numCache>
                <c:formatCode>General</c:formatCode>
                <c:ptCount val="5"/>
                <c:pt idx="0">
                  <c:v>2.1308299305626405E-2</c:v>
                </c:pt>
                <c:pt idx="1">
                  <c:v>8.0373024368879609E-2</c:v>
                </c:pt>
                <c:pt idx="2">
                  <c:v>5.913963677104251E-2</c:v>
                </c:pt>
                <c:pt idx="3">
                  <c:v>6.7815736138466615E-2</c:v>
                </c:pt>
                <c:pt idx="4">
                  <c:v>8.0340423319453694E-2</c:v>
                </c:pt>
              </c:numCache>
            </c:numRef>
          </c:val>
        </c:ser>
        <c:ser>
          <c:idx val="1"/>
          <c:order val="1"/>
          <c:tx>
            <c:strRef>
              <c:f>Sheet1!$C$86</c:f>
              <c:strCache>
                <c:ptCount val="1"/>
                <c:pt idx="0">
                  <c:v>预热期均值（10天）</c:v>
                </c:pt>
              </c:strCache>
            </c:strRef>
          </c:tx>
          <c:cat>
            <c:strRef>
              <c:f>Sheet1!$A$87:$A$91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Sheet1!$C$87:$C$91</c:f>
              <c:numCache>
                <c:formatCode>General</c:formatCode>
                <c:ptCount val="5"/>
                <c:pt idx="0">
                  <c:v>9.2059680635130148E-2</c:v>
                </c:pt>
                <c:pt idx="1">
                  <c:v>0.10961191330663123</c:v>
                </c:pt>
                <c:pt idx="2">
                  <c:v>8.2462635584302266E-2</c:v>
                </c:pt>
                <c:pt idx="3">
                  <c:v>9.3121530943561182E-2</c:v>
                </c:pt>
                <c:pt idx="4">
                  <c:v>0.10632480283497857</c:v>
                </c:pt>
              </c:numCache>
            </c:numRef>
          </c:val>
        </c:ser>
        <c:axId val="80837632"/>
        <c:axId val="80859904"/>
      </c:barChart>
      <c:lineChart>
        <c:grouping val="standard"/>
        <c:ser>
          <c:idx val="2"/>
          <c:order val="2"/>
          <c:tx>
            <c:strRef>
              <c:f>Sheet1!$D$86</c:f>
              <c:strCache>
                <c:ptCount val="1"/>
                <c:pt idx="0">
                  <c:v>比值</c:v>
                </c:pt>
              </c:strCache>
            </c:strRef>
          </c:tx>
          <c:cat>
            <c:strRef>
              <c:f>Sheet1!$A$87:$A$91</c:f>
              <c:strCache>
                <c:ptCount val="5"/>
                <c:pt idx="0">
                  <c:v>非会员</c:v>
                </c:pt>
                <c:pt idx="1">
                  <c:v>T0</c:v>
                </c:pt>
                <c:pt idx="2">
                  <c:v>T1</c:v>
                </c:pt>
                <c:pt idx="3">
                  <c:v>T2</c:v>
                </c:pt>
                <c:pt idx="4">
                  <c:v>T3</c:v>
                </c:pt>
              </c:strCache>
            </c:strRef>
          </c:cat>
          <c:val>
            <c:numRef>
              <c:f>Sheet1!$D$87:$D$91</c:f>
              <c:numCache>
                <c:formatCode>General</c:formatCode>
                <c:ptCount val="5"/>
                <c:pt idx="0">
                  <c:v>4.3203673514583123</c:v>
                </c:pt>
                <c:pt idx="1">
                  <c:v>1.3637898308213086</c:v>
                </c:pt>
                <c:pt idx="2">
                  <c:v>1.3943716953073979</c:v>
                </c:pt>
                <c:pt idx="3">
                  <c:v>1.3731552032912395</c:v>
                </c:pt>
                <c:pt idx="4">
                  <c:v>1.3234284615629228</c:v>
                </c:pt>
              </c:numCache>
            </c:numRef>
          </c:val>
        </c:ser>
        <c:marker val="1"/>
        <c:axId val="80863232"/>
        <c:axId val="80861440"/>
      </c:lineChart>
      <c:catAx>
        <c:axId val="8083763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0859904"/>
        <c:crosses val="autoZero"/>
        <c:auto val="1"/>
        <c:lblAlgn val="ctr"/>
        <c:lblOffset val="100"/>
      </c:catAx>
      <c:valAx>
        <c:axId val="808599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zh-CN"/>
          </a:p>
        </c:txPr>
        <c:crossAx val="80837632"/>
        <c:crosses val="autoZero"/>
        <c:crossBetween val="between"/>
      </c:valAx>
      <c:valAx>
        <c:axId val="80861440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zh-CN"/>
          </a:p>
        </c:txPr>
        <c:crossAx val="80863232"/>
        <c:crosses val="max"/>
        <c:crossBetween val="between"/>
      </c:valAx>
      <c:catAx>
        <c:axId val="80863232"/>
        <c:scaling>
          <c:orientation val="minMax"/>
        </c:scaling>
        <c:delete val="1"/>
        <c:axPos val="b"/>
        <c:tickLblPos val="none"/>
        <c:crossAx val="80861440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C0302-BACE-400B-B8EC-4A8C77342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4E5A09-380C-4EA0-9719-D046E8F06ED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预热期（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日至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日）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9FE4291-CACB-4179-BC8F-2B07FC07AE02}" type="parTrans" cxnId="{A0915DBA-4A1A-422C-B0F0-BEA278D021E6}">
      <dgm:prSet/>
      <dgm:spPr/>
      <dgm:t>
        <a:bodyPr/>
        <a:lstStyle/>
        <a:p>
          <a:endParaRPr lang="zh-CN" altLang="en-US"/>
        </a:p>
      </dgm:t>
    </dgm:pt>
    <dgm:pt modelId="{4E438237-15FA-4995-A659-E509AF1CF806}" type="sibTrans" cxnId="{A0915DBA-4A1A-422C-B0F0-BEA278D021E6}">
      <dgm:prSet/>
      <dgm:spPr/>
      <dgm:t>
        <a:bodyPr/>
        <a:lstStyle/>
        <a:p>
          <a:endParaRPr lang="zh-CN" altLang="en-US"/>
        </a:p>
      </dgm:t>
    </dgm:pt>
    <dgm:pt modelId="{ECAEA15C-F0FE-4104-858A-60434BB2B47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当天（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日）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B084701-5A06-4C4E-926A-70FCA42A38CE}" type="parTrans" cxnId="{9EAB15CF-18B1-47B6-A218-192CE738E5A3}">
      <dgm:prSet/>
      <dgm:spPr/>
      <dgm:t>
        <a:bodyPr/>
        <a:lstStyle/>
        <a:p>
          <a:endParaRPr lang="zh-CN" altLang="en-US"/>
        </a:p>
      </dgm:t>
    </dgm:pt>
    <dgm:pt modelId="{1E41681B-E6FE-42E7-88F7-A0F15F1475B3}" type="sibTrans" cxnId="{9EAB15CF-18B1-47B6-A218-192CE738E5A3}">
      <dgm:prSet/>
      <dgm:spPr/>
      <dgm:t>
        <a:bodyPr/>
        <a:lstStyle/>
        <a:p>
          <a:endParaRPr lang="zh-CN" altLang="en-US"/>
        </a:p>
      </dgm:t>
    </dgm:pt>
    <dgm:pt modelId="{0B883301-BB54-49A0-8A26-16ACEDE8BA2A}" type="pres">
      <dgm:prSet presAssocID="{CEEC0302-BACE-400B-B8EC-4A8C77342777}" presName="linear" presStyleCnt="0">
        <dgm:presLayoutVars>
          <dgm:dir/>
          <dgm:animLvl val="lvl"/>
          <dgm:resizeHandles val="exact"/>
        </dgm:presLayoutVars>
      </dgm:prSet>
      <dgm:spPr/>
    </dgm:pt>
    <dgm:pt modelId="{45BB739C-C96E-4BC8-AB9B-7E6BAB79B770}" type="pres">
      <dgm:prSet presAssocID="{544E5A09-380C-4EA0-9719-D046E8F06ED8}" presName="parentLin" presStyleCnt="0"/>
      <dgm:spPr/>
    </dgm:pt>
    <dgm:pt modelId="{81E54D25-089D-4F22-9FCF-5008C0D249AE}" type="pres">
      <dgm:prSet presAssocID="{544E5A09-380C-4EA0-9719-D046E8F06ED8}" presName="parentLeftMargin" presStyleLbl="node1" presStyleIdx="0" presStyleCnt="2"/>
      <dgm:spPr/>
    </dgm:pt>
    <dgm:pt modelId="{2DDDB512-E14A-4337-BA6A-8C224E91A046}" type="pres">
      <dgm:prSet presAssocID="{544E5A09-380C-4EA0-9719-D046E8F06E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A142DE-D4E8-40FD-B5E8-51BBE2953FE3}" type="pres">
      <dgm:prSet presAssocID="{544E5A09-380C-4EA0-9719-D046E8F06ED8}" presName="negativeSpace" presStyleCnt="0"/>
      <dgm:spPr/>
    </dgm:pt>
    <dgm:pt modelId="{B3FCDEED-45BF-4F74-9D26-2FE9D3342B70}" type="pres">
      <dgm:prSet presAssocID="{544E5A09-380C-4EA0-9719-D046E8F06ED8}" presName="childText" presStyleLbl="conFgAcc1" presStyleIdx="0" presStyleCnt="2">
        <dgm:presLayoutVars>
          <dgm:bulletEnabled val="1"/>
        </dgm:presLayoutVars>
      </dgm:prSet>
      <dgm:spPr/>
    </dgm:pt>
    <dgm:pt modelId="{B2ABD8F6-BABE-4578-BF95-58BCEF8704D1}" type="pres">
      <dgm:prSet presAssocID="{4E438237-15FA-4995-A659-E509AF1CF806}" presName="spaceBetweenRectangles" presStyleCnt="0"/>
      <dgm:spPr/>
    </dgm:pt>
    <dgm:pt modelId="{2921BF42-CCA8-4854-857D-DADF2CBAF6EA}" type="pres">
      <dgm:prSet presAssocID="{ECAEA15C-F0FE-4104-858A-60434BB2B476}" presName="parentLin" presStyleCnt="0"/>
      <dgm:spPr/>
    </dgm:pt>
    <dgm:pt modelId="{6D7198B2-166D-47F8-9070-07DBDBA2328F}" type="pres">
      <dgm:prSet presAssocID="{ECAEA15C-F0FE-4104-858A-60434BB2B476}" presName="parentLeftMargin" presStyleLbl="node1" presStyleIdx="0" presStyleCnt="2"/>
      <dgm:spPr/>
    </dgm:pt>
    <dgm:pt modelId="{4433A3CA-853B-4014-A733-F9D60FDAB02D}" type="pres">
      <dgm:prSet presAssocID="{ECAEA15C-F0FE-4104-858A-60434BB2B47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E514A-8965-414B-9DAA-F4A0C2AE0AEF}" type="pres">
      <dgm:prSet presAssocID="{ECAEA15C-F0FE-4104-858A-60434BB2B476}" presName="negativeSpace" presStyleCnt="0"/>
      <dgm:spPr/>
    </dgm:pt>
    <dgm:pt modelId="{90A85430-6402-4E11-BBF3-3156522272A0}" type="pres">
      <dgm:prSet presAssocID="{ECAEA15C-F0FE-4104-858A-60434BB2B4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F383C1-7003-441A-880C-74EA05D9C04F}" type="presOf" srcId="{544E5A09-380C-4EA0-9719-D046E8F06ED8}" destId="{2DDDB512-E14A-4337-BA6A-8C224E91A046}" srcOrd="1" destOrd="0" presId="urn:microsoft.com/office/officeart/2005/8/layout/list1"/>
    <dgm:cxn modelId="{9EAB15CF-18B1-47B6-A218-192CE738E5A3}" srcId="{CEEC0302-BACE-400B-B8EC-4A8C77342777}" destId="{ECAEA15C-F0FE-4104-858A-60434BB2B476}" srcOrd="1" destOrd="0" parTransId="{EB084701-5A06-4C4E-926A-70FCA42A38CE}" sibTransId="{1E41681B-E6FE-42E7-88F7-A0F15F1475B3}"/>
    <dgm:cxn modelId="{D58A1115-9D6D-4BAA-8CEF-D7531C6DB39B}" type="presOf" srcId="{ECAEA15C-F0FE-4104-858A-60434BB2B476}" destId="{6D7198B2-166D-47F8-9070-07DBDBA2328F}" srcOrd="0" destOrd="0" presId="urn:microsoft.com/office/officeart/2005/8/layout/list1"/>
    <dgm:cxn modelId="{2486FDAF-B8AC-475F-BAF9-FE536D95BDC5}" type="presOf" srcId="{544E5A09-380C-4EA0-9719-D046E8F06ED8}" destId="{81E54D25-089D-4F22-9FCF-5008C0D249AE}" srcOrd="0" destOrd="0" presId="urn:microsoft.com/office/officeart/2005/8/layout/list1"/>
    <dgm:cxn modelId="{8FEC797B-1F6B-4FD1-8005-91A3018D364E}" type="presOf" srcId="{ECAEA15C-F0FE-4104-858A-60434BB2B476}" destId="{4433A3CA-853B-4014-A733-F9D60FDAB02D}" srcOrd="1" destOrd="0" presId="urn:microsoft.com/office/officeart/2005/8/layout/list1"/>
    <dgm:cxn modelId="{A0915DBA-4A1A-422C-B0F0-BEA278D021E6}" srcId="{CEEC0302-BACE-400B-B8EC-4A8C77342777}" destId="{544E5A09-380C-4EA0-9719-D046E8F06ED8}" srcOrd="0" destOrd="0" parTransId="{A9FE4291-CACB-4179-BC8F-2B07FC07AE02}" sibTransId="{4E438237-15FA-4995-A659-E509AF1CF806}"/>
    <dgm:cxn modelId="{5A831E44-0408-49CB-8A17-DACE97126162}" type="presOf" srcId="{CEEC0302-BACE-400B-B8EC-4A8C77342777}" destId="{0B883301-BB54-49A0-8A26-16ACEDE8BA2A}" srcOrd="0" destOrd="0" presId="urn:microsoft.com/office/officeart/2005/8/layout/list1"/>
    <dgm:cxn modelId="{F203197F-2185-4E7E-8024-0F489025ED6A}" type="presParOf" srcId="{0B883301-BB54-49A0-8A26-16ACEDE8BA2A}" destId="{45BB739C-C96E-4BC8-AB9B-7E6BAB79B770}" srcOrd="0" destOrd="0" presId="urn:microsoft.com/office/officeart/2005/8/layout/list1"/>
    <dgm:cxn modelId="{6FF3B6F2-D488-4098-BEA7-8DD3C676EECB}" type="presParOf" srcId="{45BB739C-C96E-4BC8-AB9B-7E6BAB79B770}" destId="{81E54D25-089D-4F22-9FCF-5008C0D249AE}" srcOrd="0" destOrd="0" presId="urn:microsoft.com/office/officeart/2005/8/layout/list1"/>
    <dgm:cxn modelId="{8B8E06CB-DFFF-4B03-8720-F103B04232B3}" type="presParOf" srcId="{45BB739C-C96E-4BC8-AB9B-7E6BAB79B770}" destId="{2DDDB512-E14A-4337-BA6A-8C224E91A046}" srcOrd="1" destOrd="0" presId="urn:microsoft.com/office/officeart/2005/8/layout/list1"/>
    <dgm:cxn modelId="{64D88538-F2BA-4B50-93DD-DC6D43BE49D1}" type="presParOf" srcId="{0B883301-BB54-49A0-8A26-16ACEDE8BA2A}" destId="{8DA142DE-D4E8-40FD-B5E8-51BBE2953FE3}" srcOrd="1" destOrd="0" presId="urn:microsoft.com/office/officeart/2005/8/layout/list1"/>
    <dgm:cxn modelId="{A79F412C-4E3C-4926-BA96-E0DB428385E7}" type="presParOf" srcId="{0B883301-BB54-49A0-8A26-16ACEDE8BA2A}" destId="{B3FCDEED-45BF-4F74-9D26-2FE9D3342B70}" srcOrd="2" destOrd="0" presId="urn:microsoft.com/office/officeart/2005/8/layout/list1"/>
    <dgm:cxn modelId="{1F8D5E14-B884-4E81-9C5A-4BF04C466DB8}" type="presParOf" srcId="{0B883301-BB54-49A0-8A26-16ACEDE8BA2A}" destId="{B2ABD8F6-BABE-4578-BF95-58BCEF8704D1}" srcOrd="3" destOrd="0" presId="urn:microsoft.com/office/officeart/2005/8/layout/list1"/>
    <dgm:cxn modelId="{48DC8BFE-FDB9-4200-AA12-1C1ABA43CEBE}" type="presParOf" srcId="{0B883301-BB54-49A0-8A26-16ACEDE8BA2A}" destId="{2921BF42-CCA8-4854-857D-DADF2CBAF6EA}" srcOrd="4" destOrd="0" presId="urn:microsoft.com/office/officeart/2005/8/layout/list1"/>
    <dgm:cxn modelId="{B8CAC525-CF66-436F-9311-23E981DB10A1}" type="presParOf" srcId="{2921BF42-CCA8-4854-857D-DADF2CBAF6EA}" destId="{6D7198B2-166D-47F8-9070-07DBDBA2328F}" srcOrd="0" destOrd="0" presId="urn:microsoft.com/office/officeart/2005/8/layout/list1"/>
    <dgm:cxn modelId="{2020D0AE-C942-4061-8940-A0EA7351D758}" type="presParOf" srcId="{2921BF42-CCA8-4854-857D-DADF2CBAF6EA}" destId="{4433A3CA-853B-4014-A733-F9D60FDAB02D}" srcOrd="1" destOrd="0" presId="urn:microsoft.com/office/officeart/2005/8/layout/list1"/>
    <dgm:cxn modelId="{0FC26B85-E68D-4865-BEDE-394660593ED9}" type="presParOf" srcId="{0B883301-BB54-49A0-8A26-16ACEDE8BA2A}" destId="{174E514A-8965-414B-9DAA-F4A0C2AE0AEF}" srcOrd="5" destOrd="0" presId="urn:microsoft.com/office/officeart/2005/8/layout/list1"/>
    <dgm:cxn modelId="{4EC05B0F-0C46-47C9-95B7-2CF1CAADF366}" type="presParOf" srcId="{0B883301-BB54-49A0-8A26-16ACEDE8BA2A}" destId="{90A85430-6402-4E11-BBF3-3156522272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6F164-7CB6-4B64-B1A0-469E9B4010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FCFEE9-E0A0-420A-8AF2-B6E8BDCAC34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E2E82FC-2DA3-4219-8088-2C6140881D4F}" type="parTrans" cxnId="{7F4D6B11-DA76-4C46-8B94-67B49EE1F36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B3BB92-B0E4-4321-A9E3-4DE3E7BD68F7}" type="sibTrans" cxnId="{7F4D6B11-DA76-4C46-8B94-67B49EE1F36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71ACE1-9238-49F2-9D1F-0038516065D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流量暴增带来的系统压力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206B215-2016-4891-9597-ABF6B6CA140E}" type="parTrans" cxnId="{A18833F4-5BC3-4A30-A31A-20182191AA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0DBD64-3141-4E09-8603-03D0EA276A07}" type="sibTrans" cxnId="{A18833F4-5BC3-4A30-A31A-20182191AA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A6B663-9CBE-4496-86AC-82866A9B76B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D9099BC-FB11-4D4E-AABE-D04324B5470F}" type="parTrans" cxnId="{A074259F-8F83-401D-8C37-9DE4C57915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08C48D4-68DE-4108-B5DC-57702FCA12E3}" type="sibTrans" cxnId="{A074259F-8F83-401D-8C37-9DE4C57915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3392E59-314D-4D57-8D98-B3690CEB4A24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用户行为模式特征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8433865-EADB-4545-9258-1A4AE6620086}" type="parTrans" cxnId="{1FF6E89E-B609-4889-B0CD-65D9D50B2B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0453CDC-466F-4B3D-A0D3-735FEBE96A62}" type="sibTrans" cxnId="{1FF6E89E-B609-4889-B0CD-65D9D50B2B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32F37DE-813F-4444-A385-727CE5AD4E6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实时计算转离线计算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B559F74-045D-43F0-9583-92A420F94BB5}" type="parTrans" cxnId="{CCC5915B-27F7-455D-8ABA-046C68272CC8}">
      <dgm:prSet/>
      <dgm:spPr/>
      <dgm:t>
        <a:bodyPr/>
        <a:lstStyle/>
        <a:p>
          <a:endParaRPr lang="zh-CN" altLang="en-US"/>
        </a:p>
      </dgm:t>
    </dgm:pt>
    <dgm:pt modelId="{9FF9E03B-530A-498B-B76B-28E361E46EB4}" type="sibTrans" cxnId="{CCC5915B-27F7-455D-8ABA-046C68272CC8}">
      <dgm:prSet/>
      <dgm:spPr/>
      <dgm:t>
        <a:bodyPr/>
        <a:lstStyle/>
        <a:p>
          <a:endParaRPr lang="zh-CN" altLang="en-US"/>
        </a:p>
      </dgm:t>
    </dgm:pt>
    <dgm:pt modelId="{7628215C-36BD-4A23-A53C-274D17B679C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效果压力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A03B779-8651-4BD3-BF70-A955851B951C}" type="parTrans" cxnId="{8B9941B0-3B2C-4DEF-B19D-1AA15B53566A}">
      <dgm:prSet/>
      <dgm:spPr/>
      <dgm:t>
        <a:bodyPr/>
        <a:lstStyle/>
        <a:p>
          <a:endParaRPr lang="zh-CN" altLang="en-US"/>
        </a:p>
      </dgm:t>
    </dgm:pt>
    <dgm:pt modelId="{2870D17D-A8B0-491A-8E00-37472CB4BDFC}" type="sibTrans" cxnId="{8B9941B0-3B2C-4DEF-B19D-1AA15B53566A}">
      <dgm:prSet/>
      <dgm:spPr/>
      <dgm:t>
        <a:bodyPr/>
        <a:lstStyle/>
        <a:p>
          <a:endParaRPr lang="zh-CN" altLang="en-US"/>
        </a:p>
      </dgm:t>
    </dgm:pt>
    <dgm:pt modelId="{990843AC-3F5B-4DB8-A8D5-20567A3955F5}" type="pres">
      <dgm:prSet presAssocID="{65B6F164-7CB6-4B64-B1A0-469E9B4010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EC1866-6CFB-4B58-BB56-CD291C271A1C}" type="pres">
      <dgm:prSet presAssocID="{50FCFEE9-E0A0-420A-8AF2-B6E8BDCAC34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549AA-2EB3-4C1A-9578-A9BFE4E43888}" type="pres">
      <dgm:prSet presAssocID="{50FCFEE9-E0A0-420A-8AF2-B6E8BDCAC34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7807C-202B-4332-9812-EF0CBBFE1489}" type="pres">
      <dgm:prSet presAssocID="{81A6B663-9CBE-4496-86AC-82866A9B76B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F0C6D-4C49-432D-8524-6A77D37FF548}" type="pres">
      <dgm:prSet presAssocID="{81A6B663-9CBE-4496-86AC-82866A9B76B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2AE94E-087D-45F5-8128-D95F5A3B7180}" type="presOf" srcId="{BD71ACE1-9238-49F2-9D1F-0038516065D0}" destId="{7C7549AA-2EB3-4C1A-9578-A9BFE4E43888}" srcOrd="0" destOrd="0" presId="urn:microsoft.com/office/officeart/2005/8/layout/vList2"/>
    <dgm:cxn modelId="{8B9941B0-3B2C-4DEF-B19D-1AA15B53566A}" srcId="{81A6B663-9CBE-4496-86AC-82866A9B76B1}" destId="{7628215C-36BD-4A23-A53C-274D17B679CB}" srcOrd="2" destOrd="0" parTransId="{FA03B779-8651-4BD3-BF70-A955851B951C}" sibTransId="{2870D17D-A8B0-491A-8E00-37472CB4BDFC}"/>
    <dgm:cxn modelId="{E6E20503-BC3F-4F61-9D4B-5A4075B1EEF3}" type="presOf" srcId="{81A6B663-9CBE-4496-86AC-82866A9B76B1}" destId="{FD47807C-202B-4332-9812-EF0CBBFE1489}" srcOrd="0" destOrd="0" presId="urn:microsoft.com/office/officeart/2005/8/layout/vList2"/>
    <dgm:cxn modelId="{0149592C-7C6A-4950-86CA-9AAAAB5550A7}" type="presOf" srcId="{7628215C-36BD-4A23-A53C-274D17B679CB}" destId="{4DBF0C6D-4C49-432D-8524-6A77D37FF548}" srcOrd="0" destOrd="2" presId="urn:microsoft.com/office/officeart/2005/8/layout/vList2"/>
    <dgm:cxn modelId="{CCC5915B-27F7-455D-8ABA-046C68272CC8}" srcId="{81A6B663-9CBE-4496-86AC-82866A9B76B1}" destId="{232F37DE-813F-4444-A385-727CE5AD4E6B}" srcOrd="1" destOrd="0" parTransId="{AB559F74-045D-43F0-9583-92A420F94BB5}" sibTransId="{9FF9E03B-530A-498B-B76B-28E361E46EB4}"/>
    <dgm:cxn modelId="{9651E84F-940D-4F9D-B1D6-CFF2620CC78A}" type="presOf" srcId="{13392E59-314D-4D57-8D98-B3690CEB4A24}" destId="{4DBF0C6D-4C49-432D-8524-6A77D37FF548}" srcOrd="0" destOrd="0" presId="urn:microsoft.com/office/officeart/2005/8/layout/vList2"/>
    <dgm:cxn modelId="{A18833F4-5BC3-4A30-A31A-20182191AAB8}" srcId="{50FCFEE9-E0A0-420A-8AF2-B6E8BDCAC34E}" destId="{BD71ACE1-9238-49F2-9D1F-0038516065D0}" srcOrd="0" destOrd="0" parTransId="{7206B215-2016-4891-9597-ABF6B6CA140E}" sibTransId="{A00DBD64-3141-4E09-8603-03D0EA276A07}"/>
    <dgm:cxn modelId="{E23256F0-FA32-40E8-8195-B892BDCB2890}" type="presOf" srcId="{65B6F164-7CB6-4B64-B1A0-469E9B4010D5}" destId="{990843AC-3F5B-4DB8-A8D5-20567A3955F5}" srcOrd="0" destOrd="0" presId="urn:microsoft.com/office/officeart/2005/8/layout/vList2"/>
    <dgm:cxn modelId="{1F01525D-5CEE-4EB5-9C66-81ADCF8232A2}" type="presOf" srcId="{232F37DE-813F-4444-A385-727CE5AD4E6B}" destId="{4DBF0C6D-4C49-432D-8524-6A77D37FF548}" srcOrd="0" destOrd="1" presId="urn:microsoft.com/office/officeart/2005/8/layout/vList2"/>
    <dgm:cxn modelId="{1FF6E89E-B609-4889-B0CD-65D9D50B2B8B}" srcId="{81A6B663-9CBE-4496-86AC-82866A9B76B1}" destId="{13392E59-314D-4D57-8D98-B3690CEB4A24}" srcOrd="0" destOrd="0" parTransId="{58433865-EADB-4545-9258-1A4AE6620086}" sibTransId="{90453CDC-466F-4B3D-A0D3-735FEBE96A62}"/>
    <dgm:cxn modelId="{0A3D94B6-5601-400E-A644-CA25A912B257}" type="presOf" srcId="{50FCFEE9-E0A0-420A-8AF2-B6E8BDCAC34E}" destId="{FCEC1866-6CFB-4B58-BB56-CD291C271A1C}" srcOrd="0" destOrd="0" presId="urn:microsoft.com/office/officeart/2005/8/layout/vList2"/>
    <dgm:cxn modelId="{7F4D6B11-DA76-4C46-8B94-67B49EE1F360}" srcId="{65B6F164-7CB6-4B64-B1A0-469E9B4010D5}" destId="{50FCFEE9-E0A0-420A-8AF2-B6E8BDCAC34E}" srcOrd="0" destOrd="0" parTransId="{2E2E82FC-2DA3-4219-8088-2C6140881D4F}" sibTransId="{29B3BB92-B0E4-4321-A9E3-4DE3E7BD68F7}"/>
    <dgm:cxn modelId="{A074259F-8F83-401D-8C37-9DE4C579156C}" srcId="{65B6F164-7CB6-4B64-B1A0-469E9B4010D5}" destId="{81A6B663-9CBE-4496-86AC-82866A9B76B1}" srcOrd="1" destOrd="0" parTransId="{CD9099BC-FB11-4D4E-AABE-D04324B5470F}" sibTransId="{C08C48D4-68DE-4108-B5DC-57702FCA12E3}"/>
    <dgm:cxn modelId="{304FAB4E-B520-47ED-BD40-376817F3A584}" type="presParOf" srcId="{990843AC-3F5B-4DB8-A8D5-20567A3955F5}" destId="{FCEC1866-6CFB-4B58-BB56-CD291C271A1C}" srcOrd="0" destOrd="0" presId="urn:microsoft.com/office/officeart/2005/8/layout/vList2"/>
    <dgm:cxn modelId="{AB41A490-1858-49FB-9781-1B13FC519ECC}" type="presParOf" srcId="{990843AC-3F5B-4DB8-A8D5-20567A3955F5}" destId="{7C7549AA-2EB3-4C1A-9578-A9BFE4E43888}" srcOrd="1" destOrd="0" presId="urn:microsoft.com/office/officeart/2005/8/layout/vList2"/>
    <dgm:cxn modelId="{C7D2DAD6-646F-479B-86E4-31BFC390EA03}" type="presParOf" srcId="{990843AC-3F5B-4DB8-A8D5-20567A3955F5}" destId="{FD47807C-202B-4332-9812-EF0CBBFE1489}" srcOrd="2" destOrd="0" presId="urn:microsoft.com/office/officeart/2005/8/layout/vList2"/>
    <dgm:cxn modelId="{10928287-B666-48B9-BA07-F317EF15CC77}" type="presParOf" srcId="{990843AC-3F5B-4DB8-A8D5-20567A3955F5}" destId="{4DBF0C6D-4C49-432D-8524-6A77D37FF5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BD773-1138-4D5D-AB4E-EFED94483E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5E9B51-9D34-480A-866A-5D820DE9983B}">
      <dgm:prSet phldrT="[文本]"/>
      <dgm:spPr/>
      <dgm:t>
        <a:bodyPr/>
        <a:lstStyle/>
        <a:p>
          <a:r>
            <a:rPr lang="zh-CN" altLang="en-US" dirty="0" smtClean="0"/>
            <a:t>非个性化推荐</a:t>
          </a:r>
          <a:r>
            <a:rPr lang="zh-CN" altLang="en-US" dirty="0" smtClean="0"/>
            <a:t>：</a:t>
          </a:r>
          <a:r>
            <a:rPr lang="en-US" altLang="zh-CN" dirty="0" smtClean="0"/>
            <a:t>CDN </a:t>
          </a:r>
          <a:r>
            <a:rPr lang="zh-CN" altLang="en-US" dirty="0" smtClean="0"/>
            <a:t>静态化</a:t>
          </a:r>
          <a:endParaRPr lang="zh-CN" altLang="en-US" dirty="0"/>
        </a:p>
      </dgm:t>
    </dgm:pt>
    <dgm:pt modelId="{137EEB6D-C3EB-4A91-9E9B-C2FBFE340B09}" type="parTrans" cxnId="{F3CF462F-A65B-49FE-B57D-CAA6AB47B9D7}">
      <dgm:prSet/>
      <dgm:spPr/>
      <dgm:t>
        <a:bodyPr/>
        <a:lstStyle/>
        <a:p>
          <a:endParaRPr lang="zh-CN" altLang="en-US"/>
        </a:p>
      </dgm:t>
    </dgm:pt>
    <dgm:pt modelId="{0936C707-72CA-4791-8CFF-B770D4D010F6}" type="sibTrans" cxnId="{F3CF462F-A65B-49FE-B57D-CAA6AB47B9D7}">
      <dgm:prSet/>
      <dgm:spPr/>
      <dgm:t>
        <a:bodyPr/>
        <a:lstStyle/>
        <a:p>
          <a:endParaRPr lang="zh-CN" altLang="en-US"/>
        </a:p>
      </dgm:t>
    </dgm:pt>
    <dgm:pt modelId="{AF195493-E8C8-47B8-8C39-373DFB804DC3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Cache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命中率达到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95%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C17B418-5BF7-44CA-82BB-CFFDFCD9A306}" type="parTrans" cxnId="{DD75DC0A-A0F2-42F8-A3D8-56CD4496957A}">
      <dgm:prSet/>
      <dgm:spPr/>
      <dgm:t>
        <a:bodyPr/>
        <a:lstStyle/>
        <a:p>
          <a:endParaRPr lang="zh-CN" altLang="en-US"/>
        </a:p>
      </dgm:t>
    </dgm:pt>
    <dgm:pt modelId="{275A8ABD-020E-4734-AD4D-5B035628AC39}" type="sibTrans" cxnId="{DD75DC0A-A0F2-42F8-A3D8-56CD4496957A}">
      <dgm:prSet/>
      <dgm:spPr/>
      <dgm:t>
        <a:bodyPr/>
        <a:lstStyle/>
        <a:p>
          <a:endParaRPr lang="zh-CN" altLang="en-US"/>
        </a:p>
      </dgm:t>
    </dgm:pt>
    <dgm:pt modelId="{A6C17396-D793-4880-B926-6466B0164242}">
      <dgm:prSet phldrT="[文本]"/>
      <dgm:spPr/>
      <dgm:t>
        <a:bodyPr/>
        <a:lstStyle/>
        <a:p>
          <a:r>
            <a:rPr lang="zh-CN" altLang="en-US" dirty="0" smtClean="0"/>
            <a:t>降低系统依赖</a:t>
          </a:r>
          <a:endParaRPr lang="zh-CN" altLang="en-US" dirty="0"/>
        </a:p>
      </dgm:t>
    </dgm:pt>
    <dgm:pt modelId="{4C29E66A-095C-4B2F-BA82-71FCDA54C75D}" type="parTrans" cxnId="{0747CDA2-AEDF-4153-A832-4B2452071AD7}">
      <dgm:prSet/>
      <dgm:spPr/>
      <dgm:t>
        <a:bodyPr/>
        <a:lstStyle/>
        <a:p>
          <a:endParaRPr lang="zh-CN" altLang="en-US"/>
        </a:p>
      </dgm:t>
    </dgm:pt>
    <dgm:pt modelId="{2591069A-2FC3-46A6-AFB5-09720793FE7D}" type="sibTrans" cxnId="{0747CDA2-AEDF-4153-A832-4B2452071AD7}">
      <dgm:prSet/>
      <dgm:spPr/>
      <dgm:t>
        <a:bodyPr/>
        <a:lstStyle/>
        <a:p>
          <a:endParaRPr lang="zh-CN" altLang="en-US"/>
        </a:p>
      </dgm:t>
    </dgm:pt>
    <dgm:pt modelId="{652C9058-5952-498A-BF75-38FE30EC11B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建立商品信息库，减少对其他系统的依赖。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6329ECF-3DDD-41FB-AF8C-C17D7052BB83}" type="parTrans" cxnId="{7CAC6D1F-FAA3-4D33-B109-6EA739E3EBE7}">
      <dgm:prSet/>
      <dgm:spPr/>
      <dgm:t>
        <a:bodyPr/>
        <a:lstStyle/>
        <a:p>
          <a:endParaRPr lang="zh-CN" altLang="en-US"/>
        </a:p>
      </dgm:t>
    </dgm:pt>
    <dgm:pt modelId="{794CDACF-D749-4AA2-802D-8B47225C0A24}" type="sibTrans" cxnId="{7CAC6D1F-FAA3-4D33-B109-6EA739E3EBE7}">
      <dgm:prSet/>
      <dgm:spPr/>
      <dgm:t>
        <a:bodyPr/>
        <a:lstStyle/>
        <a:p>
          <a:endParaRPr lang="zh-CN" altLang="en-US"/>
        </a:p>
      </dgm:t>
    </dgm:pt>
    <dgm:pt modelId="{78BBCA4C-F5E0-4238-BF5E-49E2E8F40601}">
      <dgm:prSet phldrT="[文本]"/>
      <dgm:spPr/>
      <dgm:t>
        <a:bodyPr/>
        <a:lstStyle/>
        <a:p>
          <a:r>
            <a:rPr lang="zh-CN" altLang="en-US" dirty="0" smtClean="0"/>
            <a:t>算法数据本地</a:t>
          </a:r>
          <a:r>
            <a:rPr lang="en-US" altLang="zh-CN" dirty="0" smtClean="0"/>
            <a:t>Cache</a:t>
          </a:r>
          <a:endParaRPr lang="zh-CN" altLang="en-US" dirty="0"/>
        </a:p>
      </dgm:t>
    </dgm:pt>
    <dgm:pt modelId="{3B7CB10B-7D9C-4DE1-9AD8-55FB1CD3DCCF}" type="parTrans" cxnId="{4F6A3721-6151-440D-A891-90426E1BD187}">
      <dgm:prSet/>
      <dgm:spPr/>
      <dgm:t>
        <a:bodyPr/>
        <a:lstStyle/>
        <a:p>
          <a:endParaRPr lang="zh-CN" altLang="en-US"/>
        </a:p>
      </dgm:t>
    </dgm:pt>
    <dgm:pt modelId="{E8289619-B1DE-44B3-BE02-300FF00250AC}" type="sibTrans" cxnId="{4F6A3721-6151-440D-A891-90426E1BD187}">
      <dgm:prSet/>
      <dgm:spPr/>
      <dgm:t>
        <a:bodyPr/>
        <a:lstStyle/>
        <a:p>
          <a:endParaRPr lang="zh-CN" altLang="en-US"/>
        </a:p>
      </dgm:t>
    </dgm:pt>
    <dgm:pt modelId="{3B1D6E2E-7318-49FA-B241-465356B3786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对数据量小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(&lt;1w)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的算法数据，一次性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load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全部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key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到内存，实现本地化过滤</a:t>
          </a:r>
        </a:p>
      </dgm:t>
    </dgm:pt>
    <dgm:pt modelId="{1E12D33E-5669-436B-BA87-B451C77021A4}" type="parTrans" cxnId="{2B25C994-A00A-496E-B7ED-CEB7FA1FBBE8}">
      <dgm:prSet/>
      <dgm:spPr/>
      <dgm:t>
        <a:bodyPr/>
        <a:lstStyle/>
        <a:p>
          <a:endParaRPr lang="zh-CN" altLang="en-US"/>
        </a:p>
      </dgm:t>
    </dgm:pt>
    <dgm:pt modelId="{264CA1D3-F8F4-4FD1-B07E-B5AD380C69AD}" type="sibTrans" cxnId="{2B25C994-A00A-496E-B7ED-CEB7FA1FBBE8}">
      <dgm:prSet/>
      <dgm:spPr/>
      <dgm:t>
        <a:bodyPr/>
        <a:lstStyle/>
        <a:p>
          <a:endParaRPr lang="zh-CN" altLang="en-US"/>
        </a:p>
      </dgm:t>
    </dgm:pt>
    <dgm:pt modelId="{10C928A0-1E73-428B-816C-619844292D10}" type="pres">
      <dgm:prSet presAssocID="{5B9BD773-1138-4D5D-AB4E-EFED94483E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FE008F-07E3-4F6D-A21D-879A5645E2A6}" type="pres">
      <dgm:prSet presAssocID="{8C5E9B51-9D34-480A-866A-5D820DE9983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1C591-8AE4-4D53-8E1F-7906B081E572}" type="pres">
      <dgm:prSet presAssocID="{8C5E9B51-9D34-480A-866A-5D820DE9983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9C1823-D1EC-4A64-BDE1-F1A670F3FF23}" type="pres">
      <dgm:prSet presAssocID="{A6C17396-D793-4880-B926-6466B01642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84F70-DDE2-4278-A56C-C6BA8121AD73}" type="pres">
      <dgm:prSet presAssocID="{A6C17396-D793-4880-B926-6466B016424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5BC98-03B2-48B1-A5DA-E30A6557C0D1}" type="pres">
      <dgm:prSet presAssocID="{78BBCA4C-F5E0-4238-BF5E-49E2E8F406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71B48-27DA-44A7-8F52-DB52FC6FAD61}" type="pres">
      <dgm:prSet presAssocID="{78BBCA4C-F5E0-4238-BF5E-49E2E8F4060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5763B0-625C-487C-8ADB-45B8A8D8D8AA}" type="presOf" srcId="{5B9BD773-1138-4D5D-AB4E-EFED94483E57}" destId="{10C928A0-1E73-428B-816C-619844292D10}" srcOrd="0" destOrd="0" presId="urn:microsoft.com/office/officeart/2005/8/layout/vList2"/>
    <dgm:cxn modelId="{B2A90213-59C8-4D01-8F58-7C62D338958F}" type="presOf" srcId="{8C5E9B51-9D34-480A-866A-5D820DE9983B}" destId="{F0FE008F-07E3-4F6D-A21D-879A5645E2A6}" srcOrd="0" destOrd="0" presId="urn:microsoft.com/office/officeart/2005/8/layout/vList2"/>
    <dgm:cxn modelId="{9FCC8B81-21D4-4AA6-8AE0-7A9CC4767469}" type="presOf" srcId="{A6C17396-D793-4880-B926-6466B0164242}" destId="{0F9C1823-D1EC-4A64-BDE1-F1A670F3FF23}" srcOrd="0" destOrd="0" presId="urn:microsoft.com/office/officeart/2005/8/layout/vList2"/>
    <dgm:cxn modelId="{46D1C0D6-896D-4130-9E0E-8B21E1A7D106}" type="presOf" srcId="{652C9058-5952-498A-BF75-38FE30EC11B6}" destId="{65A84F70-DDE2-4278-A56C-C6BA8121AD73}" srcOrd="0" destOrd="0" presId="urn:microsoft.com/office/officeart/2005/8/layout/vList2"/>
    <dgm:cxn modelId="{DD75DC0A-A0F2-42F8-A3D8-56CD4496957A}" srcId="{8C5E9B51-9D34-480A-866A-5D820DE9983B}" destId="{AF195493-E8C8-47B8-8C39-373DFB804DC3}" srcOrd="0" destOrd="0" parTransId="{BC17B418-5BF7-44CA-82BB-CFFDFCD9A306}" sibTransId="{275A8ABD-020E-4734-AD4D-5B035628AC39}"/>
    <dgm:cxn modelId="{4F5D0455-4C46-4DB9-9F6F-560E24D171F1}" type="presOf" srcId="{3B1D6E2E-7318-49FA-B241-465356B3786F}" destId="{67A71B48-27DA-44A7-8F52-DB52FC6FAD61}" srcOrd="0" destOrd="0" presId="urn:microsoft.com/office/officeart/2005/8/layout/vList2"/>
    <dgm:cxn modelId="{7CAC6D1F-FAA3-4D33-B109-6EA739E3EBE7}" srcId="{A6C17396-D793-4880-B926-6466B0164242}" destId="{652C9058-5952-498A-BF75-38FE30EC11B6}" srcOrd="0" destOrd="0" parTransId="{86329ECF-3DDD-41FB-AF8C-C17D7052BB83}" sibTransId="{794CDACF-D749-4AA2-802D-8B47225C0A24}"/>
    <dgm:cxn modelId="{F3CF462F-A65B-49FE-B57D-CAA6AB47B9D7}" srcId="{5B9BD773-1138-4D5D-AB4E-EFED94483E57}" destId="{8C5E9B51-9D34-480A-866A-5D820DE9983B}" srcOrd="0" destOrd="0" parTransId="{137EEB6D-C3EB-4A91-9E9B-C2FBFE340B09}" sibTransId="{0936C707-72CA-4791-8CFF-B770D4D010F6}"/>
    <dgm:cxn modelId="{2B25C994-A00A-496E-B7ED-CEB7FA1FBBE8}" srcId="{78BBCA4C-F5E0-4238-BF5E-49E2E8F40601}" destId="{3B1D6E2E-7318-49FA-B241-465356B3786F}" srcOrd="0" destOrd="0" parTransId="{1E12D33E-5669-436B-BA87-B451C77021A4}" sibTransId="{264CA1D3-F8F4-4FD1-B07E-B5AD380C69AD}"/>
    <dgm:cxn modelId="{E686D693-5903-4791-B7DB-EA25E34990BF}" type="presOf" srcId="{78BBCA4C-F5E0-4238-BF5E-49E2E8F40601}" destId="{7685BC98-03B2-48B1-A5DA-E30A6557C0D1}" srcOrd="0" destOrd="0" presId="urn:microsoft.com/office/officeart/2005/8/layout/vList2"/>
    <dgm:cxn modelId="{0747CDA2-AEDF-4153-A832-4B2452071AD7}" srcId="{5B9BD773-1138-4D5D-AB4E-EFED94483E57}" destId="{A6C17396-D793-4880-B926-6466B0164242}" srcOrd="1" destOrd="0" parTransId="{4C29E66A-095C-4B2F-BA82-71FCDA54C75D}" sibTransId="{2591069A-2FC3-46A6-AFB5-09720793FE7D}"/>
    <dgm:cxn modelId="{4F6A3721-6151-440D-A891-90426E1BD187}" srcId="{5B9BD773-1138-4D5D-AB4E-EFED94483E57}" destId="{78BBCA4C-F5E0-4238-BF5E-49E2E8F40601}" srcOrd="2" destOrd="0" parTransId="{3B7CB10B-7D9C-4DE1-9AD8-55FB1CD3DCCF}" sibTransId="{E8289619-B1DE-44B3-BE02-300FF00250AC}"/>
    <dgm:cxn modelId="{E4A612A0-F4FE-4EF6-8B52-3DA6AD186F55}" type="presOf" srcId="{AF195493-E8C8-47B8-8C39-373DFB804DC3}" destId="{4801C591-8AE4-4D53-8E1F-7906B081E572}" srcOrd="0" destOrd="0" presId="urn:microsoft.com/office/officeart/2005/8/layout/vList2"/>
    <dgm:cxn modelId="{FEC8CC84-4641-499B-A7F8-6B428825F03A}" type="presParOf" srcId="{10C928A0-1E73-428B-816C-619844292D10}" destId="{F0FE008F-07E3-4F6D-A21D-879A5645E2A6}" srcOrd="0" destOrd="0" presId="urn:microsoft.com/office/officeart/2005/8/layout/vList2"/>
    <dgm:cxn modelId="{6A12DC16-DC64-47D1-9819-8DD8EB741CE0}" type="presParOf" srcId="{10C928A0-1E73-428B-816C-619844292D10}" destId="{4801C591-8AE4-4D53-8E1F-7906B081E572}" srcOrd="1" destOrd="0" presId="urn:microsoft.com/office/officeart/2005/8/layout/vList2"/>
    <dgm:cxn modelId="{3378FA6B-8CD7-4604-9EF4-4EC34A81082F}" type="presParOf" srcId="{10C928A0-1E73-428B-816C-619844292D10}" destId="{0F9C1823-D1EC-4A64-BDE1-F1A670F3FF23}" srcOrd="2" destOrd="0" presId="urn:microsoft.com/office/officeart/2005/8/layout/vList2"/>
    <dgm:cxn modelId="{9C9DD4D0-C458-4813-9B6F-0A32298ECBF2}" type="presParOf" srcId="{10C928A0-1E73-428B-816C-619844292D10}" destId="{65A84F70-DDE2-4278-A56C-C6BA8121AD73}" srcOrd="3" destOrd="0" presId="urn:microsoft.com/office/officeart/2005/8/layout/vList2"/>
    <dgm:cxn modelId="{72B54634-8F75-4865-BEA3-D5742481A609}" type="presParOf" srcId="{10C928A0-1E73-428B-816C-619844292D10}" destId="{7685BC98-03B2-48B1-A5DA-E30A6557C0D1}" srcOrd="4" destOrd="0" presId="urn:microsoft.com/office/officeart/2005/8/layout/vList2"/>
    <dgm:cxn modelId="{CE79C8B7-528A-40A5-8462-7B0E4C9AFF11}" type="presParOf" srcId="{10C928A0-1E73-428B-816C-619844292D10}" destId="{67A71B48-27DA-44A7-8F52-DB52FC6FAD6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B6F164-7CB6-4B64-B1A0-469E9B4010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FCFEE9-E0A0-420A-8AF2-B6E8BDCAC34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E2E82FC-2DA3-4219-8088-2C6140881D4F}" type="parTrans" cxnId="{7F4D6B11-DA76-4C46-8B94-67B49EE1F36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B3BB92-B0E4-4321-A9E3-4DE3E7BD68F7}" type="sibTrans" cxnId="{7F4D6B11-DA76-4C46-8B94-67B49EE1F36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71ACE1-9238-49F2-9D1F-0038516065D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流量暴增带来的系统压力</a:t>
          </a:r>
          <a:endParaRPr lang="zh-CN" altLang="en-US" sz="20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206B215-2016-4891-9597-ABF6B6CA140E}" type="parTrans" cxnId="{A18833F4-5BC3-4A30-A31A-20182191AA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0DBD64-3141-4E09-8603-03D0EA276A07}" type="sibTrans" cxnId="{A18833F4-5BC3-4A30-A31A-20182191AA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A6B663-9CBE-4496-86AC-82866A9B76B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D9099BC-FB11-4D4E-AABE-D04324B5470F}" type="parTrans" cxnId="{A074259F-8F83-401D-8C37-9DE4C57915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08C48D4-68DE-4108-B5DC-57702FCA12E3}" type="sibTrans" cxnId="{A074259F-8F83-401D-8C37-9DE4C57915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3392E59-314D-4D57-8D98-B3690CEB4A24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用户行为模式特征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8433865-EADB-4545-9258-1A4AE6620086}" type="parTrans" cxnId="{1FF6E89E-B609-4889-B0CD-65D9D50B2B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0453CDC-466F-4B3D-A0D3-735FEBE96A62}" type="sibTrans" cxnId="{1FF6E89E-B609-4889-B0CD-65D9D50B2B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32F37DE-813F-4444-A385-727CE5AD4E6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实时计算转离线计算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B559F74-045D-43F0-9583-92A420F94BB5}" type="parTrans" cxnId="{CCC5915B-27F7-455D-8ABA-046C68272CC8}">
      <dgm:prSet/>
      <dgm:spPr/>
      <dgm:t>
        <a:bodyPr/>
        <a:lstStyle/>
        <a:p>
          <a:endParaRPr lang="zh-CN" altLang="en-US"/>
        </a:p>
      </dgm:t>
    </dgm:pt>
    <dgm:pt modelId="{9FF9E03B-530A-498B-B76B-28E361E46EB4}" type="sibTrans" cxnId="{CCC5915B-27F7-455D-8ABA-046C68272CC8}">
      <dgm:prSet/>
      <dgm:spPr/>
      <dgm:t>
        <a:bodyPr/>
        <a:lstStyle/>
        <a:p>
          <a:endParaRPr lang="zh-CN" altLang="en-US"/>
        </a:p>
      </dgm:t>
    </dgm:pt>
    <dgm:pt modelId="{7628215C-36BD-4A23-A53C-274D17B679C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效果压力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A03B779-8651-4BD3-BF70-A955851B951C}" type="parTrans" cxnId="{8B9941B0-3B2C-4DEF-B19D-1AA15B53566A}">
      <dgm:prSet/>
      <dgm:spPr/>
      <dgm:t>
        <a:bodyPr/>
        <a:lstStyle/>
        <a:p>
          <a:endParaRPr lang="zh-CN" altLang="en-US"/>
        </a:p>
      </dgm:t>
    </dgm:pt>
    <dgm:pt modelId="{2870D17D-A8B0-491A-8E00-37472CB4BDFC}" type="sibTrans" cxnId="{8B9941B0-3B2C-4DEF-B19D-1AA15B53566A}">
      <dgm:prSet/>
      <dgm:spPr/>
      <dgm:t>
        <a:bodyPr/>
        <a:lstStyle/>
        <a:p>
          <a:endParaRPr lang="zh-CN" altLang="en-US"/>
        </a:p>
      </dgm:t>
    </dgm:pt>
    <dgm:pt modelId="{990843AC-3F5B-4DB8-A8D5-20567A3955F5}" type="pres">
      <dgm:prSet presAssocID="{65B6F164-7CB6-4B64-B1A0-469E9B4010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EC1866-6CFB-4B58-BB56-CD291C271A1C}" type="pres">
      <dgm:prSet presAssocID="{50FCFEE9-E0A0-420A-8AF2-B6E8BDCAC34E}" presName="parentText" presStyleLbl="node1" presStyleIdx="0" presStyleCnt="2" custLinFactNeighborX="420" custLinFactNeighborY="-18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549AA-2EB3-4C1A-9578-A9BFE4E43888}" type="pres">
      <dgm:prSet presAssocID="{50FCFEE9-E0A0-420A-8AF2-B6E8BDCAC34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7807C-202B-4332-9812-EF0CBBFE1489}" type="pres">
      <dgm:prSet presAssocID="{81A6B663-9CBE-4496-86AC-82866A9B76B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F0C6D-4C49-432D-8524-6A77D37FF548}" type="pres">
      <dgm:prSet presAssocID="{81A6B663-9CBE-4496-86AC-82866A9B76B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869271-3C63-4FE3-A2EC-2C759E4685D9}" type="presOf" srcId="{7628215C-36BD-4A23-A53C-274D17B679CB}" destId="{4DBF0C6D-4C49-432D-8524-6A77D37FF548}" srcOrd="0" destOrd="2" presId="urn:microsoft.com/office/officeart/2005/8/layout/vList2"/>
    <dgm:cxn modelId="{660407FA-C7E7-4879-A6D7-6DD5B1A6FA01}" type="presOf" srcId="{50FCFEE9-E0A0-420A-8AF2-B6E8BDCAC34E}" destId="{FCEC1866-6CFB-4B58-BB56-CD291C271A1C}" srcOrd="0" destOrd="0" presId="urn:microsoft.com/office/officeart/2005/8/layout/vList2"/>
    <dgm:cxn modelId="{8B9941B0-3B2C-4DEF-B19D-1AA15B53566A}" srcId="{81A6B663-9CBE-4496-86AC-82866A9B76B1}" destId="{7628215C-36BD-4A23-A53C-274D17B679CB}" srcOrd="2" destOrd="0" parTransId="{FA03B779-8651-4BD3-BF70-A955851B951C}" sibTransId="{2870D17D-A8B0-491A-8E00-37472CB4BDFC}"/>
    <dgm:cxn modelId="{2F7C3D80-F5E8-4271-9A88-E8827AF4E308}" type="presOf" srcId="{13392E59-314D-4D57-8D98-B3690CEB4A24}" destId="{4DBF0C6D-4C49-432D-8524-6A77D37FF548}" srcOrd="0" destOrd="0" presId="urn:microsoft.com/office/officeart/2005/8/layout/vList2"/>
    <dgm:cxn modelId="{CCC5915B-27F7-455D-8ABA-046C68272CC8}" srcId="{81A6B663-9CBE-4496-86AC-82866A9B76B1}" destId="{232F37DE-813F-4444-A385-727CE5AD4E6B}" srcOrd="1" destOrd="0" parTransId="{AB559F74-045D-43F0-9583-92A420F94BB5}" sibTransId="{9FF9E03B-530A-498B-B76B-28E361E46EB4}"/>
    <dgm:cxn modelId="{A18833F4-5BC3-4A30-A31A-20182191AAB8}" srcId="{50FCFEE9-E0A0-420A-8AF2-B6E8BDCAC34E}" destId="{BD71ACE1-9238-49F2-9D1F-0038516065D0}" srcOrd="0" destOrd="0" parTransId="{7206B215-2016-4891-9597-ABF6B6CA140E}" sibTransId="{A00DBD64-3141-4E09-8603-03D0EA276A07}"/>
    <dgm:cxn modelId="{A4A53D3A-3A89-4902-9F6D-7C2174929DD9}" type="presOf" srcId="{232F37DE-813F-4444-A385-727CE5AD4E6B}" destId="{4DBF0C6D-4C49-432D-8524-6A77D37FF548}" srcOrd="0" destOrd="1" presId="urn:microsoft.com/office/officeart/2005/8/layout/vList2"/>
    <dgm:cxn modelId="{5E730FBE-8D45-458D-A9B3-2DC9B4D251BC}" type="presOf" srcId="{65B6F164-7CB6-4B64-B1A0-469E9B4010D5}" destId="{990843AC-3F5B-4DB8-A8D5-20567A3955F5}" srcOrd="0" destOrd="0" presId="urn:microsoft.com/office/officeart/2005/8/layout/vList2"/>
    <dgm:cxn modelId="{204DD26A-17A5-4E58-8559-B2450873FB2C}" type="presOf" srcId="{81A6B663-9CBE-4496-86AC-82866A9B76B1}" destId="{FD47807C-202B-4332-9812-EF0CBBFE1489}" srcOrd="0" destOrd="0" presId="urn:microsoft.com/office/officeart/2005/8/layout/vList2"/>
    <dgm:cxn modelId="{1FF6E89E-B609-4889-B0CD-65D9D50B2B8B}" srcId="{81A6B663-9CBE-4496-86AC-82866A9B76B1}" destId="{13392E59-314D-4D57-8D98-B3690CEB4A24}" srcOrd="0" destOrd="0" parTransId="{58433865-EADB-4545-9258-1A4AE6620086}" sibTransId="{90453CDC-466F-4B3D-A0D3-735FEBE96A62}"/>
    <dgm:cxn modelId="{7F4D6B11-DA76-4C46-8B94-67B49EE1F360}" srcId="{65B6F164-7CB6-4B64-B1A0-469E9B4010D5}" destId="{50FCFEE9-E0A0-420A-8AF2-B6E8BDCAC34E}" srcOrd="0" destOrd="0" parTransId="{2E2E82FC-2DA3-4219-8088-2C6140881D4F}" sibTransId="{29B3BB92-B0E4-4321-A9E3-4DE3E7BD68F7}"/>
    <dgm:cxn modelId="{B4EC0E4F-5D5B-47E3-B777-06139D05A5CA}" type="presOf" srcId="{BD71ACE1-9238-49F2-9D1F-0038516065D0}" destId="{7C7549AA-2EB3-4C1A-9578-A9BFE4E43888}" srcOrd="0" destOrd="0" presId="urn:microsoft.com/office/officeart/2005/8/layout/vList2"/>
    <dgm:cxn modelId="{A074259F-8F83-401D-8C37-9DE4C579156C}" srcId="{65B6F164-7CB6-4B64-B1A0-469E9B4010D5}" destId="{81A6B663-9CBE-4496-86AC-82866A9B76B1}" srcOrd="1" destOrd="0" parTransId="{CD9099BC-FB11-4D4E-AABE-D04324B5470F}" sibTransId="{C08C48D4-68DE-4108-B5DC-57702FCA12E3}"/>
    <dgm:cxn modelId="{55076BF7-8AC3-4468-941A-16219EC59A02}" type="presParOf" srcId="{990843AC-3F5B-4DB8-A8D5-20567A3955F5}" destId="{FCEC1866-6CFB-4B58-BB56-CD291C271A1C}" srcOrd="0" destOrd="0" presId="urn:microsoft.com/office/officeart/2005/8/layout/vList2"/>
    <dgm:cxn modelId="{27B7852B-8F79-4C58-B0B3-333FE2371EFB}" type="presParOf" srcId="{990843AC-3F5B-4DB8-A8D5-20567A3955F5}" destId="{7C7549AA-2EB3-4C1A-9578-A9BFE4E43888}" srcOrd="1" destOrd="0" presId="urn:microsoft.com/office/officeart/2005/8/layout/vList2"/>
    <dgm:cxn modelId="{60CF93E9-2B57-4129-9B19-4942DB1483E0}" type="presParOf" srcId="{990843AC-3F5B-4DB8-A8D5-20567A3955F5}" destId="{FD47807C-202B-4332-9812-EF0CBBFE1489}" srcOrd="2" destOrd="0" presId="urn:microsoft.com/office/officeart/2005/8/layout/vList2"/>
    <dgm:cxn modelId="{048F1414-F367-4156-B11D-F8D17387D54B}" type="presParOf" srcId="{990843AC-3F5B-4DB8-A8D5-20567A3955F5}" destId="{4DBF0C6D-4C49-432D-8524-6A77D37FF5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6F164-7CB6-4B64-B1A0-469E9B4010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FCFEE9-E0A0-420A-8AF2-B6E8BDCAC34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E2E82FC-2DA3-4219-8088-2C6140881D4F}" type="parTrans" cxnId="{7F4D6B11-DA76-4C46-8B94-67B49EE1F36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B3BB92-B0E4-4321-A9E3-4DE3E7BD68F7}" type="sibTrans" cxnId="{7F4D6B11-DA76-4C46-8B94-67B49EE1F36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71ACE1-9238-49F2-9D1F-0038516065D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流量暴增带来的系统压力</a:t>
          </a:r>
          <a:endParaRPr lang="zh-CN" altLang="en-US" sz="20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206B215-2016-4891-9597-ABF6B6CA140E}" type="parTrans" cxnId="{A18833F4-5BC3-4A30-A31A-20182191AA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0DBD64-3141-4E09-8603-03D0EA276A07}" type="sibTrans" cxnId="{A18833F4-5BC3-4A30-A31A-20182191AA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A6B663-9CBE-4496-86AC-82866A9B76B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D9099BC-FB11-4D4E-AABE-D04324B5470F}" type="parTrans" cxnId="{A074259F-8F83-401D-8C37-9DE4C57915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08C48D4-68DE-4108-B5DC-57702FCA12E3}" type="sibTrans" cxnId="{A074259F-8F83-401D-8C37-9DE4C57915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3392E59-314D-4D57-8D98-B3690CEB4A2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用户行为模式特征</a:t>
          </a:r>
          <a:endParaRPr lang="zh-CN" altLang="en-US" sz="20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8433865-EADB-4545-9258-1A4AE6620086}" type="parTrans" cxnId="{1FF6E89E-B609-4889-B0CD-65D9D50B2B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0453CDC-466F-4B3D-A0D3-735FEBE96A62}" type="sibTrans" cxnId="{1FF6E89E-B609-4889-B0CD-65D9D50B2B8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32F37DE-813F-4444-A385-727CE5AD4E6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实时计算转离线计算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B559F74-045D-43F0-9583-92A420F94BB5}" type="parTrans" cxnId="{CCC5915B-27F7-455D-8ABA-046C68272CC8}">
      <dgm:prSet/>
      <dgm:spPr/>
      <dgm:t>
        <a:bodyPr/>
        <a:lstStyle/>
        <a:p>
          <a:endParaRPr lang="zh-CN" altLang="en-US"/>
        </a:p>
      </dgm:t>
    </dgm:pt>
    <dgm:pt modelId="{9FF9E03B-530A-498B-B76B-28E361E46EB4}" type="sibTrans" cxnId="{CCC5915B-27F7-455D-8ABA-046C68272CC8}">
      <dgm:prSet/>
      <dgm:spPr/>
      <dgm:t>
        <a:bodyPr/>
        <a:lstStyle/>
        <a:p>
          <a:endParaRPr lang="zh-CN" altLang="en-US"/>
        </a:p>
      </dgm:t>
    </dgm:pt>
    <dgm:pt modelId="{7628215C-36BD-4A23-A53C-274D17B679C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效果压力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A03B779-8651-4BD3-BF70-A955851B951C}" type="parTrans" cxnId="{8B9941B0-3B2C-4DEF-B19D-1AA15B53566A}">
      <dgm:prSet/>
      <dgm:spPr/>
      <dgm:t>
        <a:bodyPr/>
        <a:lstStyle/>
        <a:p>
          <a:endParaRPr lang="zh-CN" altLang="en-US"/>
        </a:p>
      </dgm:t>
    </dgm:pt>
    <dgm:pt modelId="{2870D17D-A8B0-491A-8E00-37472CB4BDFC}" type="sibTrans" cxnId="{8B9941B0-3B2C-4DEF-B19D-1AA15B53566A}">
      <dgm:prSet/>
      <dgm:spPr/>
      <dgm:t>
        <a:bodyPr/>
        <a:lstStyle/>
        <a:p>
          <a:endParaRPr lang="zh-CN" altLang="en-US"/>
        </a:p>
      </dgm:t>
    </dgm:pt>
    <dgm:pt modelId="{990843AC-3F5B-4DB8-A8D5-20567A3955F5}" type="pres">
      <dgm:prSet presAssocID="{65B6F164-7CB6-4B64-B1A0-469E9B4010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EC1866-6CFB-4B58-BB56-CD291C271A1C}" type="pres">
      <dgm:prSet presAssocID="{50FCFEE9-E0A0-420A-8AF2-B6E8BDCAC34E}" presName="parentText" presStyleLbl="node1" presStyleIdx="0" presStyleCnt="2" custLinFactNeighborX="420" custLinFactNeighborY="-18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549AA-2EB3-4C1A-9578-A9BFE4E43888}" type="pres">
      <dgm:prSet presAssocID="{50FCFEE9-E0A0-420A-8AF2-B6E8BDCAC34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7807C-202B-4332-9812-EF0CBBFE1489}" type="pres">
      <dgm:prSet presAssocID="{81A6B663-9CBE-4496-86AC-82866A9B76B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F0C6D-4C49-432D-8524-6A77D37FF548}" type="pres">
      <dgm:prSet presAssocID="{81A6B663-9CBE-4496-86AC-82866A9B76B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9941B0-3B2C-4DEF-B19D-1AA15B53566A}" srcId="{81A6B663-9CBE-4496-86AC-82866A9B76B1}" destId="{7628215C-36BD-4A23-A53C-274D17B679CB}" srcOrd="2" destOrd="0" parTransId="{FA03B779-8651-4BD3-BF70-A955851B951C}" sibTransId="{2870D17D-A8B0-491A-8E00-37472CB4BDFC}"/>
    <dgm:cxn modelId="{2202BDE2-ACEE-4B01-8A4E-32A226D4C44A}" type="presOf" srcId="{7628215C-36BD-4A23-A53C-274D17B679CB}" destId="{4DBF0C6D-4C49-432D-8524-6A77D37FF548}" srcOrd="0" destOrd="2" presId="urn:microsoft.com/office/officeart/2005/8/layout/vList2"/>
    <dgm:cxn modelId="{484781BC-EAE0-457E-832A-ABB5FF7F2B9C}" type="presOf" srcId="{65B6F164-7CB6-4B64-B1A0-469E9B4010D5}" destId="{990843AC-3F5B-4DB8-A8D5-20567A3955F5}" srcOrd="0" destOrd="0" presId="urn:microsoft.com/office/officeart/2005/8/layout/vList2"/>
    <dgm:cxn modelId="{AA6FECDC-217D-4F87-A54C-E071F5F2E0F5}" type="presOf" srcId="{BD71ACE1-9238-49F2-9D1F-0038516065D0}" destId="{7C7549AA-2EB3-4C1A-9578-A9BFE4E43888}" srcOrd="0" destOrd="0" presId="urn:microsoft.com/office/officeart/2005/8/layout/vList2"/>
    <dgm:cxn modelId="{00929F95-BDDB-45DD-B644-99A79BCAE30B}" type="presOf" srcId="{232F37DE-813F-4444-A385-727CE5AD4E6B}" destId="{4DBF0C6D-4C49-432D-8524-6A77D37FF548}" srcOrd="0" destOrd="1" presId="urn:microsoft.com/office/officeart/2005/8/layout/vList2"/>
    <dgm:cxn modelId="{2D25A6C1-4333-49E5-BD10-5CF55542E1E7}" type="presOf" srcId="{13392E59-314D-4D57-8D98-B3690CEB4A24}" destId="{4DBF0C6D-4C49-432D-8524-6A77D37FF548}" srcOrd="0" destOrd="0" presId="urn:microsoft.com/office/officeart/2005/8/layout/vList2"/>
    <dgm:cxn modelId="{CCC5915B-27F7-455D-8ABA-046C68272CC8}" srcId="{81A6B663-9CBE-4496-86AC-82866A9B76B1}" destId="{232F37DE-813F-4444-A385-727CE5AD4E6B}" srcOrd="1" destOrd="0" parTransId="{AB559F74-045D-43F0-9583-92A420F94BB5}" sibTransId="{9FF9E03B-530A-498B-B76B-28E361E46EB4}"/>
    <dgm:cxn modelId="{A18833F4-5BC3-4A30-A31A-20182191AAB8}" srcId="{50FCFEE9-E0A0-420A-8AF2-B6E8BDCAC34E}" destId="{BD71ACE1-9238-49F2-9D1F-0038516065D0}" srcOrd="0" destOrd="0" parTransId="{7206B215-2016-4891-9597-ABF6B6CA140E}" sibTransId="{A00DBD64-3141-4E09-8603-03D0EA276A07}"/>
    <dgm:cxn modelId="{A362A3C6-89FB-4CDF-84F4-6544CE9A13C9}" type="presOf" srcId="{81A6B663-9CBE-4496-86AC-82866A9B76B1}" destId="{FD47807C-202B-4332-9812-EF0CBBFE1489}" srcOrd="0" destOrd="0" presId="urn:microsoft.com/office/officeart/2005/8/layout/vList2"/>
    <dgm:cxn modelId="{52E4F956-E86D-4354-B050-BF8E7C57F582}" type="presOf" srcId="{50FCFEE9-E0A0-420A-8AF2-B6E8BDCAC34E}" destId="{FCEC1866-6CFB-4B58-BB56-CD291C271A1C}" srcOrd="0" destOrd="0" presId="urn:microsoft.com/office/officeart/2005/8/layout/vList2"/>
    <dgm:cxn modelId="{1FF6E89E-B609-4889-B0CD-65D9D50B2B8B}" srcId="{81A6B663-9CBE-4496-86AC-82866A9B76B1}" destId="{13392E59-314D-4D57-8D98-B3690CEB4A24}" srcOrd="0" destOrd="0" parTransId="{58433865-EADB-4545-9258-1A4AE6620086}" sibTransId="{90453CDC-466F-4B3D-A0D3-735FEBE96A62}"/>
    <dgm:cxn modelId="{7F4D6B11-DA76-4C46-8B94-67B49EE1F360}" srcId="{65B6F164-7CB6-4B64-B1A0-469E9B4010D5}" destId="{50FCFEE9-E0A0-420A-8AF2-B6E8BDCAC34E}" srcOrd="0" destOrd="0" parTransId="{2E2E82FC-2DA3-4219-8088-2C6140881D4F}" sibTransId="{29B3BB92-B0E4-4321-A9E3-4DE3E7BD68F7}"/>
    <dgm:cxn modelId="{A074259F-8F83-401D-8C37-9DE4C579156C}" srcId="{65B6F164-7CB6-4B64-B1A0-469E9B4010D5}" destId="{81A6B663-9CBE-4496-86AC-82866A9B76B1}" srcOrd="1" destOrd="0" parTransId="{CD9099BC-FB11-4D4E-AABE-D04324B5470F}" sibTransId="{C08C48D4-68DE-4108-B5DC-57702FCA12E3}"/>
    <dgm:cxn modelId="{DF8D4376-2FF9-46E7-86B1-F24E2341DD85}" type="presParOf" srcId="{990843AC-3F5B-4DB8-A8D5-20567A3955F5}" destId="{FCEC1866-6CFB-4B58-BB56-CD291C271A1C}" srcOrd="0" destOrd="0" presId="urn:microsoft.com/office/officeart/2005/8/layout/vList2"/>
    <dgm:cxn modelId="{BF5A203D-82C3-4C92-A790-7D16F9C44210}" type="presParOf" srcId="{990843AC-3F5B-4DB8-A8D5-20567A3955F5}" destId="{7C7549AA-2EB3-4C1A-9578-A9BFE4E43888}" srcOrd="1" destOrd="0" presId="urn:microsoft.com/office/officeart/2005/8/layout/vList2"/>
    <dgm:cxn modelId="{A89E31A0-21DC-45AB-9919-E0F0E5149A5C}" type="presParOf" srcId="{990843AC-3F5B-4DB8-A8D5-20567A3955F5}" destId="{FD47807C-202B-4332-9812-EF0CBBFE1489}" srcOrd="2" destOrd="0" presId="urn:microsoft.com/office/officeart/2005/8/layout/vList2"/>
    <dgm:cxn modelId="{4DC86B14-443C-497F-A7CA-29C57D73E327}" type="presParOf" srcId="{990843AC-3F5B-4DB8-A8D5-20567A3955F5}" destId="{4DBF0C6D-4C49-432D-8524-6A77D37FF5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E2129B-E901-45D9-AE93-C04F5F9586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3E6B7-9B9D-421A-A8EB-ACEE5C188C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原有推荐位的升级和改造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314BBDF-B53C-42F2-A322-AEE8CC5BCE36}" type="parTrans" cxnId="{23CEB7F6-1DE2-4DBE-BE08-FE346452BDC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5294C7E-2418-40C9-802B-CEB11594DC1C}" type="sibTrans" cxnId="{23CEB7F6-1DE2-4DBE-BE08-FE346452BDC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2858BAB9-11A3-441F-B85C-FAA7069AD63D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无线双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个性化会场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4D5E701-5F08-44C1-BCA3-8DE8E5531B60}" type="parTrans" cxnId="{70C8FA84-D131-4E12-B643-6E2D3C8EBC6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D88E717-A4F8-478C-91A2-0E270B34C760}" type="sibTrans" cxnId="{70C8FA84-D131-4E12-B643-6E2D3C8EBC6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8CCD39D-9072-45E5-A79D-6EA0D38F356C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我的双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11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0BE7440-D8CB-4A72-824B-DA0EA0A23D90}" type="parTrans" cxnId="{7209808A-2726-4345-AA12-142B2CBACC97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E9E3BB85-DF86-4054-8626-E18340EFD99C}" type="sibTrans" cxnId="{7209808A-2726-4345-AA12-142B2CBACC97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333E72F-CB44-4804-88DE-050E1E06E3B7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76E9DA4-EA57-401E-BFEF-8A70B4C3233D}" type="parTrans" cxnId="{5D9E9DF3-161B-40EA-85DE-983B9EE368BD}">
      <dgm:prSet/>
      <dgm:spPr/>
    </dgm:pt>
    <dgm:pt modelId="{4788B594-E3D9-49DE-A58A-EC8790F6CB95}" type="sibTrans" cxnId="{5D9E9DF3-161B-40EA-85DE-983B9EE368BD}">
      <dgm:prSet/>
      <dgm:spPr/>
    </dgm:pt>
    <dgm:pt modelId="{47739EE5-1C19-4F2B-8328-DA99563B3AD5}" type="pres">
      <dgm:prSet presAssocID="{E3E2129B-E901-45D9-AE93-C04F5F9586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824D65-ACB0-4A6F-98E7-6B297D201281}" type="pres">
      <dgm:prSet presAssocID="{FFA3E6B7-9B9D-421A-A8EB-ACEE5C188CAF}" presName="parentLin" presStyleCnt="0"/>
      <dgm:spPr/>
    </dgm:pt>
    <dgm:pt modelId="{0A30BCDE-9163-4A49-B656-B20E596945EB}" type="pres">
      <dgm:prSet presAssocID="{FFA3E6B7-9B9D-421A-A8EB-ACEE5C188CA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EBA0CD-1B4A-4A61-A9AC-17B1130334E4}" type="pres">
      <dgm:prSet presAssocID="{FFA3E6B7-9B9D-421A-A8EB-ACEE5C188CA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4F231-45B7-40F6-A789-9C78731751ED}" type="pres">
      <dgm:prSet presAssocID="{FFA3E6B7-9B9D-421A-A8EB-ACEE5C188CAF}" presName="negativeSpace" presStyleCnt="0"/>
      <dgm:spPr/>
    </dgm:pt>
    <dgm:pt modelId="{B5771614-3428-4086-8E2C-3175FB7252F8}" type="pres">
      <dgm:prSet presAssocID="{FFA3E6B7-9B9D-421A-A8EB-ACEE5C188CAF}" presName="childText" presStyleLbl="conFgAcc1" presStyleIdx="0" presStyleCnt="4">
        <dgm:presLayoutVars>
          <dgm:bulletEnabled val="1"/>
        </dgm:presLayoutVars>
      </dgm:prSet>
      <dgm:spPr/>
    </dgm:pt>
    <dgm:pt modelId="{8BB2351A-5C20-4FD9-BC4C-5D3B4F2F4F3A}" type="pres">
      <dgm:prSet presAssocID="{D5294C7E-2418-40C9-802B-CEB11594DC1C}" presName="spaceBetweenRectangles" presStyleCnt="0"/>
      <dgm:spPr/>
    </dgm:pt>
    <dgm:pt modelId="{94FDD499-9406-4188-BC99-ADB5335AF290}" type="pres">
      <dgm:prSet presAssocID="{2858BAB9-11A3-441F-B85C-FAA7069AD63D}" presName="parentLin" presStyleCnt="0"/>
      <dgm:spPr/>
    </dgm:pt>
    <dgm:pt modelId="{BDE08EDA-D98C-4F62-B870-D6D0762E1FC6}" type="pres">
      <dgm:prSet presAssocID="{2858BAB9-11A3-441F-B85C-FAA7069AD63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725DFA7-511F-4FFD-BC86-B2C875A01ADE}" type="pres">
      <dgm:prSet presAssocID="{2858BAB9-11A3-441F-B85C-FAA7069AD6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A6519-5F7D-42AD-92E9-372197FB4822}" type="pres">
      <dgm:prSet presAssocID="{2858BAB9-11A3-441F-B85C-FAA7069AD63D}" presName="negativeSpace" presStyleCnt="0"/>
      <dgm:spPr/>
    </dgm:pt>
    <dgm:pt modelId="{CA4045F8-0559-4C00-B34F-2439B4883E4F}" type="pres">
      <dgm:prSet presAssocID="{2858BAB9-11A3-441F-B85C-FAA7069AD63D}" presName="childText" presStyleLbl="conFgAcc1" presStyleIdx="1" presStyleCnt="4">
        <dgm:presLayoutVars>
          <dgm:bulletEnabled val="1"/>
        </dgm:presLayoutVars>
      </dgm:prSet>
      <dgm:spPr/>
    </dgm:pt>
    <dgm:pt modelId="{FCBCAD46-F2D3-4277-BE57-C76B44645D55}" type="pres">
      <dgm:prSet presAssocID="{0D88E717-A4F8-478C-91A2-0E270B34C760}" presName="spaceBetweenRectangles" presStyleCnt="0"/>
      <dgm:spPr/>
    </dgm:pt>
    <dgm:pt modelId="{6FC6D917-6458-4119-AEA5-B0EC0723F6C9}" type="pres">
      <dgm:prSet presAssocID="{08CCD39D-9072-45E5-A79D-6EA0D38F356C}" presName="parentLin" presStyleCnt="0"/>
      <dgm:spPr/>
    </dgm:pt>
    <dgm:pt modelId="{DE270389-9D4C-404E-945A-790505489DA0}" type="pres">
      <dgm:prSet presAssocID="{08CCD39D-9072-45E5-A79D-6EA0D38F356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A15374D1-ABC6-4254-A4A4-C26D39EF4D1E}" type="pres">
      <dgm:prSet presAssocID="{08CCD39D-9072-45E5-A79D-6EA0D38F356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0BB94-582D-45D9-8AB5-77CB3FCD3FEB}" type="pres">
      <dgm:prSet presAssocID="{08CCD39D-9072-45E5-A79D-6EA0D38F356C}" presName="negativeSpace" presStyleCnt="0"/>
      <dgm:spPr/>
    </dgm:pt>
    <dgm:pt modelId="{B66DCB75-1C68-4E6C-B2CE-B58C641EEFE9}" type="pres">
      <dgm:prSet presAssocID="{08CCD39D-9072-45E5-A79D-6EA0D38F356C}" presName="childText" presStyleLbl="conFgAcc1" presStyleIdx="2" presStyleCnt="4">
        <dgm:presLayoutVars>
          <dgm:bulletEnabled val="1"/>
        </dgm:presLayoutVars>
      </dgm:prSet>
      <dgm:spPr/>
    </dgm:pt>
    <dgm:pt modelId="{AAF025A3-5965-4571-AC32-D64F91DB28F1}" type="pres">
      <dgm:prSet presAssocID="{E9E3BB85-DF86-4054-8626-E18340EFD99C}" presName="spaceBetweenRectangles" presStyleCnt="0"/>
      <dgm:spPr/>
    </dgm:pt>
    <dgm:pt modelId="{DD56A4A8-AA6A-4086-A459-474A08BAF61D}" type="pres">
      <dgm:prSet presAssocID="{0333E72F-CB44-4804-88DE-050E1E06E3B7}" presName="parentLin" presStyleCnt="0"/>
      <dgm:spPr/>
    </dgm:pt>
    <dgm:pt modelId="{073D74C5-EF87-4B18-968D-94D8BA5919BC}" type="pres">
      <dgm:prSet presAssocID="{0333E72F-CB44-4804-88DE-050E1E06E3B7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F627E1E-76B1-4BDA-9A88-13F6A3A50644}" type="pres">
      <dgm:prSet presAssocID="{0333E72F-CB44-4804-88DE-050E1E06E3B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F3E60-7D59-4A18-9651-361F718C0B76}" type="pres">
      <dgm:prSet presAssocID="{0333E72F-CB44-4804-88DE-050E1E06E3B7}" presName="negativeSpace" presStyleCnt="0"/>
      <dgm:spPr/>
    </dgm:pt>
    <dgm:pt modelId="{9FFD8B72-2A61-4E07-B385-471E70A5B719}" type="pres">
      <dgm:prSet presAssocID="{0333E72F-CB44-4804-88DE-050E1E06E3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09808A-2726-4345-AA12-142B2CBACC97}" srcId="{E3E2129B-E901-45D9-AE93-C04F5F9586FD}" destId="{08CCD39D-9072-45E5-A79D-6EA0D38F356C}" srcOrd="2" destOrd="0" parTransId="{F0BE7440-D8CB-4A72-824B-DA0EA0A23D90}" sibTransId="{E9E3BB85-DF86-4054-8626-E18340EFD99C}"/>
    <dgm:cxn modelId="{9223A1B9-D584-424F-9C61-33B1849BC80C}" type="presOf" srcId="{08CCD39D-9072-45E5-A79D-6EA0D38F356C}" destId="{A15374D1-ABC6-4254-A4A4-C26D39EF4D1E}" srcOrd="1" destOrd="0" presId="urn:microsoft.com/office/officeart/2005/8/layout/list1"/>
    <dgm:cxn modelId="{4DC49212-7A24-4E6E-BE39-57F84C5FF48D}" type="presOf" srcId="{08CCD39D-9072-45E5-A79D-6EA0D38F356C}" destId="{DE270389-9D4C-404E-945A-790505489DA0}" srcOrd="0" destOrd="0" presId="urn:microsoft.com/office/officeart/2005/8/layout/list1"/>
    <dgm:cxn modelId="{6079EB8B-AA35-4D78-8811-70CFDB91522A}" type="presOf" srcId="{2858BAB9-11A3-441F-B85C-FAA7069AD63D}" destId="{BDE08EDA-D98C-4F62-B870-D6D0762E1FC6}" srcOrd="0" destOrd="0" presId="urn:microsoft.com/office/officeart/2005/8/layout/list1"/>
    <dgm:cxn modelId="{35F4EF38-DD86-4AA7-9F08-725C3EA6EA68}" type="presOf" srcId="{0333E72F-CB44-4804-88DE-050E1E06E3B7}" destId="{073D74C5-EF87-4B18-968D-94D8BA5919BC}" srcOrd="0" destOrd="0" presId="urn:microsoft.com/office/officeart/2005/8/layout/list1"/>
    <dgm:cxn modelId="{73A54A84-8062-4704-9C68-4FFD4D0F194A}" type="presOf" srcId="{0333E72F-CB44-4804-88DE-050E1E06E3B7}" destId="{1F627E1E-76B1-4BDA-9A88-13F6A3A50644}" srcOrd="1" destOrd="0" presId="urn:microsoft.com/office/officeart/2005/8/layout/list1"/>
    <dgm:cxn modelId="{1714E837-5992-47D1-8341-503483B2332F}" type="presOf" srcId="{2858BAB9-11A3-441F-B85C-FAA7069AD63D}" destId="{1725DFA7-511F-4FFD-BC86-B2C875A01ADE}" srcOrd="1" destOrd="0" presId="urn:microsoft.com/office/officeart/2005/8/layout/list1"/>
    <dgm:cxn modelId="{70C8FA84-D131-4E12-B643-6E2D3C8EBC69}" srcId="{E3E2129B-E901-45D9-AE93-C04F5F9586FD}" destId="{2858BAB9-11A3-441F-B85C-FAA7069AD63D}" srcOrd="1" destOrd="0" parTransId="{64D5E701-5F08-44C1-BCA3-8DE8E5531B60}" sibTransId="{0D88E717-A4F8-478C-91A2-0E270B34C760}"/>
    <dgm:cxn modelId="{8D7616E3-9169-44C0-B360-4F9FBFD9528D}" type="presOf" srcId="{FFA3E6B7-9B9D-421A-A8EB-ACEE5C188CAF}" destId="{0A30BCDE-9163-4A49-B656-B20E596945EB}" srcOrd="0" destOrd="0" presId="urn:microsoft.com/office/officeart/2005/8/layout/list1"/>
    <dgm:cxn modelId="{23CEB7F6-1DE2-4DBE-BE08-FE346452BDCE}" srcId="{E3E2129B-E901-45D9-AE93-C04F5F9586FD}" destId="{FFA3E6B7-9B9D-421A-A8EB-ACEE5C188CAF}" srcOrd="0" destOrd="0" parTransId="{0314BBDF-B53C-42F2-A322-AEE8CC5BCE36}" sibTransId="{D5294C7E-2418-40C9-802B-CEB11594DC1C}"/>
    <dgm:cxn modelId="{C9E8A6F6-3FBC-4A32-9E2D-1DDDE5659DAB}" type="presOf" srcId="{FFA3E6B7-9B9D-421A-A8EB-ACEE5C188CAF}" destId="{7FEBA0CD-1B4A-4A61-A9AC-17B1130334E4}" srcOrd="1" destOrd="0" presId="urn:microsoft.com/office/officeart/2005/8/layout/list1"/>
    <dgm:cxn modelId="{E86A2FD9-5511-413D-9876-052360471A71}" type="presOf" srcId="{E3E2129B-E901-45D9-AE93-C04F5F9586FD}" destId="{47739EE5-1C19-4F2B-8328-DA99563B3AD5}" srcOrd="0" destOrd="0" presId="urn:microsoft.com/office/officeart/2005/8/layout/list1"/>
    <dgm:cxn modelId="{5D9E9DF3-161B-40EA-85DE-983B9EE368BD}" srcId="{E3E2129B-E901-45D9-AE93-C04F5F9586FD}" destId="{0333E72F-CB44-4804-88DE-050E1E06E3B7}" srcOrd="3" destOrd="0" parTransId="{676E9DA4-EA57-401E-BFEF-8A70B4C3233D}" sibTransId="{4788B594-E3D9-49DE-A58A-EC8790F6CB95}"/>
    <dgm:cxn modelId="{C137908A-5789-4CBF-9C6F-0B9677839DC5}" type="presParOf" srcId="{47739EE5-1C19-4F2B-8328-DA99563B3AD5}" destId="{3A824D65-ACB0-4A6F-98E7-6B297D201281}" srcOrd="0" destOrd="0" presId="urn:microsoft.com/office/officeart/2005/8/layout/list1"/>
    <dgm:cxn modelId="{1E1E6F41-74BA-49AF-9E48-D3A0D0AAC2D5}" type="presParOf" srcId="{3A824D65-ACB0-4A6F-98E7-6B297D201281}" destId="{0A30BCDE-9163-4A49-B656-B20E596945EB}" srcOrd="0" destOrd="0" presId="urn:microsoft.com/office/officeart/2005/8/layout/list1"/>
    <dgm:cxn modelId="{17B8EF08-5579-425F-BBCB-4ACCC13FF57C}" type="presParOf" srcId="{3A824D65-ACB0-4A6F-98E7-6B297D201281}" destId="{7FEBA0CD-1B4A-4A61-A9AC-17B1130334E4}" srcOrd="1" destOrd="0" presId="urn:microsoft.com/office/officeart/2005/8/layout/list1"/>
    <dgm:cxn modelId="{C7B87AE3-7ACD-4200-9464-F43EB763A1D8}" type="presParOf" srcId="{47739EE5-1C19-4F2B-8328-DA99563B3AD5}" destId="{5394F231-45B7-40F6-A789-9C78731751ED}" srcOrd="1" destOrd="0" presId="urn:microsoft.com/office/officeart/2005/8/layout/list1"/>
    <dgm:cxn modelId="{D2A0A875-F3D6-48CB-B51D-7FF9048CFE14}" type="presParOf" srcId="{47739EE5-1C19-4F2B-8328-DA99563B3AD5}" destId="{B5771614-3428-4086-8E2C-3175FB7252F8}" srcOrd="2" destOrd="0" presId="urn:microsoft.com/office/officeart/2005/8/layout/list1"/>
    <dgm:cxn modelId="{241F966D-CC9E-4805-AA24-3E41863E2B96}" type="presParOf" srcId="{47739EE5-1C19-4F2B-8328-DA99563B3AD5}" destId="{8BB2351A-5C20-4FD9-BC4C-5D3B4F2F4F3A}" srcOrd="3" destOrd="0" presId="urn:microsoft.com/office/officeart/2005/8/layout/list1"/>
    <dgm:cxn modelId="{EE912A5D-2706-4538-AE5E-F81F2306567D}" type="presParOf" srcId="{47739EE5-1C19-4F2B-8328-DA99563B3AD5}" destId="{94FDD499-9406-4188-BC99-ADB5335AF290}" srcOrd="4" destOrd="0" presId="urn:microsoft.com/office/officeart/2005/8/layout/list1"/>
    <dgm:cxn modelId="{929B333C-3292-4965-968F-C3FD5E323038}" type="presParOf" srcId="{94FDD499-9406-4188-BC99-ADB5335AF290}" destId="{BDE08EDA-D98C-4F62-B870-D6D0762E1FC6}" srcOrd="0" destOrd="0" presId="urn:microsoft.com/office/officeart/2005/8/layout/list1"/>
    <dgm:cxn modelId="{27DDA0AD-DBAD-4F07-96B7-8ACE74CEEE33}" type="presParOf" srcId="{94FDD499-9406-4188-BC99-ADB5335AF290}" destId="{1725DFA7-511F-4FFD-BC86-B2C875A01ADE}" srcOrd="1" destOrd="0" presId="urn:microsoft.com/office/officeart/2005/8/layout/list1"/>
    <dgm:cxn modelId="{35849F0D-8DC2-4D50-A5C1-1BCF8E2E8632}" type="presParOf" srcId="{47739EE5-1C19-4F2B-8328-DA99563B3AD5}" destId="{222A6519-5F7D-42AD-92E9-372197FB4822}" srcOrd="5" destOrd="0" presId="urn:microsoft.com/office/officeart/2005/8/layout/list1"/>
    <dgm:cxn modelId="{35112036-09D4-41A9-A42D-EA05337C07CB}" type="presParOf" srcId="{47739EE5-1C19-4F2B-8328-DA99563B3AD5}" destId="{CA4045F8-0559-4C00-B34F-2439B4883E4F}" srcOrd="6" destOrd="0" presId="urn:microsoft.com/office/officeart/2005/8/layout/list1"/>
    <dgm:cxn modelId="{33880FCF-FE96-43F9-99EF-08FF156CE9EB}" type="presParOf" srcId="{47739EE5-1C19-4F2B-8328-DA99563B3AD5}" destId="{FCBCAD46-F2D3-4277-BE57-C76B44645D55}" srcOrd="7" destOrd="0" presId="urn:microsoft.com/office/officeart/2005/8/layout/list1"/>
    <dgm:cxn modelId="{8306E139-041D-4236-860C-17C383C7D4BE}" type="presParOf" srcId="{47739EE5-1C19-4F2B-8328-DA99563B3AD5}" destId="{6FC6D917-6458-4119-AEA5-B0EC0723F6C9}" srcOrd="8" destOrd="0" presId="urn:microsoft.com/office/officeart/2005/8/layout/list1"/>
    <dgm:cxn modelId="{41C24DEE-E033-4773-83BB-62F2B532B631}" type="presParOf" srcId="{6FC6D917-6458-4119-AEA5-B0EC0723F6C9}" destId="{DE270389-9D4C-404E-945A-790505489DA0}" srcOrd="0" destOrd="0" presId="urn:microsoft.com/office/officeart/2005/8/layout/list1"/>
    <dgm:cxn modelId="{70A46345-C134-4C6E-AA82-B25D6EF11FDD}" type="presParOf" srcId="{6FC6D917-6458-4119-AEA5-B0EC0723F6C9}" destId="{A15374D1-ABC6-4254-A4A4-C26D39EF4D1E}" srcOrd="1" destOrd="0" presId="urn:microsoft.com/office/officeart/2005/8/layout/list1"/>
    <dgm:cxn modelId="{7CD47EF0-E88A-4EE9-86AF-2200A79E98ED}" type="presParOf" srcId="{47739EE5-1C19-4F2B-8328-DA99563B3AD5}" destId="{2030BB94-582D-45D9-8AB5-77CB3FCD3FEB}" srcOrd="9" destOrd="0" presId="urn:microsoft.com/office/officeart/2005/8/layout/list1"/>
    <dgm:cxn modelId="{0E7EADEB-98C0-48EC-A14E-19583B0E058E}" type="presParOf" srcId="{47739EE5-1C19-4F2B-8328-DA99563B3AD5}" destId="{B66DCB75-1C68-4E6C-B2CE-B58C641EEFE9}" srcOrd="10" destOrd="0" presId="urn:microsoft.com/office/officeart/2005/8/layout/list1"/>
    <dgm:cxn modelId="{0BDA58F7-5956-41A5-AFE8-17BA8773FCE0}" type="presParOf" srcId="{47739EE5-1C19-4F2B-8328-DA99563B3AD5}" destId="{AAF025A3-5965-4571-AC32-D64F91DB28F1}" srcOrd="11" destOrd="0" presId="urn:microsoft.com/office/officeart/2005/8/layout/list1"/>
    <dgm:cxn modelId="{878F998A-0594-40FA-9C9E-520F61421A68}" type="presParOf" srcId="{47739EE5-1C19-4F2B-8328-DA99563B3AD5}" destId="{DD56A4A8-AA6A-4086-A459-474A08BAF61D}" srcOrd="12" destOrd="0" presId="urn:microsoft.com/office/officeart/2005/8/layout/list1"/>
    <dgm:cxn modelId="{92F308FC-E50E-4147-9750-E7376893A655}" type="presParOf" srcId="{DD56A4A8-AA6A-4086-A459-474A08BAF61D}" destId="{073D74C5-EF87-4B18-968D-94D8BA5919BC}" srcOrd="0" destOrd="0" presId="urn:microsoft.com/office/officeart/2005/8/layout/list1"/>
    <dgm:cxn modelId="{B3EE2BBE-81F3-4522-89E1-9208E5A26046}" type="presParOf" srcId="{DD56A4A8-AA6A-4086-A459-474A08BAF61D}" destId="{1F627E1E-76B1-4BDA-9A88-13F6A3A50644}" srcOrd="1" destOrd="0" presId="urn:microsoft.com/office/officeart/2005/8/layout/list1"/>
    <dgm:cxn modelId="{7F81762E-59E2-4E39-89B0-6BA6800D8D8D}" type="presParOf" srcId="{47739EE5-1C19-4F2B-8328-DA99563B3AD5}" destId="{E6EF3E60-7D59-4A18-9651-361F718C0B76}" srcOrd="13" destOrd="0" presId="urn:microsoft.com/office/officeart/2005/8/layout/list1"/>
    <dgm:cxn modelId="{149B5117-6D54-4B9F-9227-2736381C8072}" type="presParOf" srcId="{47739EE5-1C19-4F2B-8328-DA99563B3AD5}" destId="{9FFD8B72-2A61-4E07-B385-471E70A5B7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E2129B-E901-45D9-AE93-C04F5F9586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3E6B7-9B9D-421A-A8EB-ACEE5C188C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原有推荐位的升级和改造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314BBDF-B53C-42F2-A322-AEE8CC5BCE36}" type="parTrans" cxnId="{23CEB7F6-1DE2-4DBE-BE08-FE346452BDC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5294C7E-2418-40C9-802B-CEB11594DC1C}" type="sibTrans" cxnId="{23CEB7F6-1DE2-4DBE-BE08-FE346452BDC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2858BAB9-11A3-441F-B85C-FAA7069AD63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无线双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个性化会场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4D5E701-5F08-44C1-BCA3-8DE8E5531B60}" type="parTrans" cxnId="{70C8FA84-D131-4E12-B643-6E2D3C8EBC6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D88E717-A4F8-478C-91A2-0E270B34C760}" type="sibTrans" cxnId="{70C8FA84-D131-4E12-B643-6E2D3C8EBC6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8CCD39D-9072-45E5-A79D-6EA0D38F356C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我的双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11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0BE7440-D8CB-4A72-824B-DA0EA0A23D90}" type="parTrans" cxnId="{7209808A-2726-4345-AA12-142B2CBACC97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E9E3BB85-DF86-4054-8626-E18340EFD99C}" type="sibTrans" cxnId="{7209808A-2726-4345-AA12-142B2CBACC97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0333E72F-CB44-4804-88DE-050E1E06E3B7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76E9DA4-EA57-401E-BFEF-8A70B4C3233D}" type="parTrans" cxnId="{5D9E9DF3-161B-40EA-85DE-983B9EE368BD}">
      <dgm:prSet/>
      <dgm:spPr/>
    </dgm:pt>
    <dgm:pt modelId="{4788B594-E3D9-49DE-A58A-EC8790F6CB95}" type="sibTrans" cxnId="{5D9E9DF3-161B-40EA-85DE-983B9EE368BD}">
      <dgm:prSet/>
      <dgm:spPr/>
    </dgm:pt>
    <dgm:pt modelId="{47739EE5-1C19-4F2B-8328-DA99563B3AD5}" type="pres">
      <dgm:prSet presAssocID="{E3E2129B-E901-45D9-AE93-C04F5F9586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824D65-ACB0-4A6F-98E7-6B297D201281}" type="pres">
      <dgm:prSet presAssocID="{FFA3E6B7-9B9D-421A-A8EB-ACEE5C188CAF}" presName="parentLin" presStyleCnt="0"/>
      <dgm:spPr/>
    </dgm:pt>
    <dgm:pt modelId="{0A30BCDE-9163-4A49-B656-B20E596945EB}" type="pres">
      <dgm:prSet presAssocID="{FFA3E6B7-9B9D-421A-A8EB-ACEE5C188CA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EBA0CD-1B4A-4A61-A9AC-17B1130334E4}" type="pres">
      <dgm:prSet presAssocID="{FFA3E6B7-9B9D-421A-A8EB-ACEE5C188CA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4F231-45B7-40F6-A789-9C78731751ED}" type="pres">
      <dgm:prSet presAssocID="{FFA3E6B7-9B9D-421A-A8EB-ACEE5C188CAF}" presName="negativeSpace" presStyleCnt="0"/>
      <dgm:spPr/>
    </dgm:pt>
    <dgm:pt modelId="{B5771614-3428-4086-8E2C-3175FB7252F8}" type="pres">
      <dgm:prSet presAssocID="{FFA3E6B7-9B9D-421A-A8EB-ACEE5C188CAF}" presName="childText" presStyleLbl="conFgAcc1" presStyleIdx="0" presStyleCnt="4">
        <dgm:presLayoutVars>
          <dgm:bulletEnabled val="1"/>
        </dgm:presLayoutVars>
      </dgm:prSet>
      <dgm:spPr/>
    </dgm:pt>
    <dgm:pt modelId="{8BB2351A-5C20-4FD9-BC4C-5D3B4F2F4F3A}" type="pres">
      <dgm:prSet presAssocID="{D5294C7E-2418-40C9-802B-CEB11594DC1C}" presName="spaceBetweenRectangles" presStyleCnt="0"/>
      <dgm:spPr/>
    </dgm:pt>
    <dgm:pt modelId="{94FDD499-9406-4188-BC99-ADB5335AF290}" type="pres">
      <dgm:prSet presAssocID="{2858BAB9-11A3-441F-B85C-FAA7069AD63D}" presName="parentLin" presStyleCnt="0"/>
      <dgm:spPr/>
    </dgm:pt>
    <dgm:pt modelId="{BDE08EDA-D98C-4F62-B870-D6D0762E1FC6}" type="pres">
      <dgm:prSet presAssocID="{2858BAB9-11A3-441F-B85C-FAA7069AD63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725DFA7-511F-4FFD-BC86-B2C875A01ADE}" type="pres">
      <dgm:prSet presAssocID="{2858BAB9-11A3-441F-B85C-FAA7069AD6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A6519-5F7D-42AD-92E9-372197FB4822}" type="pres">
      <dgm:prSet presAssocID="{2858BAB9-11A3-441F-B85C-FAA7069AD63D}" presName="negativeSpace" presStyleCnt="0"/>
      <dgm:spPr/>
    </dgm:pt>
    <dgm:pt modelId="{CA4045F8-0559-4C00-B34F-2439B4883E4F}" type="pres">
      <dgm:prSet presAssocID="{2858BAB9-11A3-441F-B85C-FAA7069AD63D}" presName="childText" presStyleLbl="conFgAcc1" presStyleIdx="1" presStyleCnt="4">
        <dgm:presLayoutVars>
          <dgm:bulletEnabled val="1"/>
        </dgm:presLayoutVars>
      </dgm:prSet>
      <dgm:spPr/>
    </dgm:pt>
    <dgm:pt modelId="{FCBCAD46-F2D3-4277-BE57-C76B44645D55}" type="pres">
      <dgm:prSet presAssocID="{0D88E717-A4F8-478C-91A2-0E270B34C760}" presName="spaceBetweenRectangles" presStyleCnt="0"/>
      <dgm:spPr/>
    </dgm:pt>
    <dgm:pt modelId="{6FC6D917-6458-4119-AEA5-B0EC0723F6C9}" type="pres">
      <dgm:prSet presAssocID="{08CCD39D-9072-45E5-A79D-6EA0D38F356C}" presName="parentLin" presStyleCnt="0"/>
      <dgm:spPr/>
    </dgm:pt>
    <dgm:pt modelId="{DE270389-9D4C-404E-945A-790505489DA0}" type="pres">
      <dgm:prSet presAssocID="{08CCD39D-9072-45E5-A79D-6EA0D38F356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A15374D1-ABC6-4254-A4A4-C26D39EF4D1E}" type="pres">
      <dgm:prSet presAssocID="{08CCD39D-9072-45E5-A79D-6EA0D38F356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0BB94-582D-45D9-8AB5-77CB3FCD3FEB}" type="pres">
      <dgm:prSet presAssocID="{08CCD39D-9072-45E5-A79D-6EA0D38F356C}" presName="negativeSpace" presStyleCnt="0"/>
      <dgm:spPr/>
    </dgm:pt>
    <dgm:pt modelId="{B66DCB75-1C68-4E6C-B2CE-B58C641EEFE9}" type="pres">
      <dgm:prSet presAssocID="{08CCD39D-9072-45E5-A79D-6EA0D38F356C}" presName="childText" presStyleLbl="conFgAcc1" presStyleIdx="2" presStyleCnt="4">
        <dgm:presLayoutVars>
          <dgm:bulletEnabled val="1"/>
        </dgm:presLayoutVars>
      </dgm:prSet>
      <dgm:spPr/>
    </dgm:pt>
    <dgm:pt modelId="{AAF025A3-5965-4571-AC32-D64F91DB28F1}" type="pres">
      <dgm:prSet presAssocID="{E9E3BB85-DF86-4054-8626-E18340EFD99C}" presName="spaceBetweenRectangles" presStyleCnt="0"/>
      <dgm:spPr/>
    </dgm:pt>
    <dgm:pt modelId="{DD56A4A8-AA6A-4086-A459-474A08BAF61D}" type="pres">
      <dgm:prSet presAssocID="{0333E72F-CB44-4804-88DE-050E1E06E3B7}" presName="parentLin" presStyleCnt="0"/>
      <dgm:spPr/>
    </dgm:pt>
    <dgm:pt modelId="{073D74C5-EF87-4B18-968D-94D8BA5919BC}" type="pres">
      <dgm:prSet presAssocID="{0333E72F-CB44-4804-88DE-050E1E06E3B7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F627E1E-76B1-4BDA-9A88-13F6A3A50644}" type="pres">
      <dgm:prSet presAssocID="{0333E72F-CB44-4804-88DE-050E1E06E3B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F3E60-7D59-4A18-9651-361F718C0B76}" type="pres">
      <dgm:prSet presAssocID="{0333E72F-CB44-4804-88DE-050E1E06E3B7}" presName="negativeSpace" presStyleCnt="0"/>
      <dgm:spPr/>
    </dgm:pt>
    <dgm:pt modelId="{9FFD8B72-2A61-4E07-B385-471E70A5B719}" type="pres">
      <dgm:prSet presAssocID="{0333E72F-CB44-4804-88DE-050E1E06E3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A9C99D-B02D-40D0-A6A9-FE3F6BDF9605}" type="presOf" srcId="{2858BAB9-11A3-441F-B85C-FAA7069AD63D}" destId="{1725DFA7-511F-4FFD-BC86-B2C875A01ADE}" srcOrd="1" destOrd="0" presId="urn:microsoft.com/office/officeart/2005/8/layout/list1"/>
    <dgm:cxn modelId="{7209808A-2726-4345-AA12-142B2CBACC97}" srcId="{E3E2129B-E901-45D9-AE93-C04F5F9586FD}" destId="{08CCD39D-9072-45E5-A79D-6EA0D38F356C}" srcOrd="2" destOrd="0" parTransId="{F0BE7440-D8CB-4A72-824B-DA0EA0A23D90}" sibTransId="{E9E3BB85-DF86-4054-8626-E18340EFD99C}"/>
    <dgm:cxn modelId="{76C38154-C75C-47F4-8F2F-90A3B73115CB}" type="presOf" srcId="{0333E72F-CB44-4804-88DE-050E1E06E3B7}" destId="{1F627E1E-76B1-4BDA-9A88-13F6A3A50644}" srcOrd="1" destOrd="0" presId="urn:microsoft.com/office/officeart/2005/8/layout/list1"/>
    <dgm:cxn modelId="{0FA3AE5F-CDBE-41CF-BFAE-D497A67154FF}" type="presOf" srcId="{E3E2129B-E901-45D9-AE93-C04F5F9586FD}" destId="{47739EE5-1C19-4F2B-8328-DA99563B3AD5}" srcOrd="0" destOrd="0" presId="urn:microsoft.com/office/officeart/2005/8/layout/list1"/>
    <dgm:cxn modelId="{7C2F98D1-952A-4896-A743-582ECF1EB7FD}" type="presOf" srcId="{08CCD39D-9072-45E5-A79D-6EA0D38F356C}" destId="{A15374D1-ABC6-4254-A4A4-C26D39EF4D1E}" srcOrd="1" destOrd="0" presId="urn:microsoft.com/office/officeart/2005/8/layout/list1"/>
    <dgm:cxn modelId="{E927271C-3A59-447C-959C-F3D87A77F3AD}" type="presOf" srcId="{FFA3E6B7-9B9D-421A-A8EB-ACEE5C188CAF}" destId="{0A30BCDE-9163-4A49-B656-B20E596945EB}" srcOrd="0" destOrd="0" presId="urn:microsoft.com/office/officeart/2005/8/layout/list1"/>
    <dgm:cxn modelId="{96575DF0-AB5F-4C64-9CE7-EDA4D8ECBA80}" type="presOf" srcId="{FFA3E6B7-9B9D-421A-A8EB-ACEE5C188CAF}" destId="{7FEBA0CD-1B4A-4A61-A9AC-17B1130334E4}" srcOrd="1" destOrd="0" presId="urn:microsoft.com/office/officeart/2005/8/layout/list1"/>
    <dgm:cxn modelId="{C0D76754-76EF-4777-94A3-4A3375EB8B40}" type="presOf" srcId="{08CCD39D-9072-45E5-A79D-6EA0D38F356C}" destId="{DE270389-9D4C-404E-945A-790505489DA0}" srcOrd="0" destOrd="0" presId="urn:microsoft.com/office/officeart/2005/8/layout/list1"/>
    <dgm:cxn modelId="{70C8FA84-D131-4E12-B643-6E2D3C8EBC69}" srcId="{E3E2129B-E901-45D9-AE93-C04F5F9586FD}" destId="{2858BAB9-11A3-441F-B85C-FAA7069AD63D}" srcOrd="1" destOrd="0" parTransId="{64D5E701-5F08-44C1-BCA3-8DE8E5531B60}" sibTransId="{0D88E717-A4F8-478C-91A2-0E270B34C760}"/>
    <dgm:cxn modelId="{AA3C0D9E-B83A-42F9-92DB-479C6A2695BF}" type="presOf" srcId="{2858BAB9-11A3-441F-B85C-FAA7069AD63D}" destId="{BDE08EDA-D98C-4F62-B870-D6D0762E1FC6}" srcOrd="0" destOrd="0" presId="urn:microsoft.com/office/officeart/2005/8/layout/list1"/>
    <dgm:cxn modelId="{23CEB7F6-1DE2-4DBE-BE08-FE346452BDCE}" srcId="{E3E2129B-E901-45D9-AE93-C04F5F9586FD}" destId="{FFA3E6B7-9B9D-421A-A8EB-ACEE5C188CAF}" srcOrd="0" destOrd="0" parTransId="{0314BBDF-B53C-42F2-A322-AEE8CC5BCE36}" sibTransId="{D5294C7E-2418-40C9-802B-CEB11594DC1C}"/>
    <dgm:cxn modelId="{6408DEA7-DDC8-48C2-B00B-CFC3112C5994}" type="presOf" srcId="{0333E72F-CB44-4804-88DE-050E1E06E3B7}" destId="{073D74C5-EF87-4B18-968D-94D8BA5919BC}" srcOrd="0" destOrd="0" presId="urn:microsoft.com/office/officeart/2005/8/layout/list1"/>
    <dgm:cxn modelId="{5D9E9DF3-161B-40EA-85DE-983B9EE368BD}" srcId="{E3E2129B-E901-45D9-AE93-C04F5F9586FD}" destId="{0333E72F-CB44-4804-88DE-050E1E06E3B7}" srcOrd="3" destOrd="0" parTransId="{676E9DA4-EA57-401E-BFEF-8A70B4C3233D}" sibTransId="{4788B594-E3D9-49DE-A58A-EC8790F6CB95}"/>
    <dgm:cxn modelId="{4C10ADFA-E424-4993-8ADC-E7326BC66215}" type="presParOf" srcId="{47739EE5-1C19-4F2B-8328-DA99563B3AD5}" destId="{3A824D65-ACB0-4A6F-98E7-6B297D201281}" srcOrd="0" destOrd="0" presId="urn:microsoft.com/office/officeart/2005/8/layout/list1"/>
    <dgm:cxn modelId="{8BDBDC63-EEFD-499F-8B84-E8AC7B2A55B7}" type="presParOf" srcId="{3A824D65-ACB0-4A6F-98E7-6B297D201281}" destId="{0A30BCDE-9163-4A49-B656-B20E596945EB}" srcOrd="0" destOrd="0" presId="urn:microsoft.com/office/officeart/2005/8/layout/list1"/>
    <dgm:cxn modelId="{7F4DABCD-D347-4B2D-B99B-C8AC4ED6F932}" type="presParOf" srcId="{3A824D65-ACB0-4A6F-98E7-6B297D201281}" destId="{7FEBA0CD-1B4A-4A61-A9AC-17B1130334E4}" srcOrd="1" destOrd="0" presId="urn:microsoft.com/office/officeart/2005/8/layout/list1"/>
    <dgm:cxn modelId="{B71A601C-98AA-4461-AD82-2768677589A0}" type="presParOf" srcId="{47739EE5-1C19-4F2B-8328-DA99563B3AD5}" destId="{5394F231-45B7-40F6-A789-9C78731751ED}" srcOrd="1" destOrd="0" presId="urn:microsoft.com/office/officeart/2005/8/layout/list1"/>
    <dgm:cxn modelId="{AF2FD9F2-E6B0-48D6-9156-2BBAF739A5AF}" type="presParOf" srcId="{47739EE5-1C19-4F2B-8328-DA99563B3AD5}" destId="{B5771614-3428-4086-8E2C-3175FB7252F8}" srcOrd="2" destOrd="0" presId="urn:microsoft.com/office/officeart/2005/8/layout/list1"/>
    <dgm:cxn modelId="{31568779-3A02-4D2B-86E1-B1A498ADAC47}" type="presParOf" srcId="{47739EE5-1C19-4F2B-8328-DA99563B3AD5}" destId="{8BB2351A-5C20-4FD9-BC4C-5D3B4F2F4F3A}" srcOrd="3" destOrd="0" presId="urn:microsoft.com/office/officeart/2005/8/layout/list1"/>
    <dgm:cxn modelId="{56EAD613-193C-432E-985E-9F23739DBEEE}" type="presParOf" srcId="{47739EE5-1C19-4F2B-8328-DA99563B3AD5}" destId="{94FDD499-9406-4188-BC99-ADB5335AF290}" srcOrd="4" destOrd="0" presId="urn:microsoft.com/office/officeart/2005/8/layout/list1"/>
    <dgm:cxn modelId="{5774BE04-4833-4027-9E47-D6210814BC11}" type="presParOf" srcId="{94FDD499-9406-4188-BC99-ADB5335AF290}" destId="{BDE08EDA-D98C-4F62-B870-D6D0762E1FC6}" srcOrd="0" destOrd="0" presId="urn:microsoft.com/office/officeart/2005/8/layout/list1"/>
    <dgm:cxn modelId="{CF727873-519D-46C3-B3AA-FF56297A354B}" type="presParOf" srcId="{94FDD499-9406-4188-BC99-ADB5335AF290}" destId="{1725DFA7-511F-4FFD-BC86-B2C875A01ADE}" srcOrd="1" destOrd="0" presId="urn:microsoft.com/office/officeart/2005/8/layout/list1"/>
    <dgm:cxn modelId="{792BF199-D6A7-4D64-B42D-7E3ECC129D1B}" type="presParOf" srcId="{47739EE5-1C19-4F2B-8328-DA99563B3AD5}" destId="{222A6519-5F7D-42AD-92E9-372197FB4822}" srcOrd="5" destOrd="0" presId="urn:microsoft.com/office/officeart/2005/8/layout/list1"/>
    <dgm:cxn modelId="{800510C9-6309-4F71-882B-E6700B63A628}" type="presParOf" srcId="{47739EE5-1C19-4F2B-8328-DA99563B3AD5}" destId="{CA4045F8-0559-4C00-B34F-2439B4883E4F}" srcOrd="6" destOrd="0" presId="urn:microsoft.com/office/officeart/2005/8/layout/list1"/>
    <dgm:cxn modelId="{56BBEC90-9CD1-469D-9683-93337019442D}" type="presParOf" srcId="{47739EE5-1C19-4F2B-8328-DA99563B3AD5}" destId="{FCBCAD46-F2D3-4277-BE57-C76B44645D55}" srcOrd="7" destOrd="0" presId="urn:microsoft.com/office/officeart/2005/8/layout/list1"/>
    <dgm:cxn modelId="{A024A57B-DA4A-40A8-9AEA-58BABB0A2461}" type="presParOf" srcId="{47739EE5-1C19-4F2B-8328-DA99563B3AD5}" destId="{6FC6D917-6458-4119-AEA5-B0EC0723F6C9}" srcOrd="8" destOrd="0" presId="urn:microsoft.com/office/officeart/2005/8/layout/list1"/>
    <dgm:cxn modelId="{88FA7126-E3CA-4B1F-9CCF-13E3F2360541}" type="presParOf" srcId="{6FC6D917-6458-4119-AEA5-B0EC0723F6C9}" destId="{DE270389-9D4C-404E-945A-790505489DA0}" srcOrd="0" destOrd="0" presId="urn:microsoft.com/office/officeart/2005/8/layout/list1"/>
    <dgm:cxn modelId="{4EB4C577-BB29-47F4-B854-A898945CEC72}" type="presParOf" srcId="{6FC6D917-6458-4119-AEA5-B0EC0723F6C9}" destId="{A15374D1-ABC6-4254-A4A4-C26D39EF4D1E}" srcOrd="1" destOrd="0" presId="urn:microsoft.com/office/officeart/2005/8/layout/list1"/>
    <dgm:cxn modelId="{4031937A-8714-43FC-B6B9-23E726A00AFB}" type="presParOf" srcId="{47739EE5-1C19-4F2B-8328-DA99563B3AD5}" destId="{2030BB94-582D-45D9-8AB5-77CB3FCD3FEB}" srcOrd="9" destOrd="0" presId="urn:microsoft.com/office/officeart/2005/8/layout/list1"/>
    <dgm:cxn modelId="{72F43DD3-0A9F-4BD6-879A-0F5C9078226E}" type="presParOf" srcId="{47739EE5-1C19-4F2B-8328-DA99563B3AD5}" destId="{B66DCB75-1C68-4E6C-B2CE-B58C641EEFE9}" srcOrd="10" destOrd="0" presId="urn:microsoft.com/office/officeart/2005/8/layout/list1"/>
    <dgm:cxn modelId="{DFFB064B-3C15-46D6-AC8A-F87B1D92CD53}" type="presParOf" srcId="{47739EE5-1C19-4F2B-8328-DA99563B3AD5}" destId="{AAF025A3-5965-4571-AC32-D64F91DB28F1}" srcOrd="11" destOrd="0" presId="urn:microsoft.com/office/officeart/2005/8/layout/list1"/>
    <dgm:cxn modelId="{8E25C69F-8C93-473A-A41B-BBD70E8B19AB}" type="presParOf" srcId="{47739EE5-1C19-4F2B-8328-DA99563B3AD5}" destId="{DD56A4A8-AA6A-4086-A459-474A08BAF61D}" srcOrd="12" destOrd="0" presId="urn:microsoft.com/office/officeart/2005/8/layout/list1"/>
    <dgm:cxn modelId="{E8102C40-D98E-44DC-B33F-AD8FD892BE79}" type="presParOf" srcId="{DD56A4A8-AA6A-4086-A459-474A08BAF61D}" destId="{073D74C5-EF87-4B18-968D-94D8BA5919BC}" srcOrd="0" destOrd="0" presId="urn:microsoft.com/office/officeart/2005/8/layout/list1"/>
    <dgm:cxn modelId="{5967AEE5-30DE-4CA3-8687-2B74A03503B9}" type="presParOf" srcId="{DD56A4A8-AA6A-4086-A459-474A08BAF61D}" destId="{1F627E1E-76B1-4BDA-9A88-13F6A3A50644}" srcOrd="1" destOrd="0" presId="urn:microsoft.com/office/officeart/2005/8/layout/list1"/>
    <dgm:cxn modelId="{59721D31-DA2E-4A3E-8CFD-340BF139204D}" type="presParOf" srcId="{47739EE5-1C19-4F2B-8328-DA99563B3AD5}" destId="{E6EF3E60-7D59-4A18-9651-361F718C0B76}" srcOrd="13" destOrd="0" presId="urn:microsoft.com/office/officeart/2005/8/layout/list1"/>
    <dgm:cxn modelId="{1F31EAFD-BDA3-4329-9BB4-F35B3E141C54}" type="presParOf" srcId="{47739EE5-1C19-4F2B-8328-DA99563B3AD5}" destId="{9FFD8B72-2A61-4E07-B385-471E70A5B7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FCDEED-45BF-4F74-9D26-2FE9D3342B70}">
      <dsp:nvSpPr>
        <dsp:cNvPr id="0" name=""/>
        <dsp:cNvSpPr/>
      </dsp:nvSpPr>
      <dsp:spPr>
        <a:xfrm>
          <a:off x="0" y="1418200"/>
          <a:ext cx="6096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DB512-E14A-4337-BA6A-8C224E91A046}">
      <dsp:nvSpPr>
        <dsp:cNvPr id="0" name=""/>
        <dsp:cNvSpPr/>
      </dsp:nvSpPr>
      <dsp:spPr>
        <a:xfrm>
          <a:off x="304800" y="1093480"/>
          <a:ext cx="42672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预热期（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10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30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日至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10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日）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1093480"/>
        <a:ext cx="4267200" cy="649440"/>
      </dsp:txXfrm>
    </dsp:sp>
    <dsp:sp modelId="{90A85430-6402-4E11-BBF3-3156522272A0}">
      <dsp:nvSpPr>
        <dsp:cNvPr id="0" name=""/>
        <dsp:cNvSpPr/>
      </dsp:nvSpPr>
      <dsp:spPr>
        <a:xfrm>
          <a:off x="0" y="2416120"/>
          <a:ext cx="6096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3A3CA-853B-4014-A733-F9D60FDAB02D}">
      <dsp:nvSpPr>
        <dsp:cNvPr id="0" name=""/>
        <dsp:cNvSpPr/>
      </dsp:nvSpPr>
      <dsp:spPr>
        <a:xfrm>
          <a:off x="304800" y="2091400"/>
          <a:ext cx="42672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双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当天（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日）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2091400"/>
        <a:ext cx="4267200" cy="649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EC1866-6CFB-4B58-BB56-CD291C271A1C}">
      <dsp:nvSpPr>
        <dsp:cNvPr id="0" name=""/>
        <dsp:cNvSpPr/>
      </dsp:nvSpPr>
      <dsp:spPr>
        <a:xfrm>
          <a:off x="0" y="23884"/>
          <a:ext cx="5640288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3884"/>
        <a:ext cx="5640288" cy="564671"/>
      </dsp:txXfrm>
    </dsp:sp>
    <dsp:sp modelId="{7C7549AA-2EB3-4C1A-9578-A9BFE4E43888}">
      <dsp:nvSpPr>
        <dsp:cNvPr id="0" name=""/>
        <dsp:cNvSpPr/>
      </dsp:nvSpPr>
      <dsp:spPr>
        <a:xfrm>
          <a:off x="0" y="588555"/>
          <a:ext cx="56402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流量暴增带来的系统压力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588555"/>
        <a:ext cx="5640288" cy="447120"/>
      </dsp:txXfrm>
    </dsp:sp>
    <dsp:sp modelId="{FD47807C-202B-4332-9812-EF0CBBFE1489}">
      <dsp:nvSpPr>
        <dsp:cNvPr id="0" name=""/>
        <dsp:cNvSpPr/>
      </dsp:nvSpPr>
      <dsp:spPr>
        <a:xfrm>
          <a:off x="0" y="1035675"/>
          <a:ext cx="5640288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035675"/>
        <a:ext cx="5640288" cy="564671"/>
      </dsp:txXfrm>
    </dsp:sp>
    <dsp:sp modelId="{4DBF0C6D-4C49-432D-8524-6A77D37FF548}">
      <dsp:nvSpPr>
        <dsp:cNvPr id="0" name=""/>
        <dsp:cNvSpPr/>
      </dsp:nvSpPr>
      <dsp:spPr>
        <a:xfrm>
          <a:off x="0" y="1600347"/>
          <a:ext cx="5640288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用户行为模式特征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实时计算转离线计算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效果压力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600347"/>
        <a:ext cx="5640288" cy="1415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FE008F-07E3-4F6D-A21D-879A5645E2A6}">
      <dsp:nvSpPr>
        <dsp:cNvPr id="0" name=""/>
        <dsp:cNvSpPr/>
      </dsp:nvSpPr>
      <dsp:spPr>
        <a:xfrm>
          <a:off x="0" y="63092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非个性化推荐</a:t>
          </a:r>
          <a:r>
            <a:rPr lang="zh-CN" altLang="en-US" sz="2700" kern="1200" dirty="0" smtClean="0"/>
            <a:t>：</a:t>
          </a:r>
          <a:r>
            <a:rPr lang="en-US" altLang="zh-CN" sz="2700" kern="1200" dirty="0" smtClean="0"/>
            <a:t>CDN </a:t>
          </a:r>
          <a:r>
            <a:rPr lang="zh-CN" altLang="en-US" sz="2700" kern="1200" dirty="0" smtClean="0"/>
            <a:t>静态化</a:t>
          </a:r>
          <a:endParaRPr lang="zh-CN" altLang="en-US" sz="2700" kern="1200" dirty="0"/>
        </a:p>
      </dsp:txBody>
      <dsp:txXfrm>
        <a:off x="0" y="63092"/>
        <a:ext cx="6096000" cy="679184"/>
      </dsp:txXfrm>
    </dsp:sp>
    <dsp:sp modelId="{4801C591-8AE4-4D53-8E1F-7906B081E572}">
      <dsp:nvSpPr>
        <dsp:cNvPr id="0" name=""/>
        <dsp:cNvSpPr/>
      </dsp:nvSpPr>
      <dsp:spPr>
        <a:xfrm>
          <a:off x="0" y="742277"/>
          <a:ext cx="6096000" cy="48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Cache 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命中率达到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95%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742277"/>
        <a:ext cx="6096000" cy="489037"/>
      </dsp:txXfrm>
    </dsp:sp>
    <dsp:sp modelId="{0F9C1823-D1EC-4A64-BDE1-F1A670F3FF23}">
      <dsp:nvSpPr>
        <dsp:cNvPr id="0" name=""/>
        <dsp:cNvSpPr/>
      </dsp:nvSpPr>
      <dsp:spPr>
        <a:xfrm>
          <a:off x="0" y="1231315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降低系统依赖</a:t>
          </a:r>
          <a:endParaRPr lang="zh-CN" altLang="en-US" sz="2700" kern="1200" dirty="0"/>
        </a:p>
      </dsp:txBody>
      <dsp:txXfrm>
        <a:off x="0" y="1231315"/>
        <a:ext cx="6096000" cy="679184"/>
      </dsp:txXfrm>
    </dsp:sp>
    <dsp:sp modelId="{65A84F70-DDE2-4278-A56C-C6BA8121AD73}">
      <dsp:nvSpPr>
        <dsp:cNvPr id="0" name=""/>
        <dsp:cNvSpPr/>
      </dsp:nvSpPr>
      <dsp:spPr>
        <a:xfrm>
          <a:off x="0" y="1910500"/>
          <a:ext cx="6096000" cy="48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建立商品信息库，减少对其他系统的依赖。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910500"/>
        <a:ext cx="6096000" cy="489037"/>
      </dsp:txXfrm>
    </dsp:sp>
    <dsp:sp modelId="{7685BC98-03B2-48B1-A5DA-E30A6557C0D1}">
      <dsp:nvSpPr>
        <dsp:cNvPr id="0" name=""/>
        <dsp:cNvSpPr/>
      </dsp:nvSpPr>
      <dsp:spPr>
        <a:xfrm>
          <a:off x="0" y="2399537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算法数据本地</a:t>
          </a:r>
          <a:r>
            <a:rPr lang="en-US" altLang="zh-CN" sz="2700" kern="1200" dirty="0" smtClean="0"/>
            <a:t>Cache</a:t>
          </a:r>
          <a:endParaRPr lang="zh-CN" altLang="en-US" sz="2700" kern="1200" dirty="0"/>
        </a:p>
      </dsp:txBody>
      <dsp:txXfrm>
        <a:off x="0" y="2399537"/>
        <a:ext cx="6096000" cy="679184"/>
      </dsp:txXfrm>
    </dsp:sp>
    <dsp:sp modelId="{67A71B48-27DA-44A7-8F52-DB52FC6FAD61}">
      <dsp:nvSpPr>
        <dsp:cNvPr id="0" name=""/>
        <dsp:cNvSpPr/>
      </dsp:nvSpPr>
      <dsp:spPr>
        <a:xfrm>
          <a:off x="0" y="3078722"/>
          <a:ext cx="6096000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对数据量小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(&lt;1w)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的算法数据，一次性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load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全部</a:t>
          </a:r>
          <a:r>
            <a:rPr lang="en-US" altLang="zh-CN" sz="2100" kern="1200" dirty="0" smtClean="0">
              <a:latin typeface="微软雅黑" pitchFamily="34" charset="-122"/>
              <a:ea typeface="微软雅黑" pitchFamily="34" charset="-122"/>
            </a:rPr>
            <a:t>key</a:t>
          </a: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到内存，实现本地化过滤</a:t>
          </a:r>
        </a:p>
      </dsp:txBody>
      <dsp:txXfrm>
        <a:off x="0" y="3078722"/>
        <a:ext cx="6096000" cy="9221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EC1866-6CFB-4B58-BB56-CD291C271A1C}">
      <dsp:nvSpPr>
        <dsp:cNvPr id="0" name=""/>
        <dsp:cNvSpPr/>
      </dsp:nvSpPr>
      <dsp:spPr>
        <a:xfrm>
          <a:off x="0" y="15778"/>
          <a:ext cx="5640288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sz="1800" kern="12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15778"/>
        <a:ext cx="5640288" cy="564671"/>
      </dsp:txXfrm>
    </dsp:sp>
    <dsp:sp modelId="{7C7549AA-2EB3-4C1A-9578-A9BFE4E43888}">
      <dsp:nvSpPr>
        <dsp:cNvPr id="0" name=""/>
        <dsp:cNvSpPr/>
      </dsp:nvSpPr>
      <dsp:spPr>
        <a:xfrm>
          <a:off x="0" y="588555"/>
          <a:ext cx="56402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流量暴增带来的系统压力</a:t>
          </a:r>
          <a:endParaRPr lang="zh-CN" altLang="en-US" sz="2000" kern="12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588555"/>
        <a:ext cx="5640288" cy="447120"/>
      </dsp:txXfrm>
    </dsp:sp>
    <dsp:sp modelId="{FD47807C-202B-4332-9812-EF0CBBFE1489}">
      <dsp:nvSpPr>
        <dsp:cNvPr id="0" name=""/>
        <dsp:cNvSpPr/>
      </dsp:nvSpPr>
      <dsp:spPr>
        <a:xfrm>
          <a:off x="0" y="1035675"/>
          <a:ext cx="5640288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035675"/>
        <a:ext cx="5640288" cy="564671"/>
      </dsp:txXfrm>
    </dsp:sp>
    <dsp:sp modelId="{4DBF0C6D-4C49-432D-8524-6A77D37FF548}">
      <dsp:nvSpPr>
        <dsp:cNvPr id="0" name=""/>
        <dsp:cNvSpPr/>
      </dsp:nvSpPr>
      <dsp:spPr>
        <a:xfrm>
          <a:off x="0" y="1600347"/>
          <a:ext cx="5640288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用户行为模式特征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实时计算转离线计算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效果压力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600347"/>
        <a:ext cx="5640288" cy="14158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EC1866-6CFB-4B58-BB56-CD291C271A1C}">
      <dsp:nvSpPr>
        <dsp:cNvPr id="0" name=""/>
        <dsp:cNvSpPr/>
      </dsp:nvSpPr>
      <dsp:spPr>
        <a:xfrm>
          <a:off x="0" y="15778"/>
          <a:ext cx="5640288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sz="1800" kern="12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15778"/>
        <a:ext cx="5640288" cy="564671"/>
      </dsp:txXfrm>
    </dsp:sp>
    <dsp:sp modelId="{7C7549AA-2EB3-4C1A-9578-A9BFE4E43888}">
      <dsp:nvSpPr>
        <dsp:cNvPr id="0" name=""/>
        <dsp:cNvSpPr/>
      </dsp:nvSpPr>
      <dsp:spPr>
        <a:xfrm>
          <a:off x="0" y="588555"/>
          <a:ext cx="56402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流量暴增带来的系统压力</a:t>
          </a:r>
          <a:endParaRPr lang="zh-CN" altLang="en-US" sz="2000" kern="12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588555"/>
        <a:ext cx="5640288" cy="447120"/>
      </dsp:txXfrm>
    </dsp:sp>
    <dsp:sp modelId="{FD47807C-202B-4332-9812-EF0CBBFE1489}">
      <dsp:nvSpPr>
        <dsp:cNvPr id="0" name=""/>
        <dsp:cNvSpPr/>
      </dsp:nvSpPr>
      <dsp:spPr>
        <a:xfrm>
          <a:off x="0" y="1035675"/>
          <a:ext cx="5640288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035675"/>
        <a:ext cx="5640288" cy="564671"/>
      </dsp:txXfrm>
    </dsp:sp>
    <dsp:sp modelId="{4DBF0C6D-4C49-432D-8524-6A77D37FF548}">
      <dsp:nvSpPr>
        <dsp:cNvPr id="0" name=""/>
        <dsp:cNvSpPr/>
      </dsp:nvSpPr>
      <dsp:spPr>
        <a:xfrm>
          <a:off x="0" y="1600347"/>
          <a:ext cx="5640288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rPr>
            <a:t>用户行为模式特征</a:t>
          </a:r>
          <a:endParaRPr lang="zh-CN" altLang="en-US" sz="2000" kern="1200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实时计算转离线计算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效果压力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600347"/>
        <a:ext cx="5640288" cy="14158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771614-3428-4086-8E2C-3175FB7252F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BA0CD-1B4A-4A61-A9AC-17B1130334E4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原有推荐位的升级和改造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7539"/>
        <a:ext cx="4267200" cy="678960"/>
      </dsp:txXfrm>
    </dsp:sp>
    <dsp:sp modelId="{CA4045F8-0559-4C00-B34F-2439B4883E4F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5DFA7-511F-4FFD-BC86-B2C875A01ADE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无线双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个性化会场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1050819"/>
        <a:ext cx="4267200" cy="678960"/>
      </dsp:txXfrm>
    </dsp:sp>
    <dsp:sp modelId="{B66DCB75-1C68-4E6C-B2CE-B58C641EEFE9}">
      <dsp:nvSpPr>
        <dsp:cNvPr id="0" name=""/>
        <dsp:cNvSpPr/>
      </dsp:nvSpPr>
      <dsp:spPr>
        <a:xfrm>
          <a:off x="0" y="2433579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374D1-ABC6-4254-A4A4-C26D39EF4D1E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我的双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11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2094100"/>
        <a:ext cx="4267200" cy="678960"/>
      </dsp:txXfrm>
    </dsp:sp>
    <dsp:sp modelId="{9FFD8B72-2A61-4E07-B385-471E70A5B719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27E1E-76B1-4BDA-9A88-13F6A3A50644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3137380"/>
        <a:ext cx="4267200" cy="67896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771614-3428-4086-8E2C-3175FB7252F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BA0CD-1B4A-4A61-A9AC-17B1130334E4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原有推荐位的升级和改造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7539"/>
        <a:ext cx="4267200" cy="678960"/>
      </dsp:txXfrm>
    </dsp:sp>
    <dsp:sp modelId="{CA4045F8-0559-4C00-B34F-2439B4883E4F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5DFA7-511F-4FFD-BC86-B2C875A01ADE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无线双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个性化会场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1050819"/>
        <a:ext cx="4267200" cy="678960"/>
      </dsp:txXfrm>
    </dsp:sp>
    <dsp:sp modelId="{B66DCB75-1C68-4E6C-B2CE-B58C641EEFE9}">
      <dsp:nvSpPr>
        <dsp:cNvPr id="0" name=""/>
        <dsp:cNvSpPr/>
      </dsp:nvSpPr>
      <dsp:spPr>
        <a:xfrm>
          <a:off x="0" y="2433579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374D1-ABC6-4254-A4A4-C26D39EF4D1E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我的双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11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2094100"/>
        <a:ext cx="4267200" cy="678960"/>
      </dsp:txXfrm>
    </dsp:sp>
    <dsp:sp modelId="{9FFD8B72-2A61-4E07-B385-471E70A5B719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27E1E-76B1-4BDA-9A88-13F6A3A50644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3137380"/>
        <a:ext cx="426720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0046-DE14-4FA6-B76B-6B01FFEDB377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B99CD-C2D7-44E1-BA59-9A17F9C7B8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191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CAB5-361B-45FB-A214-8E68AC49B3A4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CD06-9E63-4657-9CB0-11AC85768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57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更强的消费欲望</a:t>
            </a:r>
            <a:endParaRPr lang="en-US" altLang="zh-CN" dirty="0" smtClean="0"/>
          </a:p>
          <a:p>
            <a:r>
              <a:rPr lang="zh-CN" altLang="en-US" dirty="0" smtClean="0"/>
              <a:t>导购路径的差异，看李之的报告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怎么解释？</a:t>
            </a:r>
            <a:r>
              <a:rPr lang="en-US" altLang="zh-CN" dirty="0" smtClean="0"/>
              <a:t>@</a:t>
            </a:r>
            <a:r>
              <a:rPr lang="zh-CN" altLang="en-US" dirty="0" smtClean="0"/>
              <a:t>范大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CD06-9E63-4657-9CB0-11AC857680C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62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2646" y="170080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个性化的双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天猫推荐技术应用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9596" y="2348880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张奇（得福） 天猫推荐算法团队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0592" y="2636912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2013·11-23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484784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估计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QPS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1350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台峰值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QPS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的机器。而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我们只有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流量压力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3140968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------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性能的优化是必须的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644352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五边形 3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流量压力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优化方案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32" y="764704"/>
            <a:ext cx="670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 descr="image0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24" y="3429000"/>
            <a:ext cx="67532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14847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用户相关的推荐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化）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8052" y="429309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非个性化的推荐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静态化）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流量压力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优化方案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5640288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0" y="548680"/>
          <a:ext cx="457200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463480" y="548680"/>
          <a:ext cx="468052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0" y="3573016"/>
          <a:ext cx="442798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725144"/>
            <a:ext cx="1584176" cy="82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五边形 6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用户行为的特点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194842" y="692696"/>
          <a:ext cx="655272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3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2276872"/>
            <a:ext cx="1504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五边形 6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用户行为的特点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479715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------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用户的购物模式并没有太大的改变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661248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证据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以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日常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点击为目标训练的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model  VS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 smtClean="0">
                <a:solidFill>
                  <a:srgbClr val="EE0000"/>
                </a:solidFill>
                <a:latin typeface="微软雅黑" pitchFamily="34" charset="-122"/>
                <a:ea typeface="微软雅黑" pitchFamily="34" charset="-122"/>
              </a:rPr>
              <a:t>大促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点击为目标训练的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5640288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我们的工作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我们的工作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无线个性化会场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4908" t="18160" r="44092" b="20000"/>
          <a:stretch>
            <a:fillRect/>
          </a:stretch>
        </p:blipFill>
        <p:spPr bwMode="auto">
          <a:xfrm>
            <a:off x="323528" y="792088"/>
            <a:ext cx="288032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47" y="1224136"/>
            <a:ext cx="255178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19872" y="836712"/>
            <a:ext cx="20882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为什么要个性化：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4067780"/>
            <a:ext cx="18004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如何做个性化：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20" y="139419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女装分会场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个品牌，在手机上要展示近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18355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点击衰减情况：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46531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用户熟悉的品牌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7811" y="50758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可能喜欢的新品牌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4891" y="55079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折扣非常高的国际大牌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天猫推荐总体情况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8" descr="http://www.daft.ie/iphone/images/ipad-sh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9766" y="4715852"/>
            <a:ext cx="2137738" cy="13681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52518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服务平台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0" descr="http://itpark.com.bd/_images/slide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173" y="4715852"/>
            <a:ext cx="2040227" cy="122413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8329" y="608400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Mobile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2254" y="60840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3212976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推荐实体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4757" y="4139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品牌推荐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4139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商品推荐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3609" y="4139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促销活动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400" y="413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4" cstate="print"/>
          <a:srcRect l="71620" t="24000" r="4507" b="16001"/>
          <a:stretch>
            <a:fillRect/>
          </a:stretch>
        </p:blipFill>
        <p:spPr bwMode="auto">
          <a:xfrm>
            <a:off x="1979712" y="3419708"/>
            <a:ext cx="8640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img04.taobaocdn.com/imgextra/i4/656928553/T2fcQUXjBaXXXXXXXX_!!656928553.jpg"/>
          <p:cNvPicPr>
            <a:picLocks noChangeAspect="1" noChangeArrowheads="1"/>
          </p:cNvPicPr>
          <p:nvPr/>
        </p:nvPicPr>
        <p:blipFill>
          <a:blip r:embed="rId5" cstate="print"/>
          <a:srcRect l="4554" t="28832" r="62428" b="27919"/>
          <a:stretch>
            <a:fillRect/>
          </a:stretch>
        </p:blipFill>
        <p:spPr bwMode="auto">
          <a:xfrm>
            <a:off x="1979712" y="2915652"/>
            <a:ext cx="1728192" cy="432048"/>
          </a:xfrm>
          <a:prstGeom prst="rect">
            <a:avLst/>
          </a:prstGeom>
          <a:noFill/>
        </p:spPr>
      </p:pic>
      <p:pic>
        <p:nvPicPr>
          <p:cNvPr id="18" name="Picture 16" descr="http://img04.taobaocdn.com/imgextra/i4/669642169/T2yJVtXqdXXXXXXXXX_!!669642169.jpg"/>
          <p:cNvPicPr>
            <a:picLocks noChangeAspect="1" noChangeArrowheads="1"/>
          </p:cNvPicPr>
          <p:nvPr/>
        </p:nvPicPr>
        <p:blipFill>
          <a:blip r:embed="rId6" cstate="print"/>
          <a:srcRect t="24799" r="92921" b="20220"/>
          <a:stretch>
            <a:fillRect/>
          </a:stretch>
        </p:blipFill>
        <p:spPr bwMode="auto">
          <a:xfrm>
            <a:off x="2915816" y="3419708"/>
            <a:ext cx="648072" cy="707076"/>
          </a:xfrm>
          <a:prstGeom prst="rect">
            <a:avLst/>
          </a:prstGeom>
          <a:noFill/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42422" y="2843644"/>
            <a:ext cx="1913954" cy="119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1" descr="http://gi4.mlist.alicdn.com/bao/uploaded/i4/656928553/T2_dkYXhtXXXXXXXXX_!!656928553.jpg_b.jpg"/>
          <p:cNvPicPr>
            <a:picLocks noChangeAspect="1" noChangeArrowheads="1"/>
          </p:cNvPicPr>
          <p:nvPr/>
        </p:nvPicPr>
        <p:blipFill>
          <a:blip r:embed="rId8" cstate="print"/>
          <a:srcRect l="10309" t="16346" r="10656" b="18271"/>
          <a:stretch>
            <a:fillRect/>
          </a:stretch>
        </p:blipFill>
        <p:spPr bwMode="auto">
          <a:xfrm>
            <a:off x="4139952" y="2771636"/>
            <a:ext cx="864096" cy="601110"/>
          </a:xfrm>
          <a:prstGeom prst="rect">
            <a:avLst/>
          </a:prstGeom>
          <a:noFill/>
        </p:spPr>
      </p:pic>
      <p:pic>
        <p:nvPicPr>
          <p:cNvPr id="21" name="Picture 23" descr="http://img02.taobaocdn.com/bao/uploaded/i2/12169027270008746/T1YAWFFXpbXXXXXXXX_!!0-item_pic.jpg_220x220.jpg"/>
          <p:cNvPicPr>
            <a:picLocks noChangeAspect="1" noChangeArrowheads="1"/>
          </p:cNvPicPr>
          <p:nvPr/>
        </p:nvPicPr>
        <p:blipFill>
          <a:blip r:embed="rId9" cstate="print"/>
          <a:srcRect l="11451" t="22594" r="12950" b="29298"/>
          <a:stretch>
            <a:fillRect/>
          </a:stretch>
        </p:blipFill>
        <p:spPr bwMode="auto">
          <a:xfrm>
            <a:off x="4139952" y="3419708"/>
            <a:ext cx="792088" cy="504056"/>
          </a:xfrm>
          <a:prstGeom prst="rect">
            <a:avLst/>
          </a:prstGeom>
          <a:noFill/>
        </p:spPr>
      </p:pic>
      <p:pic>
        <p:nvPicPr>
          <p:cNvPr id="22" name="Picture 25" descr="Gap经典中度洗色绝对直筒牛仔裤|女装364648"/>
          <p:cNvPicPr>
            <a:picLocks noChangeAspect="1" noChangeArrowheads="1"/>
          </p:cNvPicPr>
          <p:nvPr/>
        </p:nvPicPr>
        <p:blipFill>
          <a:blip r:embed="rId10" cstate="print"/>
          <a:srcRect l="21000" r="20201"/>
          <a:stretch>
            <a:fillRect/>
          </a:stretch>
        </p:blipFill>
        <p:spPr bwMode="auto">
          <a:xfrm>
            <a:off x="5004048" y="2843644"/>
            <a:ext cx="635102" cy="1080120"/>
          </a:xfrm>
          <a:prstGeom prst="rect">
            <a:avLst/>
          </a:prstGeom>
          <a:noFill/>
        </p:spPr>
      </p:pic>
      <p:cxnSp>
        <p:nvCxnSpPr>
          <p:cNvPr id="23" name="直接连接符 22"/>
          <p:cNvCxnSpPr/>
          <p:nvPr/>
        </p:nvCxnSpPr>
        <p:spPr>
          <a:xfrm>
            <a:off x="8244408" y="3419708"/>
            <a:ext cx="504056" cy="0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8655" y="1988840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推荐形式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1680" y="2051556"/>
            <a:ext cx="172819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User2Items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35896" y="2042264"/>
            <a:ext cx="15121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</a:rPr>
              <a:t>Item2Items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36096" y="2051556"/>
            <a:ext cx="244827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</a:rPr>
              <a:t>Personalized Ranking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8384" y="2042264"/>
            <a:ext cx="9716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</a:rPr>
              <a:t>Others</a:t>
            </a:r>
            <a:endParaRPr lang="zh-CN" altLang="en-US" b="1" dirty="0" smtClean="0">
              <a:solidFill>
                <a:schemeClr val="l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1052736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推荐产品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8198" y="746701"/>
            <a:ext cx="5035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每天服务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6M+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有点击过推荐产品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无线个性化会场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4908" t="18160" r="44092" b="20000"/>
          <a:stretch>
            <a:fillRect/>
          </a:stretch>
        </p:blipFill>
        <p:spPr bwMode="auto">
          <a:xfrm>
            <a:off x="323528" y="792088"/>
            <a:ext cx="288032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47" y="1224136"/>
            <a:ext cx="255178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19872" y="836712"/>
            <a:ext cx="20882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考察的指标：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1394192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预热期：收藏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加入购物车量、粘性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183553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当天：成交额、转化率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3501008"/>
            <a:ext cx="20882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对比方式：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3995772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个性化排序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运营赛马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-36512" y="0"/>
            <a:ext cx="4176464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会场个性化算法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综述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134076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（运营赛马桶）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00506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个性化桶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3768" y="980728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3131840" y="980728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3779912" y="980728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4355976" y="994147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2483768" y="1412776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9" name="矩形 18"/>
          <p:cNvSpPr/>
          <p:nvPr/>
        </p:nvSpPr>
        <p:spPr>
          <a:xfrm>
            <a:off x="3131840" y="1412776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3779912" y="1412776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1" name="矩形 20"/>
          <p:cNvSpPr/>
          <p:nvPr/>
        </p:nvSpPr>
        <p:spPr>
          <a:xfrm>
            <a:off x="4355976" y="1426195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2483768" y="2132856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3131840" y="2132856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3779912" y="2132856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4355976" y="2146275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2699792" y="1916832"/>
            <a:ext cx="1728192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907704" y="5661248"/>
            <a:ext cx="208823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16288" y="5957664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2492152" y="61016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2644552" y="5805264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2796952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4" name="矩形 33"/>
          <p:cNvSpPr/>
          <p:nvPr/>
        </p:nvSpPr>
        <p:spPr>
          <a:xfrm>
            <a:off x="3068216" y="602128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5" name="矩形 34"/>
          <p:cNvSpPr/>
          <p:nvPr/>
        </p:nvSpPr>
        <p:spPr>
          <a:xfrm>
            <a:off x="3220616" y="5805264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6" name="矩形 35"/>
          <p:cNvSpPr/>
          <p:nvPr/>
        </p:nvSpPr>
        <p:spPr>
          <a:xfrm>
            <a:off x="3373016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016224" y="5775647"/>
            <a:ext cx="39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7944" y="5661248"/>
            <a:ext cx="4392488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28456" y="6029672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4851648" y="61016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2" name="矩形 41"/>
          <p:cNvSpPr/>
          <p:nvPr/>
        </p:nvSpPr>
        <p:spPr>
          <a:xfrm>
            <a:off x="5004048" y="5805264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6812632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5571728" y="602128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5" name="矩形 44"/>
          <p:cNvSpPr/>
          <p:nvPr/>
        </p:nvSpPr>
        <p:spPr>
          <a:xfrm>
            <a:off x="5724128" y="5805264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6" name="矩形 45"/>
          <p:cNvSpPr/>
          <p:nvPr/>
        </p:nvSpPr>
        <p:spPr>
          <a:xfrm>
            <a:off x="5876528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283968" y="5775647"/>
            <a:ext cx="39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64560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9" name="矩形 48"/>
          <p:cNvSpPr/>
          <p:nvPr/>
        </p:nvSpPr>
        <p:spPr>
          <a:xfrm>
            <a:off x="6435824" y="602128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0" name="矩形 49"/>
          <p:cNvSpPr/>
          <p:nvPr/>
        </p:nvSpPr>
        <p:spPr>
          <a:xfrm>
            <a:off x="7092280" y="5805264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1" name="矩形 50"/>
          <p:cNvSpPr/>
          <p:nvPr/>
        </p:nvSpPr>
        <p:spPr>
          <a:xfrm>
            <a:off x="7676728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-36512" y="5445224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483768" y="4797152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699792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5" name="矩形 54"/>
          <p:cNvSpPr/>
          <p:nvPr/>
        </p:nvSpPr>
        <p:spPr>
          <a:xfrm>
            <a:off x="2996208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6" name="矩形 55"/>
          <p:cNvSpPr/>
          <p:nvPr/>
        </p:nvSpPr>
        <p:spPr>
          <a:xfrm>
            <a:off x="3275856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3572272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0" name="矩形 59"/>
          <p:cNvSpPr/>
          <p:nvPr/>
        </p:nvSpPr>
        <p:spPr>
          <a:xfrm>
            <a:off x="4644008" y="4797152"/>
            <a:ext cx="32403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0032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5156448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3" name="矩形 62"/>
          <p:cNvSpPr/>
          <p:nvPr/>
        </p:nvSpPr>
        <p:spPr>
          <a:xfrm>
            <a:off x="5436096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4" name="矩形 63"/>
          <p:cNvSpPr/>
          <p:nvPr/>
        </p:nvSpPr>
        <p:spPr>
          <a:xfrm>
            <a:off x="5732512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5" name="矩形 64"/>
          <p:cNvSpPr/>
          <p:nvPr/>
        </p:nvSpPr>
        <p:spPr>
          <a:xfrm>
            <a:off x="6012160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6308576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7" name="矩形 66"/>
          <p:cNvSpPr/>
          <p:nvPr/>
        </p:nvSpPr>
        <p:spPr>
          <a:xfrm>
            <a:off x="6588224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8" name="矩形 67"/>
          <p:cNvSpPr/>
          <p:nvPr/>
        </p:nvSpPr>
        <p:spPr>
          <a:xfrm>
            <a:off x="6884640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7164288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70" name="矩形 69"/>
          <p:cNvSpPr/>
          <p:nvPr/>
        </p:nvSpPr>
        <p:spPr>
          <a:xfrm>
            <a:off x="7460704" y="494116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2555776" y="43651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偏好的品牌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8104" y="436510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可能喜欢的新品牌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箭头连接符 73"/>
          <p:cNvCxnSpPr>
            <a:stCxn id="29" idx="0"/>
            <a:endCxn id="53" idx="2"/>
          </p:cNvCxnSpPr>
          <p:nvPr/>
        </p:nvCxnSpPr>
        <p:spPr>
          <a:xfrm flipV="1">
            <a:off x="2951820" y="5229200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9" idx="0"/>
            <a:endCxn id="53" idx="2"/>
          </p:cNvCxnSpPr>
          <p:nvPr/>
        </p:nvCxnSpPr>
        <p:spPr>
          <a:xfrm flipH="1" flipV="1">
            <a:off x="3167844" y="5229200"/>
            <a:ext cx="30963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9" idx="0"/>
            <a:endCxn id="60" idx="2"/>
          </p:cNvCxnSpPr>
          <p:nvPr/>
        </p:nvCxnSpPr>
        <p:spPr>
          <a:xfrm flipV="1">
            <a:off x="2951820" y="5229200"/>
            <a:ext cx="33123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9" idx="0"/>
            <a:endCxn id="60" idx="2"/>
          </p:cNvCxnSpPr>
          <p:nvPr/>
        </p:nvCxnSpPr>
        <p:spPr>
          <a:xfrm flipV="1">
            <a:off x="6264188" y="52292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03648" y="481863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user x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07904" y="3933056"/>
            <a:ext cx="201622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融合、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483768" y="2780928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88" name="矩形 87"/>
          <p:cNvSpPr/>
          <p:nvPr/>
        </p:nvSpPr>
        <p:spPr>
          <a:xfrm>
            <a:off x="3131840" y="2780928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3779912" y="2780928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0" name="矩形 89"/>
          <p:cNvSpPr/>
          <p:nvPr/>
        </p:nvSpPr>
        <p:spPr>
          <a:xfrm>
            <a:off x="4355976" y="2794347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2483768" y="3356992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2" name="矩形 91"/>
          <p:cNvSpPr/>
          <p:nvPr/>
        </p:nvSpPr>
        <p:spPr>
          <a:xfrm>
            <a:off x="3131840" y="3356992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3" name="矩形 92"/>
          <p:cNvSpPr/>
          <p:nvPr/>
        </p:nvSpPr>
        <p:spPr>
          <a:xfrm>
            <a:off x="3779912" y="3356992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4" name="矩形 93"/>
          <p:cNvSpPr/>
          <p:nvPr/>
        </p:nvSpPr>
        <p:spPr>
          <a:xfrm>
            <a:off x="4355976" y="3370411"/>
            <a:ext cx="360040" cy="274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6" name="直角上箭头 95"/>
          <p:cNvSpPr/>
          <p:nvPr/>
        </p:nvSpPr>
        <p:spPr>
          <a:xfrm rot="16200000">
            <a:off x="5004048" y="3284984"/>
            <a:ext cx="648072" cy="504056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403648" y="30689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user x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2699792" y="3212976"/>
            <a:ext cx="1728192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164288" y="1412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千人一面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4288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千人千面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51720" y="4314582"/>
            <a:ext cx="504056" cy="33855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Q1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76056" y="4365104"/>
            <a:ext cx="504056" cy="33855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Q2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03848" y="3717032"/>
            <a:ext cx="504056" cy="33855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Q3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81" grpId="0"/>
      <p:bldP spid="85" grpId="0" animBg="1"/>
      <p:bldP spid="96" grpId="0" animBg="1"/>
      <p:bldP spid="103" grpId="0" animBg="1"/>
      <p:bldP spid="104" grpId="0" animBg="1"/>
      <p:bldP spid="1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-36512" y="0"/>
            <a:ext cx="4176464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Q1: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偏好的品牌计算逻辑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971600" y="1556792"/>
          <a:ext cx="7272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47"/>
                <a:gridCol w="962947"/>
                <a:gridCol w="962947"/>
                <a:gridCol w="962947"/>
                <a:gridCol w="1836844"/>
                <a:gridCol w="936104"/>
                <a:gridCol w="648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购买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浏览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收藏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加入购物车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关注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预热期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,  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一个月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三个月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六个月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,  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51520" y="8367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 user 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下箭头 94"/>
          <p:cNvSpPr/>
          <p:nvPr/>
        </p:nvSpPr>
        <p:spPr>
          <a:xfrm>
            <a:off x="4427984" y="4077072"/>
            <a:ext cx="720080" cy="7200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磁盘 98"/>
          <p:cNvSpPr/>
          <p:nvPr/>
        </p:nvSpPr>
        <p:spPr>
          <a:xfrm>
            <a:off x="2555776" y="4941168"/>
            <a:ext cx="4536504" cy="122413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79512" y="4581128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偏好品牌集合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 user 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929784" y="5635920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07" name="对象 106"/>
          <p:cNvGraphicFramePr>
            <a:graphicFrameLocks noChangeAspect="1"/>
          </p:cNvGraphicFramePr>
          <p:nvPr/>
        </p:nvGraphicFramePr>
        <p:xfrm>
          <a:off x="5976342" y="5623396"/>
          <a:ext cx="323850" cy="469900"/>
        </p:xfrm>
        <a:graphic>
          <a:graphicData uri="http://schemas.openxmlformats.org/presentationml/2006/ole">
            <p:oleObj spid="_x0000_s140290" name="Equation" r:id="rId3" imgW="164957" imgH="241091" progId="Equation.3">
              <p:embed/>
            </p:oleObj>
          </a:graphicData>
        </a:graphic>
      </p:graphicFrame>
      <p:sp>
        <p:nvSpPr>
          <p:cNvPr id="108" name="矩形 107"/>
          <p:cNvSpPr/>
          <p:nvPr/>
        </p:nvSpPr>
        <p:spPr>
          <a:xfrm>
            <a:off x="2906117" y="5445224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2952006" y="5445300"/>
          <a:ext cx="323850" cy="444500"/>
        </p:xfrm>
        <a:graphic>
          <a:graphicData uri="http://schemas.openxmlformats.org/presentationml/2006/ole">
            <p:oleObj spid="_x0000_s140291" name="Equation" r:id="rId4" imgW="165028" imgH="228501" progId="Equation.3">
              <p:embed/>
            </p:oleObj>
          </a:graphicData>
        </a:graphic>
      </p:graphicFrame>
      <p:sp>
        <p:nvSpPr>
          <p:cNvPr id="110" name="矩形 109"/>
          <p:cNvSpPr/>
          <p:nvPr/>
        </p:nvSpPr>
        <p:spPr>
          <a:xfrm>
            <a:off x="3769544" y="5601764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11" name="对象 110"/>
          <p:cNvGraphicFramePr>
            <a:graphicFrameLocks noChangeAspect="1"/>
          </p:cNvGraphicFramePr>
          <p:nvPr/>
        </p:nvGraphicFramePr>
        <p:xfrm>
          <a:off x="3816102" y="5589240"/>
          <a:ext cx="323850" cy="469900"/>
        </p:xfrm>
        <a:graphic>
          <a:graphicData uri="http://schemas.openxmlformats.org/presentationml/2006/ole">
            <p:oleObj spid="_x0000_s140292" name="Equation" r:id="rId5" imgW="164957" imgH="241091" progId="Equation.3">
              <p:embed/>
            </p:oleObj>
          </a:graphicData>
        </a:graphic>
      </p:graphicFrame>
      <p:sp>
        <p:nvSpPr>
          <p:cNvPr id="112" name="矩形 111"/>
          <p:cNvSpPr/>
          <p:nvPr/>
        </p:nvSpPr>
        <p:spPr>
          <a:xfrm>
            <a:off x="4777656" y="5529756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13" name="对象 112"/>
          <p:cNvGraphicFramePr>
            <a:graphicFrameLocks noChangeAspect="1"/>
          </p:cNvGraphicFramePr>
          <p:nvPr/>
        </p:nvGraphicFramePr>
        <p:xfrm>
          <a:off x="4824214" y="5517232"/>
          <a:ext cx="323850" cy="469900"/>
        </p:xfrm>
        <a:graphic>
          <a:graphicData uri="http://schemas.openxmlformats.org/presentationml/2006/ole">
            <p:oleObj spid="_x0000_s140293" name="Equation" r:id="rId6" imgW="164957" imgH="2410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-36512" y="0"/>
            <a:ext cx="4176464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Q2: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发现新品牌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0" y="5445224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下箭头 94"/>
          <p:cNvSpPr/>
          <p:nvPr/>
        </p:nvSpPr>
        <p:spPr>
          <a:xfrm>
            <a:off x="6300192" y="5229200"/>
            <a:ext cx="432048" cy="4320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磁盘 98"/>
          <p:cNvSpPr/>
          <p:nvPr/>
        </p:nvSpPr>
        <p:spPr>
          <a:xfrm>
            <a:off x="3851920" y="692696"/>
            <a:ext cx="4536504" cy="1080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79512" y="69269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偏好品牌集合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 user 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369944" y="1137268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07" name="对象 106"/>
          <p:cNvGraphicFramePr>
            <a:graphicFrameLocks noChangeAspect="1"/>
          </p:cNvGraphicFramePr>
          <p:nvPr/>
        </p:nvGraphicFramePr>
        <p:xfrm>
          <a:off x="7416502" y="1124744"/>
          <a:ext cx="323850" cy="469900"/>
        </p:xfrm>
        <a:graphic>
          <a:graphicData uri="http://schemas.openxmlformats.org/presentationml/2006/ole">
            <p:oleObj spid="_x0000_s141314" name="Equation" r:id="rId3" imgW="164957" imgH="241091" progId="Equation.3">
              <p:embed/>
            </p:oleObj>
          </a:graphicData>
        </a:graphic>
      </p:graphicFrame>
      <p:sp>
        <p:nvSpPr>
          <p:cNvPr id="108" name="矩形 107"/>
          <p:cNvSpPr/>
          <p:nvPr/>
        </p:nvSpPr>
        <p:spPr>
          <a:xfrm>
            <a:off x="4346277" y="1196752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4392166" y="1196828"/>
          <a:ext cx="323850" cy="444500"/>
        </p:xfrm>
        <a:graphic>
          <a:graphicData uri="http://schemas.openxmlformats.org/presentationml/2006/ole">
            <p:oleObj spid="_x0000_s141315" name="Equation" r:id="rId4" imgW="165028" imgH="228501" progId="Equation.3">
              <p:embed/>
            </p:oleObj>
          </a:graphicData>
        </a:graphic>
      </p:graphicFrame>
      <p:sp>
        <p:nvSpPr>
          <p:cNvPr id="110" name="矩形 109"/>
          <p:cNvSpPr/>
          <p:nvPr/>
        </p:nvSpPr>
        <p:spPr>
          <a:xfrm>
            <a:off x="5209704" y="1137268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11" name="对象 110"/>
          <p:cNvGraphicFramePr>
            <a:graphicFrameLocks noChangeAspect="1"/>
          </p:cNvGraphicFramePr>
          <p:nvPr/>
        </p:nvGraphicFramePr>
        <p:xfrm>
          <a:off x="5256262" y="1124744"/>
          <a:ext cx="323850" cy="469900"/>
        </p:xfrm>
        <a:graphic>
          <a:graphicData uri="http://schemas.openxmlformats.org/presentationml/2006/ole">
            <p:oleObj spid="_x0000_s141316" name="Equation" r:id="rId5" imgW="164957" imgH="241091" progId="Equation.3">
              <p:embed/>
            </p:oleObj>
          </a:graphicData>
        </a:graphic>
      </p:graphicFrame>
      <p:sp>
        <p:nvSpPr>
          <p:cNvPr id="112" name="矩形 111"/>
          <p:cNvSpPr/>
          <p:nvPr/>
        </p:nvSpPr>
        <p:spPr>
          <a:xfrm>
            <a:off x="6217816" y="1281284"/>
            <a:ext cx="360040" cy="44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graphicFrame>
        <p:nvGraphicFramePr>
          <p:cNvPr id="113" name="对象 112"/>
          <p:cNvGraphicFramePr>
            <a:graphicFrameLocks noChangeAspect="1"/>
          </p:cNvGraphicFramePr>
          <p:nvPr/>
        </p:nvGraphicFramePr>
        <p:xfrm>
          <a:off x="6264374" y="1268760"/>
          <a:ext cx="323850" cy="469900"/>
        </p:xfrm>
        <a:graphic>
          <a:graphicData uri="http://schemas.openxmlformats.org/presentationml/2006/ole">
            <p:oleObj spid="_x0000_s141317" name="Equation" r:id="rId6" imgW="164957" imgH="241091" progId="Equation.3">
              <p:embed/>
            </p:oleObj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339752" y="2996952"/>
          <a:ext cx="11521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/>
                <a:gridCol w="640184"/>
              </a:tblGrid>
              <a:tr h="273974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39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sim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75656" y="25649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协同过滤算法：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0938" y="40050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男女装线下打标数据：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339752" y="4573260"/>
          <a:ext cx="11521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4"/>
                <a:gridCol w="640184"/>
              </a:tblGrid>
              <a:tr h="273974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39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tag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3923928" y="3789040"/>
            <a:ext cx="360040" cy="36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427984" y="2780927"/>
          <a:ext cx="4104456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024336"/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主品牌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相似品牌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/>
        </p:nvGraphicFramePr>
        <p:xfrm>
          <a:off x="4788024" y="3284983"/>
          <a:ext cx="323850" cy="444500"/>
        </p:xfrm>
        <a:graphic>
          <a:graphicData uri="http://schemas.openxmlformats.org/presentationml/2006/ole">
            <p:oleObj spid="_x0000_s141318" name="Equation" r:id="rId7" imgW="165028" imgH="228501" progId="Equation.3">
              <p:embed/>
            </p:oleObj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/>
        </p:nvGraphicFramePr>
        <p:xfrm>
          <a:off x="4788024" y="3789039"/>
          <a:ext cx="323850" cy="469900"/>
        </p:xfrm>
        <a:graphic>
          <a:graphicData uri="http://schemas.openxmlformats.org/presentationml/2006/ole">
            <p:oleObj spid="_x0000_s141319" name="Equation" r:id="rId8" imgW="164957" imgH="241091" progId="Equation.3">
              <p:embed/>
            </p:oleObj>
          </a:graphicData>
        </a:graphic>
      </p:graphicFrame>
      <p:graphicFrame>
        <p:nvGraphicFramePr>
          <p:cNvPr id="393224" name="Object 8"/>
          <p:cNvGraphicFramePr>
            <a:graphicFrameLocks noChangeAspect="1"/>
          </p:cNvGraphicFramePr>
          <p:nvPr/>
        </p:nvGraphicFramePr>
        <p:xfrm>
          <a:off x="4788024" y="4221087"/>
          <a:ext cx="323850" cy="469900"/>
        </p:xfrm>
        <a:graphic>
          <a:graphicData uri="http://schemas.openxmlformats.org/presentationml/2006/ole">
            <p:oleObj spid="_x0000_s141320" name="Equation" r:id="rId9" imgW="164957" imgH="241091" progId="Equation.3">
              <p:embed/>
            </p:oleObj>
          </a:graphicData>
        </a:graphic>
      </p:graphicFrame>
      <p:graphicFrame>
        <p:nvGraphicFramePr>
          <p:cNvPr id="393225" name="Object 9"/>
          <p:cNvGraphicFramePr>
            <a:graphicFrameLocks noChangeAspect="1"/>
          </p:cNvGraphicFramePr>
          <p:nvPr/>
        </p:nvGraphicFramePr>
        <p:xfrm>
          <a:off x="4788024" y="4687291"/>
          <a:ext cx="323850" cy="469900"/>
        </p:xfrm>
        <a:graphic>
          <a:graphicData uri="http://schemas.openxmlformats.org/presentationml/2006/ole">
            <p:oleObj spid="_x0000_s141321" name="Equation" r:id="rId10" imgW="164957" imgH="241091" progId="Equation.3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5783224" y="3284983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1h</a:t>
            </a:r>
            <a:endParaRPr lang="zh-CN" altLang="en-US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5776547" y="3779747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2k</a:t>
            </a:r>
            <a:endParaRPr lang="zh-CN" altLang="en-US" baseline="-250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35496" y="198884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68669" y="4715851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61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62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63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6k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209394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相似品牌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加号 32"/>
          <p:cNvSpPr/>
          <p:nvPr/>
        </p:nvSpPr>
        <p:spPr>
          <a:xfrm>
            <a:off x="5868144" y="1916832"/>
            <a:ext cx="936104" cy="936104"/>
          </a:xfrm>
          <a:prstGeom prst="mathPlus">
            <a:avLst>
              <a:gd name="adj1" fmla="val 206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551723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新品牌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 user 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2411760" y="5661248"/>
            <a:ext cx="5688632" cy="64807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36640" y="6029672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2843808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8" name="矩形 37"/>
          <p:cNvSpPr/>
          <p:nvPr/>
        </p:nvSpPr>
        <p:spPr>
          <a:xfrm>
            <a:off x="6236568" y="61016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5020816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3779912" y="61016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6668616" y="61016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2" name="矩形 41"/>
          <p:cNvSpPr/>
          <p:nvPr/>
        </p:nvSpPr>
        <p:spPr>
          <a:xfrm>
            <a:off x="4084712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5516488" y="602128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4644008" y="6021288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5" name="矩形 44"/>
          <p:cNvSpPr/>
          <p:nvPr/>
        </p:nvSpPr>
        <p:spPr>
          <a:xfrm>
            <a:off x="7316688" y="6029672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6" name="矩形 45"/>
          <p:cNvSpPr/>
          <p:nvPr/>
        </p:nvSpPr>
        <p:spPr>
          <a:xfrm>
            <a:off x="5884912" y="5949280"/>
            <a:ext cx="135632" cy="135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5768669" y="428380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-36512" y="0"/>
            <a:ext cx="4176464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Q3: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如何计算权重？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9512" y="6926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 user 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流程图: 磁盘 47"/>
          <p:cNvSpPr/>
          <p:nvPr/>
        </p:nvSpPr>
        <p:spPr>
          <a:xfrm>
            <a:off x="2339752" y="620688"/>
            <a:ext cx="5688632" cy="64807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64632" y="989112"/>
            <a:ext cx="135632" cy="135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71800" y="908720"/>
            <a:ext cx="135632" cy="135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4560" y="1061120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2" name="矩形 51"/>
          <p:cNvSpPr/>
          <p:nvPr/>
        </p:nvSpPr>
        <p:spPr>
          <a:xfrm>
            <a:off x="4948808" y="908720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3707904" y="1061120"/>
            <a:ext cx="135632" cy="135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96608" y="1061120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5" name="矩形 54"/>
          <p:cNvSpPr/>
          <p:nvPr/>
        </p:nvSpPr>
        <p:spPr>
          <a:xfrm>
            <a:off x="4012704" y="908720"/>
            <a:ext cx="135632" cy="135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44480" y="980728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4572000" y="980728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8" name="矩形 57"/>
          <p:cNvSpPr/>
          <p:nvPr/>
        </p:nvSpPr>
        <p:spPr>
          <a:xfrm>
            <a:off x="7244680" y="989112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9" name="矩形 58"/>
          <p:cNvSpPr/>
          <p:nvPr/>
        </p:nvSpPr>
        <p:spPr>
          <a:xfrm>
            <a:off x="5812904" y="908720"/>
            <a:ext cx="135632" cy="135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73132" y="13314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偏好的品牌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9396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发现的品牌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512" y="558924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final list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 user 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83768" y="5949280"/>
            <a:ext cx="360040" cy="27461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4" name="矩形 63"/>
          <p:cNvSpPr/>
          <p:nvPr/>
        </p:nvSpPr>
        <p:spPr>
          <a:xfrm>
            <a:off x="3131840" y="5949280"/>
            <a:ext cx="360040" cy="2746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5" name="矩形 64"/>
          <p:cNvSpPr/>
          <p:nvPr/>
        </p:nvSpPr>
        <p:spPr>
          <a:xfrm>
            <a:off x="3779912" y="5949280"/>
            <a:ext cx="360040" cy="2746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4355976" y="5962699"/>
            <a:ext cx="360040" cy="27461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7" name="矩形 66"/>
          <p:cNvSpPr/>
          <p:nvPr/>
        </p:nvSpPr>
        <p:spPr>
          <a:xfrm>
            <a:off x="5940152" y="5949280"/>
            <a:ext cx="360040" cy="27461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8" name="矩形 67"/>
          <p:cNvSpPr/>
          <p:nvPr/>
        </p:nvSpPr>
        <p:spPr>
          <a:xfrm>
            <a:off x="6588224" y="5949280"/>
            <a:ext cx="360040" cy="2746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7236296" y="5949280"/>
            <a:ext cx="360040" cy="27461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70" name="矩形 69"/>
          <p:cNvSpPr/>
          <p:nvPr/>
        </p:nvSpPr>
        <p:spPr>
          <a:xfrm>
            <a:off x="7812360" y="5962699"/>
            <a:ext cx="360040" cy="27461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4932040" y="6093296"/>
            <a:ext cx="648072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0" y="5445224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5496" y="1844824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下箭头 74"/>
          <p:cNvSpPr/>
          <p:nvPr/>
        </p:nvSpPr>
        <p:spPr>
          <a:xfrm rot="3950705">
            <a:off x="3734282" y="1618009"/>
            <a:ext cx="360040" cy="108012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 rot="17472773">
            <a:off x="5075420" y="1593975"/>
            <a:ext cx="360040" cy="114141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331640" y="203123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经验版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44208" y="203123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学习版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3528" y="2708920"/>
            <a:ext cx="42883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浏览次数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&gt;3 or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购买次数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 1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then  score = 3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关注过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购买次数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 1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then  score = 9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收藏次数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&gt;=1 and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购买次数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0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then  score = 5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80" name="下箭头 79"/>
          <p:cNvSpPr/>
          <p:nvPr/>
        </p:nvSpPr>
        <p:spPr>
          <a:xfrm>
            <a:off x="4932040" y="5362426"/>
            <a:ext cx="360040" cy="44283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940152" y="2780928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Learn from the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/>
      <p:bldP spid="78" grpId="0"/>
      <p:bldP spid="79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-36512" y="0"/>
            <a:ext cx="4464496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Q3: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如何计算权重（学习版）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836712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在相似的场景下，用当时用户的点击数据（点击当时的品牌数据），学习出，在这种场景下，什么样的品牌特征是重要的，有多重要。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23528" y="2596842"/>
          <a:ext cx="835293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4"/>
                <a:gridCol w="1419998"/>
                <a:gridCol w="1571174"/>
                <a:gridCol w="1519410"/>
                <a:gridCol w="501176"/>
                <a:gridCol w="1027644"/>
                <a:gridCol w="1561764"/>
              </a:tblGrid>
              <a:tr h="739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曝光品牌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特征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点击次数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特征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购买次数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特征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是否点击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235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brand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235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brand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235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brand</a:t>
                      </a:r>
                      <a:r>
                        <a:rPr lang="en-US" altLang="zh-CN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235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235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brand</a:t>
                      </a:r>
                      <a:r>
                        <a:rPr lang="en-US" altLang="zh-CN" baseline="-250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843808" y="5549170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 baseline="-25000" dirty="0"/>
          </a:p>
        </p:txBody>
      </p:sp>
      <p:sp>
        <p:nvSpPr>
          <p:cNvPr id="42" name="矩形 41"/>
          <p:cNvSpPr/>
          <p:nvPr/>
        </p:nvSpPr>
        <p:spPr>
          <a:xfrm>
            <a:off x="4546872" y="5549170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b="1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6347072" y="5539878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000" b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2000" b="1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2483768" y="2452826"/>
            <a:ext cx="4680520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3528" y="55491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学习的目标：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528" y="2164794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去年双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-36512" y="0"/>
            <a:ext cx="4464496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Q3: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如何计算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权重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9752" y="1988840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machine learning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logistic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regression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@MPI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-36512" y="0"/>
            <a:ext cx="4464496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5088" y="98072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当天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，无线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女装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会场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个性化算法相对于运营赛马结果，成交金额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27%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。无线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男装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会场相比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基准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桶，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成交金额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15%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15616" y="1916832"/>
          <a:ext cx="7056785" cy="4248472"/>
        </p:xfrm>
        <a:graphic>
          <a:graphicData uri="http://schemas.openxmlformats.org/drawingml/2006/table">
            <a:tbl>
              <a:tblPr/>
              <a:tblGrid>
                <a:gridCol w="1366932"/>
                <a:gridCol w="1982051"/>
                <a:gridCol w="2340870"/>
                <a:gridCol w="1366932"/>
              </a:tblGrid>
              <a:tr h="3627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无线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女装会场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预热期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效果（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日至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购物阶段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情景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指标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38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展示阶段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曝光情况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分桶量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曝光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曝光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进店后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IPV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点击情况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点击商品数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点击商品的用户数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人均点击商品数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收藏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收藏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加入购物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收藏量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人均收藏量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加入购物车量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人均加入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购物车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量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9.98%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36512" y="0"/>
            <a:ext cx="5112568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广而告之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1600" y="980728"/>
            <a:ext cx="7272808" cy="3384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59632" y="764704"/>
            <a:ext cx="27363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天猫推荐算法大赛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556792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面向人群：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主要面对高校学生，但是不做特别限制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2276872"/>
            <a:ext cx="57727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比赛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时间（拟定）：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season 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(2014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season 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(2014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3615407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目标：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共同参与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1600" y="4725144"/>
            <a:ext cx="7272808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59632" y="4509120"/>
            <a:ext cx="27363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欢迎加入我们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5621178"/>
            <a:ext cx="6013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我们一起做能影响上亿消费者的个性化推荐产品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5229200"/>
            <a:ext cx="650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是小而精的团队：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个算法工程师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个开发工程师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36512" y="0"/>
            <a:ext cx="5112568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谢谢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149" name="Picture 5" descr="http://ww2.sinaimg.cn/bmiddle/700e6bacjw1eagwhbs0y9j20f00f0q5e.jpg"/>
          <p:cNvPicPr>
            <a:picLocks noChangeAspect="1" noChangeArrowheads="1"/>
          </p:cNvPicPr>
          <p:nvPr/>
        </p:nvPicPr>
        <p:blipFill>
          <a:blip r:embed="rId2" cstate="print"/>
          <a:srcRect l="6873" t="6873" r="7219" b="7219"/>
          <a:stretch>
            <a:fillRect/>
          </a:stretch>
        </p:blipFill>
        <p:spPr bwMode="auto">
          <a:xfrm>
            <a:off x="3169969" y="1484784"/>
            <a:ext cx="2448272" cy="24482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23728" y="5229200"/>
            <a:ext cx="483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john.zhangq@tmall.com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97961" y="400506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朋友就是要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来往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天猫推荐总体情况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7544" y="2708920"/>
            <a:ext cx="1368152" cy="14401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 smtClean="0">
              <a:solidFill>
                <a:schemeClr val="l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560" y="29986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用户实时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意图计算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979712" y="4653136"/>
            <a:ext cx="5184576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 smtClean="0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7904" y="47251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实体索引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555776" y="2060848"/>
            <a:ext cx="3960440" cy="23762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 smtClean="0">
              <a:solidFill>
                <a:schemeClr val="lt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059832" y="3861048"/>
            <a:ext cx="2952328" cy="4404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54404" y="39237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检索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059832" y="3212976"/>
            <a:ext cx="2952328" cy="4404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1880" y="3275692"/>
            <a:ext cx="244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CTR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预估）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059832" y="2564904"/>
            <a:ext cx="2952328" cy="4404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07904" y="26276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装配（参数化）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452320" y="2060848"/>
            <a:ext cx="1368152" cy="3240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524328" y="3861048"/>
            <a:ext cx="1296144" cy="0"/>
          </a:xfrm>
          <a:prstGeom prst="line">
            <a:avLst/>
          </a:prstGeom>
          <a:ln w="254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6336" y="2852936"/>
            <a:ext cx="110799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在线实验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6336" y="4293096"/>
            <a:ext cx="110799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离线实验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9552" y="620688"/>
            <a:ext cx="1584176" cy="526613"/>
          </a:xfrm>
          <a:prstGeom prst="roundRect">
            <a:avLst/>
          </a:prstGeom>
          <a:solidFill>
            <a:srgbClr val="F6F23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Detail </a:t>
            </a:r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给我推荐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436096" y="620688"/>
            <a:ext cx="1584176" cy="526613"/>
          </a:xfrm>
          <a:prstGeom prst="roundRect">
            <a:avLst/>
          </a:prstGeom>
          <a:solidFill>
            <a:srgbClr val="F6F23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会员俱乐部推荐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627784" y="620688"/>
            <a:ext cx="1584176" cy="526613"/>
          </a:xfrm>
          <a:prstGeom prst="roundRect">
            <a:avLst/>
          </a:prstGeom>
          <a:solidFill>
            <a:srgbClr val="F6F23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天猫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淘宝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首页</a:t>
            </a:r>
            <a:r>
              <a:rPr kumimoji="1" lang="en-US" altLang="zh-CN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logo </a:t>
            </a:r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推荐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7596336" y="620688"/>
            <a:ext cx="1224136" cy="526613"/>
          </a:xfrm>
          <a:prstGeom prst="roundRect">
            <a:avLst/>
          </a:prstGeom>
          <a:solidFill>
            <a:srgbClr val="F6F23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图书城推荐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4572000" y="908720"/>
            <a:ext cx="504056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899592" y="1340769"/>
            <a:ext cx="741682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6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</a:p>
        </p:txBody>
      </p:sp>
      <p:sp>
        <p:nvSpPr>
          <p:cNvPr id="62" name="右箭头 61"/>
          <p:cNvSpPr/>
          <p:nvPr/>
        </p:nvSpPr>
        <p:spPr>
          <a:xfrm rot="5400000">
            <a:off x="4319972" y="1664804"/>
            <a:ext cx="360040" cy="432048"/>
          </a:xfrm>
          <a:prstGeom prst="rightArrow">
            <a:avLst/>
          </a:prstGeom>
          <a:noFill/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rgbClr val="9B9B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6876256" y="3356992"/>
            <a:ext cx="360040" cy="432048"/>
          </a:xfrm>
          <a:prstGeom prst="rightArrow">
            <a:avLst/>
          </a:prstGeom>
          <a:noFill/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rgbClr val="9B9B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右箭头 63"/>
          <p:cNvSpPr/>
          <p:nvPr/>
        </p:nvSpPr>
        <p:spPr>
          <a:xfrm rot="5400000">
            <a:off x="7992380" y="1736812"/>
            <a:ext cx="360040" cy="432048"/>
          </a:xfrm>
          <a:prstGeom prst="rightArrow">
            <a:avLst/>
          </a:prstGeom>
          <a:noFill/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rgbClr val="9B9B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1907704" y="3140968"/>
            <a:ext cx="648072" cy="432048"/>
          </a:xfrm>
          <a:prstGeom prst="rightArrow">
            <a:avLst/>
          </a:prstGeom>
          <a:noFill/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rgbClr val="9B9B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右箭头 65"/>
          <p:cNvSpPr/>
          <p:nvPr/>
        </p:nvSpPr>
        <p:spPr>
          <a:xfrm rot="5400000">
            <a:off x="4283968" y="4293096"/>
            <a:ext cx="288032" cy="432048"/>
          </a:xfrm>
          <a:prstGeom prst="rightArrow">
            <a:avLst/>
          </a:prstGeom>
          <a:noFill/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rgbClr val="9B9B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95936" y="2132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匹配层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691680" y="5805264"/>
            <a:ext cx="1728192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 smtClean="0">
              <a:solidFill>
                <a:schemeClr val="l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35696" y="586798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563888" y="5805264"/>
            <a:ext cx="1728192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 smtClean="0">
              <a:solidFill>
                <a:schemeClr val="l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91243" y="586798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436096" y="5805264"/>
            <a:ext cx="1728192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 dirty="0" smtClean="0">
              <a:solidFill>
                <a:schemeClr val="l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5867980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右箭头 73"/>
          <p:cNvSpPr/>
          <p:nvPr/>
        </p:nvSpPr>
        <p:spPr>
          <a:xfrm rot="16200000">
            <a:off x="4319972" y="5409220"/>
            <a:ext cx="216024" cy="432048"/>
          </a:xfrm>
          <a:prstGeom prst="rightArrow">
            <a:avLst/>
          </a:prstGeom>
          <a:noFill/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rgbClr val="9B9B9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边形 5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2013-11-11   00:01:00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568863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2013-11-11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天猫总体效果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当天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619672" y="1196752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36512" y="0"/>
            <a:ext cx="3384376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推荐产品的效果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835696" y="6926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-180528" y="836712"/>
          <a:ext cx="5832648" cy="505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 l="67325" t="29840" r="22700" b="23120"/>
          <a:stretch>
            <a:fillRect/>
          </a:stretch>
        </p:blipFill>
        <p:spPr bwMode="auto">
          <a:xfrm>
            <a:off x="35496" y="764704"/>
            <a:ext cx="68356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5949280"/>
            <a:ext cx="5357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预热期平均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的加入购物车行为是由推荐引导的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l="34908" t="18160" r="44092" b="20000"/>
          <a:stretch>
            <a:fillRect/>
          </a:stretch>
        </p:blipFill>
        <p:spPr bwMode="auto">
          <a:xfrm>
            <a:off x="6084168" y="720080"/>
            <a:ext cx="288032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152129"/>
            <a:ext cx="2592288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边形 7"/>
          <p:cNvSpPr/>
          <p:nvPr/>
        </p:nvSpPr>
        <p:spPr>
          <a:xfrm>
            <a:off x="-36512" y="0"/>
            <a:ext cx="4536504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推荐产品的效果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预热期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2267744" y="2564904"/>
          <a:ext cx="3779912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936104" y="2348880"/>
            <a:ext cx="6588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6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最近两年推荐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引导成交的金额趋势（仅天猫，单位：亿）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323528" y="764704"/>
            <a:ext cx="8141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预热期由推荐引导收藏和购物车的商品在双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11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当天成交的金额为：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25.5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亿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5946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当天由推荐直接引导的成交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总额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（不同资源位去重）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56.8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亿</a:t>
            </a:r>
            <a:endPara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69151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当天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点击推荐产品的用户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36M</a:t>
            </a:r>
            <a:endPara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-36512" y="0"/>
            <a:ext cx="496855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推荐产品的效果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当天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7744" y="587727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当天，推荐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了近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的成交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36512" y="0"/>
            <a:ext cx="5328592" cy="559514"/>
          </a:xfrm>
          <a:prstGeom prst="homePlate">
            <a:avLst/>
          </a:prstGeom>
          <a:gradFill>
            <a:gsLst>
              <a:gs pos="0">
                <a:srgbClr val="C0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挑战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5640288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1274</Words>
  <Application>Microsoft Office PowerPoint</Application>
  <PresentationFormat>全屏显示(4:3)</PresentationFormat>
  <Paragraphs>297</Paragraphs>
  <Slides>29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sanke.hh</dc:creator>
  <cp:lastModifiedBy>john.zhangq</cp:lastModifiedBy>
  <cp:revision>464</cp:revision>
  <dcterms:created xsi:type="dcterms:W3CDTF">2011-07-14T05:52:34Z</dcterms:created>
  <dcterms:modified xsi:type="dcterms:W3CDTF">2013-11-21T16:44:13Z</dcterms:modified>
</cp:coreProperties>
</file>