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sldIdLst>
    <p:sldId id="256" r:id="rId3"/>
    <p:sldId id="262" r:id="rId4"/>
    <p:sldId id="257" r:id="rId5"/>
    <p:sldId id="264" r:id="rId6"/>
    <p:sldId id="265" r:id="rId7"/>
    <p:sldId id="268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  <p14:sldId id="265"/>
            <p14:sldId id="268"/>
            <p14:sldId id="267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2014/11/22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电子商务网站是个性化推荐系统的一大应用领域。著名的电子商务网站亚马逊是个性化推荐</a:t>
            </a:r>
          </a:p>
          <a:p>
            <a:r>
              <a:rPr lang="zh-CN" altLang="en-US" dirty="0" smtClean="0"/>
              <a:t>系统的积极应用者和推广者，被</a:t>
            </a:r>
            <a:r>
              <a:rPr lang="en-US" altLang="zh-CN" dirty="0" smtClean="0"/>
              <a:t>RWW</a:t>
            </a:r>
            <a:r>
              <a:rPr lang="zh-CN" altLang="en-US" dirty="0" smtClean="0"/>
              <a:t>（读写网）称为“推荐系统之王”。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2014/11/22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11/22/2014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团购商品个性化推荐系统的设计与实现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开题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</a:rPr>
              <a:t>	</a:t>
            </a:r>
            <a:r>
              <a:rPr lang="en-US" altLang="zh-CN" dirty="0" smtClean="0">
                <a:latin typeface="Microsoft YaHei UI" panose="020B0503020204020204" pitchFamily="34" charset="-122"/>
              </a:rPr>
              <a:t>				</a:t>
            </a:r>
            <a:r>
              <a:rPr lang="zh-CN" altLang="en-US" dirty="0" smtClean="0">
                <a:latin typeface="Microsoft YaHei UI" panose="020B0503020204020204" pitchFamily="34" charset="-122"/>
              </a:rPr>
              <a:t>导师</a:t>
            </a:r>
            <a:r>
              <a:rPr lang="en-US" altLang="zh-CN" dirty="0" smtClean="0">
                <a:latin typeface="Microsoft YaHei UI" panose="020B0503020204020204" pitchFamily="34" charset="-122"/>
              </a:rPr>
              <a:t>: </a:t>
            </a:r>
            <a:r>
              <a:rPr lang="zh-CN" altLang="en-US" dirty="0" smtClean="0">
                <a:latin typeface="Microsoft YaHei UI" panose="020B0503020204020204" pitchFamily="34" charset="-122"/>
              </a:rPr>
              <a:t>李际军， 朱小军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dirty="0">
                <a:latin typeface="Microsoft YaHei UI" panose="020B0503020204020204" pitchFamily="34" charset="-122"/>
              </a:rPr>
              <a:t>李朝阳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个性化推荐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649" y="1542084"/>
            <a:ext cx="4876800" cy="4447761"/>
          </a:xfrm>
        </p:spPr>
        <p:txBody>
          <a:bodyPr>
            <a:normAutofit fontScale="92500" lnSpcReduction="10000"/>
          </a:bodyPr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600" dirty="0" smtClean="0"/>
              <a:t>推荐算法：利用</a:t>
            </a:r>
            <a:r>
              <a:rPr lang="zh-CN" altLang="en-US" sz="3600" dirty="0"/>
              <a:t>用户的一些行为，通过一些数学算法，推测出用户可能喜欢的东西。推荐算法主要分为两种。</a:t>
            </a:r>
            <a:endParaRPr 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542084"/>
            <a:ext cx="6412773" cy="4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电子商务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7" y="1425409"/>
            <a:ext cx="10439400" cy="496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368"/>
            <a:ext cx="12258675" cy="3695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53" y="2924035"/>
            <a:ext cx="12267028" cy="13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个性化广告推荐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" y="1447800"/>
            <a:ext cx="5843660" cy="541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45" y="1447800"/>
            <a:ext cx="3451714" cy="52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/>
              <a:t> 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579960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电影</a:t>
            </a:r>
            <a:r>
              <a:rPr lang="zh-CN" altLang="en-US" sz="2800" dirty="0" smtClean="0"/>
              <a:t>和视频网站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个性化音乐网络电台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社交</a:t>
            </a:r>
            <a:r>
              <a:rPr lang="zh-CN" altLang="en-US" sz="2800" dirty="0" smtClean="0"/>
              <a:t>网络</a:t>
            </a:r>
            <a:endParaRPr lang="en-US" altLang="zh-CN" sz="28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79117" y="1825625"/>
            <a:ext cx="4579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个性化阅读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个性化邮件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基于位置的服务</a:t>
            </a:r>
            <a:endParaRPr lang="en-US" altLang="zh-CN" sz="3200" dirty="0"/>
          </a:p>
          <a:p>
            <a:pPr algn="r"/>
            <a:r>
              <a:rPr lang="en-US" altLang="zh-CN" sz="8000" dirty="0" smtClean="0"/>
              <a:t>…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9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Groupon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716" y="3108515"/>
            <a:ext cx="4934802" cy="13543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dirty="0" smtClean="0"/>
              <a:t>团购信息过载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40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000" dirty="0" smtClean="0"/>
              <a:t>推荐系统冷启动问题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 smtClean="0"/>
              <a:t>稀疏行问题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/>
              <a:t>实时</a:t>
            </a:r>
            <a:r>
              <a:rPr lang="zh-CN" altLang="en-US" sz="3000" dirty="0" smtClean="0"/>
              <a:t>性问题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042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</a:rPr>
              <a:t>谢谢！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dirty="0" smtClean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详情请查看开题报告</a:t>
            </a:r>
            <a:endParaRPr lang="zh-CN" sz="1800" dirty="0">
              <a:solidFill>
                <a:srgbClr val="DD462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156</Words>
  <Application>Microsoft Office PowerPoint</Application>
  <PresentationFormat>宽屏</PresentationFormat>
  <Paragraphs>32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团购商品个性化推荐系统的设计与实现</vt:lpstr>
      <vt:lpstr>个性化推荐</vt:lpstr>
      <vt:lpstr>电子商务</vt:lpstr>
      <vt:lpstr>个性化广告推荐</vt:lpstr>
      <vt:lpstr>More …</vt:lpstr>
      <vt:lpstr>Why Groupon?</vt:lpstr>
      <vt:lpstr>Question</vt:lpstr>
      <vt:lpstr>Thank You！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2014-11-20T11:03:00Z</dcterms:created>
  <dcterms:modified xsi:type="dcterms:W3CDTF">2014-11-22T01:24:39Z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