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5"/>
  </p:notesMasterIdLst>
  <p:sldIdLst>
    <p:sldId id="256" r:id="rId2"/>
    <p:sldId id="265" r:id="rId3"/>
    <p:sldId id="270" r:id="rId4"/>
    <p:sldId id="272" r:id="rId5"/>
    <p:sldId id="273" r:id="rId6"/>
    <p:sldId id="267" r:id="rId7"/>
    <p:sldId id="287" r:id="rId8"/>
    <p:sldId id="268" r:id="rId9"/>
    <p:sldId id="277" r:id="rId10"/>
    <p:sldId id="269" r:id="rId11"/>
    <p:sldId id="283" r:id="rId12"/>
    <p:sldId id="289" r:id="rId13"/>
    <p:sldId id="28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875B8-9952-49C3-ADF0-CC0B2F71DB09}" type="datetimeFigureOut">
              <a:rPr lang="ru-RU" smtClean="0"/>
              <a:t>16.04.2022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DDE1-EE76-426E-91CB-485598B25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8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B9323-6841-4E1A-BB7F-55BFEBBA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7A1B24-D80E-42AF-8C9C-928DFB0C7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CA6835-53D1-4608-B0F2-99442F8D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ED8-7765-4305-9434-78A1F1143DEC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CC765-8E3D-4C8A-B318-0ADDD7C5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1D5AC-EC62-4065-AC26-843C824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8E5ED-9678-47AC-9856-0301945D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8CBDF6-C2ED-4340-9DBC-B85A8ACB1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9C468-90CD-4305-B01A-8A2A8D66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14B9-B188-404C-9752-2C4FD7B5EF6A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08719-D1CA-4A37-BDBF-B4010F03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29392-8E67-489F-879F-AF5CC32E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3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AE0432-2E50-4E85-A63B-D23CCA11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87AD6F-7C81-4520-9AE3-59970F90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3A7DB-4F81-4214-AF4D-FCCDC823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A5FF-FEAB-4460-8C30-E81912358AD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41972-8D6D-45AA-BC92-D3ED22C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19C81-0375-4661-8D92-50E2C1F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8FB59-D0BF-49DD-BB1B-47F1C73E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4FEB8-EF7B-4EEC-A71D-69C4E927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EC88C7-BCEF-451E-BBF3-0EC27C54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EF23-FB59-4960-8F91-F33B0C71549A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A2C9E-1A5D-4487-A0D2-0BC80AA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DCA98-485D-4AFB-B20D-0F846E3D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1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1015-5141-4AF0-B7CD-F4A83EDA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F931F-FBA4-4F8A-A1C7-99CC0D0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94AF5-8B57-4521-8F39-FAF6721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3107-4554-4D79-A05E-57C22D0198C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212B9-AFED-4878-A632-CD44D993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48F46-9DB7-4727-8A48-BF72CE37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2F396-7B58-4101-9A30-1978B89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46810-AFD9-4FA4-B310-9B892EC2E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BCDBEA-E73D-4CD6-B861-D6B9856C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635DD-AA97-452D-BF21-57411F9C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30E9-DF80-4485-912E-CCC61917907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90FB4-86D3-48E4-A6C2-525E0327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574A9-BF69-416E-BD6B-A9A2D55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1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3F93-3051-425F-9CC2-C2E64FE3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C7AAA2-FEC9-42C0-B0C8-2A5595A2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E860E9-A0B6-478E-9FF2-4925B4D9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F143F-2002-43F3-8F8C-D8C32D257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00760A-CB8E-4CA2-89DD-E9D4768B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33981A-40C5-4419-8FF9-6E8C5F04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648F-1AF8-4551-94DB-862C2498E73A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42A33E-5F91-49AF-BA63-5697C7D8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046B8E-768A-423D-86D9-B6CDCAF6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06D4A-1393-4524-8C45-AC8B62F7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9E9E19-B715-431A-8352-C7E88030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F9B7-129C-4189-B447-E5D21E64CCA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C032C6-1069-4EED-A115-F5400FD7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BAA067-C2D2-44B5-AE51-BA0604E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43D345-11FC-40E7-9D06-DC2A270D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848D-E054-4A1A-B9CD-BD17681E202F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5A971B-9BA2-4FC3-91FD-76F8A166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B800D6-B414-44AE-BA04-B9DDC0C4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9C59B-B82E-47B5-A59B-A40EED2D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99039-5049-4E1A-9200-B2CA233C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95D63-D7E7-4B0E-AD4B-876848896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C0D3B-6023-4405-B83E-D84BA79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0A5-BF35-4E59-8CDD-405C30745050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C0270-D71C-49F2-8D7D-78CD06F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D502BF-BDBA-4FDC-9458-5FAF7AD7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4EDCD-B9A4-4D79-8A84-BED1E2C4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B92126-E0B4-4A1A-9C2A-90E83658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88EF81-F504-43B5-B02B-A54E1D0A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261940-E670-42DF-B094-C4D420A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25BE-F412-41FB-9991-3D562D190895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249C2-1A01-4DCF-984E-708ED675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51BD2A-2DE5-4C55-80D9-9143B1C5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EAC7E-E60D-48B0-B188-445DB136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3EAC80-BB7F-4844-9A86-05CD04E9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159EB-E37E-42A3-B198-53116A60B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06E1-8A98-43F3-93A6-3BD1CE929B0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86338-C12E-4E81-93FC-E2919FA4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2E574-706A-4F7C-9C68-859838EA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06418-D8F9-46BF-9233-75D3E491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711" y="2506518"/>
            <a:ext cx="8478578" cy="18449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/>
                </a:solidFill>
              </a:rPr>
              <a:t>Модульное тестирование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Google test Framework.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3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8" y="232777"/>
            <a:ext cx="1459474" cy="45061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C7E4-E311-4D9C-B05B-111E879E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7130"/>
            <a:ext cx="8351164" cy="45061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r>
              <a:rPr lang="ru-RU" sz="2400" dirty="0"/>
              <a:t>Проверим срабатывание утверждения </a:t>
            </a:r>
            <a:r>
              <a:rPr lang="en-US" sz="2400" dirty="0"/>
              <a:t>ASSERT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7475D-E951-42F8-B769-FFFBFEC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10</a:t>
            </a:fld>
            <a:endParaRPr lang="en-US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087027-823F-4FC7-B81B-9C6FC13D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72" y="2897065"/>
            <a:ext cx="8353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1" y="237267"/>
            <a:ext cx="5620352" cy="4818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Результаты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C7E4-E311-4D9C-B05B-111E879E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003"/>
            <a:ext cx="8596668" cy="49008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en-US" sz="1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r>
              <a:rPr lang="en-US" sz="1400" dirty="0"/>
              <a:t>	</a:t>
            </a: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7475D-E951-42F8-B769-FFFBFEC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11</a:t>
            </a:fld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5CA62C-B9C9-4349-9716-1784BA7F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4" y="982729"/>
            <a:ext cx="9156214" cy="52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2" y="251131"/>
            <a:ext cx="1517226" cy="39142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Тесты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C7E4-E311-4D9C-B05B-111E879E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83" y="1108823"/>
            <a:ext cx="6195105" cy="554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r>
              <a:rPr lang="ru-RU" sz="1900" dirty="0"/>
              <a:t>Проверим выполнение тестов, заменив </a:t>
            </a:r>
            <a:r>
              <a:rPr lang="en-US" sz="1900" dirty="0"/>
              <a:t>ASSERT</a:t>
            </a:r>
            <a:r>
              <a:rPr lang="ru-RU" sz="1900" dirty="0"/>
              <a:t> на </a:t>
            </a:r>
            <a:r>
              <a:rPr lang="en-US" sz="1900" dirty="0"/>
              <a:t>EXPECT</a:t>
            </a: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ru-RU" sz="19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7475D-E951-42F8-B769-FFFBFEC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12</a:t>
            </a:fld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92FB95-6D66-4129-908F-B4C76110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3" y="1646161"/>
            <a:ext cx="7639050" cy="390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7A7E2B-A7EB-442C-A05C-26EA86A1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3" y="2200343"/>
            <a:ext cx="8043155" cy="4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17" y="307134"/>
            <a:ext cx="1664368" cy="5011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Github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C7E4-E311-4D9C-B05B-111E879E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61" y="1236118"/>
            <a:ext cx="7099879" cy="10065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r>
              <a:rPr lang="en-US" sz="2200" dirty="0"/>
              <a:t>github.com/gitssti/</a:t>
            </a:r>
            <a:r>
              <a:rPr lang="en-US" sz="2200" dirty="0" err="1"/>
              <a:t>ggg</a:t>
            </a: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7475D-E951-42F8-B769-FFFBFEC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7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136526"/>
            <a:ext cx="7014766" cy="5516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Google Test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C7E4-E311-4D9C-B05B-111E879E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9976" y="1162820"/>
            <a:ext cx="2587457" cy="1769903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ru-RU" sz="2200" dirty="0"/>
              <a:t>Типы утверждений:</a:t>
            </a:r>
            <a:endParaRPr lang="en-US" sz="2200" dirty="0"/>
          </a:p>
          <a:p>
            <a:pPr marL="0" indent="0" algn="just">
              <a:buClr>
                <a:schemeClr val="tx1"/>
              </a:buClr>
              <a:buSzPct val="150000"/>
              <a:buNone/>
            </a:pPr>
            <a:endParaRPr lang="ru-RU" sz="2200" dirty="0"/>
          </a:p>
          <a:p>
            <a:pPr algn="just">
              <a:buClr>
                <a:schemeClr val="tx1"/>
              </a:buClr>
              <a:buSzPct val="150000"/>
            </a:pPr>
            <a:r>
              <a:rPr lang="en-US" sz="2200" dirty="0"/>
              <a:t>ASSERT</a:t>
            </a:r>
          </a:p>
          <a:p>
            <a:pPr algn="just">
              <a:buClr>
                <a:schemeClr val="tx1"/>
              </a:buClr>
              <a:buSzPct val="150000"/>
            </a:pPr>
            <a:r>
              <a:rPr lang="en-US" sz="2200" dirty="0"/>
              <a:t>EXPECT</a:t>
            </a:r>
          </a:p>
          <a:p>
            <a:pPr marL="0" indent="0" algn="just">
              <a:buClr>
                <a:schemeClr val="tx1"/>
              </a:buClr>
              <a:buSzPct val="150000"/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C4EFA-4FBC-4E0A-82B0-665438F5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2</a:t>
            </a:fld>
            <a:endParaRPr lang="en-US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18C000-954B-49DE-9E9E-07E509E0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16" y="1162820"/>
            <a:ext cx="8224154" cy="49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40E1-FC4A-4105-A571-E5E9D8C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30" y="195443"/>
            <a:ext cx="7808243" cy="51729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Настройка и установка </a:t>
            </a:r>
            <a:r>
              <a:rPr lang="en-US" dirty="0">
                <a:solidFill>
                  <a:schemeClr val="accent2"/>
                </a:solidFill>
              </a:rPr>
              <a:t>Google Test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B7C21-5A13-4F00-BE17-C25358C5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499"/>
            <a:ext cx="7278889" cy="191573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300" dirty="0"/>
              <a:t>Проверьте сведения об Адаптере тестов для </a:t>
            </a:r>
            <a:r>
              <a:rPr lang="en-US" sz="2300" dirty="0"/>
              <a:t>Google Test</a:t>
            </a:r>
            <a:r>
              <a:rPr lang="ru-RU" sz="2300" dirty="0"/>
              <a:t> в </a:t>
            </a:r>
            <a:r>
              <a:rPr lang="en-US" sz="2300" dirty="0"/>
              <a:t>Visual Studio Installer</a:t>
            </a:r>
            <a:endParaRPr lang="ru-RU" sz="2300" dirty="0"/>
          </a:p>
          <a:p>
            <a:pPr algn="just"/>
            <a:endParaRPr lang="ru-RU" sz="2300" dirty="0"/>
          </a:p>
          <a:p>
            <a:pPr marL="0" indent="0" algn="just">
              <a:buNone/>
            </a:pPr>
            <a:endParaRPr lang="en-US" sz="2300" dirty="0"/>
          </a:p>
          <a:p>
            <a:pPr algn="just"/>
            <a:r>
              <a:rPr lang="en-US" sz="2300" dirty="0"/>
              <a:t> </a:t>
            </a:r>
            <a:r>
              <a:rPr lang="ru-RU" sz="2300" dirty="0"/>
              <a:t>Создайте проект, в котором будут расположены тесты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3FB50-454C-4F86-BF72-AB89BDA0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9E5EF4-8AC9-4EA0-B590-F67B5341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73" y="1402500"/>
            <a:ext cx="3558853" cy="3062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2E4F88-2050-495A-9E37-2ACA6A0A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24" y="3660911"/>
            <a:ext cx="6632308" cy="25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5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40E1-FC4A-4105-A571-E5E9D8C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12" y="112794"/>
            <a:ext cx="11038788" cy="77787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Настройка проекта </a:t>
            </a:r>
            <a:r>
              <a:rPr lang="en-US" dirty="0">
                <a:solidFill>
                  <a:schemeClr val="accent2"/>
                </a:solidFill>
              </a:rPr>
              <a:t>Google Test </a:t>
            </a:r>
            <a:r>
              <a:rPr lang="ru-RU" dirty="0">
                <a:solidFill>
                  <a:schemeClr val="accent2"/>
                </a:solidFill>
              </a:rPr>
              <a:t>в </a:t>
            </a:r>
            <a:r>
              <a:rPr lang="en-US" dirty="0">
                <a:solidFill>
                  <a:schemeClr val="accent2"/>
                </a:solidFill>
              </a:rPr>
              <a:t>Visual Studio 2019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B7C21-5A13-4F00-BE17-C25358C5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74" y="1286450"/>
            <a:ext cx="8596668" cy="25280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ru-RU" sz="2200" dirty="0"/>
              <a:t>В открывшемся диалоговом окне </a:t>
            </a:r>
            <a:r>
              <a:rPr lang="ru-RU" sz="2200" b="1" dirty="0"/>
              <a:t>Конфигурация тестового проекта</a:t>
            </a:r>
            <a:r>
              <a:rPr lang="ru-RU" sz="2200" dirty="0"/>
              <a:t> нужно выбрать проект, который необходимо тестировать. </a:t>
            </a:r>
            <a:endParaRPr lang="en-US" sz="2200" dirty="0"/>
          </a:p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ru-RU" sz="2200" dirty="0"/>
              <a:t>В тестовом проекте нажмите </a:t>
            </a:r>
            <a:r>
              <a:rPr lang="ru-RU" sz="2200" b="1" dirty="0"/>
              <a:t>ПКМ </a:t>
            </a:r>
            <a:r>
              <a:rPr lang="en-US" sz="2200" b="1" dirty="0"/>
              <a:t>&gt;</a:t>
            </a:r>
            <a:r>
              <a:rPr lang="ru-RU" sz="2200" b="1" dirty="0"/>
              <a:t> Ссылки </a:t>
            </a:r>
            <a:r>
              <a:rPr lang="en-US" sz="2200" b="1" dirty="0"/>
              <a:t>&gt;</a:t>
            </a:r>
            <a:r>
              <a:rPr lang="ru-RU" sz="2200" b="1" dirty="0"/>
              <a:t> Добавить ссылку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FA31A0-46C8-4237-B212-C07D3E39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E5FD02-D192-496E-94D7-C6E7A099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74" y="3814517"/>
            <a:ext cx="851661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40E1-FC4A-4105-A571-E5E9D8C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6" y="270408"/>
            <a:ext cx="11039574" cy="54220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Настройка проекта </a:t>
            </a:r>
            <a:r>
              <a:rPr lang="en-US" dirty="0">
                <a:solidFill>
                  <a:schemeClr val="accent2"/>
                </a:solidFill>
              </a:rPr>
              <a:t>Google Test </a:t>
            </a:r>
            <a:r>
              <a:rPr lang="ru-RU" dirty="0">
                <a:solidFill>
                  <a:schemeClr val="accent2"/>
                </a:solidFill>
              </a:rPr>
              <a:t>в </a:t>
            </a:r>
            <a:r>
              <a:rPr lang="en-US" dirty="0">
                <a:solidFill>
                  <a:schemeClr val="accent2"/>
                </a:solidFill>
              </a:rPr>
              <a:t>Visual Studio 2019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B7C21-5A13-4F00-BE17-C25358C5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979" y="1128260"/>
            <a:ext cx="7326023" cy="5422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Добавьте необходимые заголовочные файлы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62D62-D7BB-42FB-852C-CE647D78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5</a:t>
            </a:fld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04786F-A9A9-4688-93B9-2C7B108B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9" y="1777096"/>
            <a:ext cx="4162425" cy="68580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ABF0CCBA-1957-4F4C-A75A-33F1DB510C06}"/>
              </a:ext>
            </a:extLst>
          </p:cNvPr>
          <p:cNvSpPr txBox="1">
            <a:spLocks/>
          </p:cNvSpPr>
          <p:nvPr/>
        </p:nvSpPr>
        <p:spPr>
          <a:xfrm>
            <a:off x="1044979" y="3094188"/>
            <a:ext cx="5163316" cy="54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400" dirty="0"/>
              <a:t>Также добавьте основную функцию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D5090B-ABBE-4650-A32C-4889317C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79" y="3754904"/>
            <a:ext cx="5562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1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26" y="248184"/>
            <a:ext cx="4905319" cy="50693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Пример тестирования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A8722AA-3E31-41A8-A6F6-1EEAA7ED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2634"/>
            <a:ext cx="1016712" cy="358021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en-US" sz="2100" i="1" dirty="0"/>
              <a:t>point.h</a:t>
            </a:r>
          </a:p>
          <a:p>
            <a:pPr marL="0" indent="0" algn="just">
              <a:buClr>
                <a:schemeClr val="tx1"/>
              </a:buClr>
              <a:buSzPct val="150000"/>
              <a:buNone/>
            </a:pPr>
            <a:endParaRPr lang="en-US" sz="2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68E8BB-C7BC-418E-9416-A24CB96C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56199C-A3E8-4609-8CC2-38A750B4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8175"/>
            <a:ext cx="75438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8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3" y="291968"/>
            <a:ext cx="5418666" cy="42539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Пример тестирования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A8722AA-3E31-41A8-A6F6-1EEAA7ED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428"/>
            <a:ext cx="1334346" cy="425397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SzPct val="150000"/>
              <a:buNone/>
            </a:pPr>
            <a:r>
              <a:rPr lang="en-US" sz="2300" i="1" dirty="0"/>
              <a:t>point.cpp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68E8BB-C7BC-418E-9416-A24CB96C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43833E-6F90-4138-B213-870B2663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28887"/>
            <a:ext cx="7791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8" y="294388"/>
            <a:ext cx="1664368" cy="41452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Тесты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64D23-90BE-4237-9E7B-0C849317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C0E021-1F66-4AD2-95DF-47A1EF1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612"/>
            <a:ext cx="9629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2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B5CB8-BC82-4CAB-BBEA-FE06B2BA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38" y="216634"/>
            <a:ext cx="4768854" cy="52451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/>
                </a:solidFill>
              </a:rPr>
              <a:t>Обозреватель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C7E4-E311-4D9C-B05B-111E879E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8780"/>
            <a:ext cx="8596668" cy="9914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50000"/>
              <a:buNone/>
            </a:pPr>
            <a:r>
              <a:rPr lang="ru-RU" sz="2100" dirty="0"/>
              <a:t>Запустить обозреватель тестов в </a:t>
            </a:r>
            <a:r>
              <a:rPr lang="en-US" sz="2100" dirty="0"/>
              <a:t>Visual Studio 2019 </a:t>
            </a:r>
            <a:r>
              <a:rPr lang="ru-RU" sz="2100" dirty="0"/>
              <a:t>можно следующим образом </a:t>
            </a:r>
            <a:r>
              <a:rPr lang="ru-RU" sz="2100" b="1" dirty="0"/>
              <a:t>ЛКМ</a:t>
            </a:r>
            <a:r>
              <a:rPr lang="en-US" sz="2100" b="1" dirty="0"/>
              <a:t>-&gt;</a:t>
            </a:r>
            <a:r>
              <a:rPr lang="ru-RU" sz="2100" b="1" dirty="0"/>
              <a:t>Тест</a:t>
            </a:r>
            <a:r>
              <a:rPr lang="en-US" sz="2100" b="1" dirty="0"/>
              <a:t>-&gt;</a:t>
            </a:r>
            <a:r>
              <a:rPr lang="ru-RU" sz="2100" b="1" dirty="0"/>
              <a:t>Запуск всех тестов (</a:t>
            </a:r>
            <a:r>
              <a:rPr lang="en-US" sz="2100" b="1" dirty="0" err="1"/>
              <a:t>Ctrl+R+L</a:t>
            </a:r>
            <a:r>
              <a:rPr lang="en-US" sz="2100" b="1" dirty="0"/>
              <a:t>)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7475D-E951-42F8-B769-FFFBFEC3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600" smtClean="0"/>
              <a:t>9</a:t>
            </a:fld>
            <a:endParaRPr lang="en-US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3C36AB-E710-4C15-881F-17490ADA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0" y="2220927"/>
            <a:ext cx="8997766" cy="41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3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4758</TotalTime>
  <Words>139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Модульное тестирование. Google test Framework.</vt:lpstr>
      <vt:lpstr>Google Test</vt:lpstr>
      <vt:lpstr>Настройка и установка Google Test</vt:lpstr>
      <vt:lpstr>Настройка проекта Google Test в Visual Studio 2019</vt:lpstr>
      <vt:lpstr>Настройка проекта Google Test в Visual Studio 2019</vt:lpstr>
      <vt:lpstr>Пример тестирования</vt:lpstr>
      <vt:lpstr>Пример тестирования</vt:lpstr>
      <vt:lpstr>Тесты</vt:lpstr>
      <vt:lpstr>Обозреватель тестов</vt:lpstr>
      <vt:lpstr>Тесты</vt:lpstr>
      <vt:lpstr>Результаты тестирования</vt:lpstr>
      <vt:lpstr>Тесты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 Google test</dc:title>
  <dc:creator>123 12</dc:creator>
  <cp:lastModifiedBy>123 12</cp:lastModifiedBy>
  <cp:revision>67</cp:revision>
  <dcterms:created xsi:type="dcterms:W3CDTF">2022-03-22T10:02:24Z</dcterms:created>
  <dcterms:modified xsi:type="dcterms:W3CDTF">2022-04-18T10:45:26Z</dcterms:modified>
</cp:coreProperties>
</file>