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262.xml" ContentType="application/vnd.openxmlformats-officedocument.presentationml.notesSlide+xml"/>
  <Override PartName="/ppt/notesSlides/notesSlide261.xml" ContentType="application/vnd.openxmlformats-officedocument.presentationml.notesSlide+xml"/>
  <Override PartName="/ppt/notesSlides/notesSlide260.xml" ContentType="application/vnd.openxmlformats-officedocument.presentationml.notesSlide+xml"/>
  <Override PartName="/ppt/notesSlides/notesSlide257.xml" ContentType="application/vnd.openxmlformats-officedocument.presentationml.notesSlide+xml"/>
  <Override PartName="/ppt/notesSlides/notesSlide256.xml" ContentType="application/vnd.openxmlformats-officedocument.presentationml.notesSlide+xml"/>
  <Override PartName="/ppt/notesSlides/notesSlide255.xml" ContentType="application/vnd.openxmlformats-officedocument.presentationml.notesSlide+xml"/>
  <Override PartName="/ppt/notesSlides/notesSlide254.xml" ContentType="application/vnd.openxmlformats-officedocument.presentationml.notesSlide+xml"/>
  <Override PartName="/ppt/notesSlides/notesSlide253.xml" ContentType="application/vnd.openxmlformats-officedocument.presentationml.notesSlide+xml"/>
  <Override PartName="/ppt/notesSlides/notesSlide252.xml" ContentType="application/vnd.openxmlformats-officedocument.presentationml.notesSlide+xml"/>
  <Override PartName="/ppt/notesSlides/notesSlide251.xml" ContentType="application/vnd.openxmlformats-officedocument.presentationml.notesSlide+xml"/>
  <Override PartName="/ppt/notesSlides/notesSlide250.xml" ContentType="application/vnd.openxmlformats-officedocument.presentationml.notesSlide+xml"/>
  <Override PartName="/ppt/notesSlides/notesSlide249.xml" ContentType="application/vnd.openxmlformats-officedocument.presentationml.notesSlide+xml"/>
  <Override PartName="/ppt/notesSlides/notesSlide248.xml" ContentType="application/vnd.openxmlformats-officedocument.presentationml.notesSlide+xml"/>
  <Override PartName="/ppt/notesSlides/notesSlide247.xml" ContentType="application/vnd.openxmlformats-officedocument.presentationml.notesSlide+xml"/>
  <Override PartName="/ppt/notesSlides/notesSlide246.xml" ContentType="application/vnd.openxmlformats-officedocument.presentationml.notesSlide+xml"/>
  <Override PartName="/ppt/notesSlides/notesSlide245.xml" ContentType="application/vnd.openxmlformats-officedocument.presentationml.notesSlide+xml"/>
  <Override PartName="/ppt/notesSlides/notesSlide244.xml" ContentType="application/vnd.openxmlformats-officedocument.presentationml.notesSlide+xml"/>
  <Override PartName="/ppt/notesSlides/notesSlide243.xml" ContentType="application/vnd.openxmlformats-officedocument.presentationml.notesSlide+xml"/>
  <Override PartName="/ppt/notesSlides/notesSlide242.xml" ContentType="application/vnd.openxmlformats-officedocument.presentationml.notesSlide+xml"/>
  <Override PartName="/ppt/notesSlides/notesSlide241.xml" ContentType="application/vnd.openxmlformats-officedocument.presentationml.notesSlide+xml"/>
  <Override PartName="/ppt/notesSlides/notesSlide240.xml" ContentType="application/vnd.openxmlformats-officedocument.presentationml.notesSlide+xml"/>
  <Override PartName="/ppt/notesSlides/notesSlide239.xml" ContentType="application/vnd.openxmlformats-officedocument.presentationml.notesSlide+xml"/>
  <Override PartName="/ppt/notesSlides/notesSlide231.xml" ContentType="application/vnd.openxmlformats-officedocument.presentationml.notesSlide+xml"/>
  <Override PartName="/ppt/notesSlides/notesSlide230.xml" ContentType="application/vnd.openxmlformats-officedocument.presentationml.notesSlide+xml"/>
  <Override PartName="/ppt/notesSlides/notesSlide224.xml" ContentType="application/vnd.openxmlformats-officedocument.presentationml.notesSlide+xml"/>
  <Override PartName="/ppt/notesSlides/notesSlide222.xml" ContentType="application/vnd.openxmlformats-officedocument.presentationml.notesSlide+xml"/>
  <Override PartName="/ppt/notesSlides/notesSlide221.xml" ContentType="application/vnd.openxmlformats-officedocument.presentationml.notesSlide+xml"/>
  <Override PartName="/ppt/notesSlides/notesSlide217.xml" ContentType="application/vnd.openxmlformats-officedocument.presentationml.notesSlide+xml"/>
  <Override PartName="/ppt/notesSlides/notesSlide209.xml" ContentType="application/vnd.openxmlformats-officedocument.presentationml.notesSlide+xml"/>
  <Override PartName="/ppt/notesSlides/notesSlide207.xml" ContentType="application/vnd.openxmlformats-officedocument.presentationml.notesSlide+xml"/>
  <Override PartName="/ppt/notesSlides/notesSlide206.xml" ContentType="application/vnd.openxmlformats-officedocument.presentationml.notesSlide+xml"/>
  <Override PartName="/ppt/notesSlides/notesSlide205.xml" ContentType="application/vnd.openxmlformats-officedocument.presentationml.notesSlide+xml"/>
  <Override PartName="/ppt/notesSlides/notesSlide204.xml" ContentType="application/vnd.openxmlformats-officedocument.presentationml.notesSlide+xml"/>
  <Override PartName="/ppt/notesSlides/notesSlide213.xml" ContentType="application/vnd.openxmlformats-officedocument.presentationml.notesSlide+xml"/>
  <Override PartName="/ppt/notesSlides/notesSlide141.xml" ContentType="application/vnd.openxmlformats-officedocument.presentationml.notesSlide+xml"/>
  <Override PartName="/ppt/notesSlides/notesSlide199.xml" ContentType="application/vnd.openxmlformats-officedocument.presentationml.notesSlide+xml"/>
  <Override PartName="/ppt/notesSlides/notesSlide211.xml" ContentType="application/vnd.openxmlformats-officedocument.presentationml.notesSlide+xml"/>
  <Override PartName="/ppt/notesSlides/notesSlide197.xml" ContentType="application/vnd.openxmlformats-officedocument.presentationml.notesSlide+xml"/>
  <Override PartName="/ppt/notesSlides/notesSlide210.xml" ContentType="application/vnd.openxmlformats-officedocument.presentationml.notesSlide+xml"/>
  <Override PartName="/ppt/notesSlides/notesSlide1.xml" ContentType="application/vnd.openxmlformats-officedocument.presentationml.notesSlide+xml"/>
  <Override PartName="/ppt/notesSlides/notesSlide196.xml" ContentType="application/vnd.openxmlformats-officedocument.presentationml.notesSlide+xml"/>
  <Override PartName="/ppt/notesSlides/notesSlide195.xml" ContentType="application/vnd.openxmlformats-officedocument.presentationml.notesSlide+xml"/>
  <Override PartName="/ppt/notesSlides/notesSlide194.xml" ContentType="application/vnd.openxmlformats-officedocument.presentationml.notesSlide+xml"/>
  <Override PartName="/ppt/notesSlides/notesSlide191.xml" ContentType="application/vnd.openxmlformats-officedocument.presentationml.notesSlide+xml"/>
  <Override PartName="/ppt/notesSlides/notesSlide190.xml" ContentType="application/vnd.openxmlformats-officedocument.presentationml.notesSlide+xml"/>
  <Override PartName="/ppt/notesSlides/notesSlide203.xml" ContentType="application/vnd.openxmlformats-officedocument.presentationml.notesSlide+xml"/>
  <Override PartName="/ppt/notesSlides/notesSlide189.xml" ContentType="application/vnd.openxmlformats-officedocument.presentationml.notesSlide+xml"/>
  <Override PartName="/ppt/notesSlides/notesSlide202.xml" ContentType="application/vnd.openxmlformats-officedocument.presentationml.notesSlide+xml"/>
  <Override PartName="/ppt/notesSlides/notesSlide188.xml" ContentType="application/vnd.openxmlformats-officedocument.presentationml.notesSlide+xml"/>
  <Override PartName="/ppt/notesSlides/notesSlide95.xml" ContentType="application/vnd.openxmlformats-officedocument.presentationml.notesSlide+xml"/>
  <Override PartName="/ppt/notesSlides/notesSlide168.xml" ContentType="application/vnd.openxmlformats-officedocument.presentationml.notesSlide+xml"/>
  <Override PartName="/ppt/notesSlides/notesSlide167.xml" ContentType="application/vnd.openxmlformats-officedocument.presentationml.notesSlide+xml"/>
  <Override PartName="/ppt/notesSlides/notesSlide166.xml" ContentType="application/vnd.openxmlformats-officedocument.presentationml.notesSlide+xml"/>
  <Override PartName="/ppt/notesSlides/notesSlide238.xml" ContentType="application/vnd.openxmlformats-officedocument.presentationml.notesSlide+xml"/>
  <Override PartName="/ppt/notesSlides/notesSlide165.xml" ContentType="application/vnd.openxmlformats-officedocument.presentationml.notesSlide+xml"/>
  <Override PartName="/ppt/notesSlides/notesSlide236.xml" ContentType="application/vnd.openxmlformats-officedocument.presentationml.notesSlide+xml"/>
  <Override PartName="/ppt/notesSlides/notesSlide29.xml" ContentType="application/vnd.openxmlformats-officedocument.presentationml.notesSlide+xml"/>
  <Override PartName="/ppt/notesSlides/notesSlide163.xml" ContentType="application/vnd.openxmlformats-officedocument.presentationml.notesSlide+xml"/>
  <Override PartName="/ppt/notesSlides/notesSlide234.xml" ContentType="application/vnd.openxmlformats-officedocument.presentationml.notesSlide+xml"/>
  <Override PartName="/ppt/notesSlides/notesSlide27.xml" ContentType="application/vnd.openxmlformats-officedocument.presentationml.notesSlide+xml"/>
  <Override PartName="/ppt/notesSlides/notesSlide161.xml" ContentType="application/vnd.openxmlformats-officedocument.presentationml.notesSlide+xml"/>
  <Override PartName="/ppt/notesSlides/notesSlide233.xml" ContentType="application/vnd.openxmlformats-officedocument.presentationml.notesSlide+xml"/>
  <Override PartName="/ppt/notesSlides/notesSlide28.xml" ContentType="application/vnd.openxmlformats-officedocument.presentationml.notesSlide+xml"/>
  <Override PartName="/ppt/notesSlides/notesSlide160.xml" ContentType="application/vnd.openxmlformats-officedocument.presentationml.notesSlide+xml"/>
  <Override PartName="/ppt/notesSlides/notesSlide184.xml" ContentType="application/vnd.openxmlformats-officedocument.presentationml.notesSlide+xml"/>
  <Override PartName="/ppt/notesSlides/notesSlide159.xml" ContentType="application/vnd.openxmlformats-officedocument.presentationml.notesSlide+xml"/>
  <Override PartName="/ppt/notesSlides/notesSlide182.xml" ContentType="application/vnd.openxmlformats-officedocument.presentationml.notesSlide+xml"/>
  <Override PartName="/ppt/notesSlides/notesSlide157.xml" ContentType="application/vnd.openxmlformats-officedocument.presentationml.notesSlide+xml"/>
  <Override PartName="/ppt/notesSlides/notesSlide181.xml" ContentType="application/vnd.openxmlformats-officedocument.presentationml.notesSlide+xml"/>
  <Override PartName="/ppt/notesSlides/notesSlide229.xml" ContentType="application/vnd.openxmlformats-officedocument.presentationml.notesSlide+xml"/>
  <Override PartName="/ppt/notesSlides/notesSlide156.xml" ContentType="application/vnd.openxmlformats-officedocument.presentationml.notesSlide+xml"/>
  <Override PartName="/ppt/notesSlides/notesSlide105.xml" ContentType="application/vnd.openxmlformats-officedocument.presentationml.notesSlide+xml"/>
  <Override PartName="/ppt/notesSlides/notesSlide46.xml" ContentType="application/vnd.openxmlformats-officedocument.presentationml.notesSlide+xml"/>
  <Override PartName="/ppt/notesSlides/notesSlide180.xml" ContentType="application/vnd.openxmlformats-officedocument.presentationml.notesSlide+xml"/>
  <Override PartName="/ppt/notesSlides/notesSlide228.xml" ContentType="application/vnd.openxmlformats-officedocument.presentationml.notesSlide+xml"/>
  <Override PartName="/ppt/notesSlides/notesSlide155.xml" ContentType="application/vnd.openxmlformats-officedocument.presentationml.notesSlide+xml"/>
  <Override PartName="/ppt/notesSlides/notesSlide42.xml" ContentType="application/vnd.openxmlformats-officedocument.presentationml.notesSlide+xml"/>
  <Override PartName="/ppt/notesSlides/notesSlide227.xml" ContentType="application/vnd.openxmlformats-officedocument.presentationml.notesSlide+xml"/>
  <Override PartName="/ppt/notesSlides/notesSlide154.xml" ContentType="application/vnd.openxmlformats-officedocument.presentationml.notesSlide+xml"/>
  <Override PartName="/ppt/notesSlides/notesSlide153.xml" ContentType="application/vnd.openxmlformats-officedocument.presentationml.notesSlide+xml"/>
  <Override PartName="/ppt/notesSlides/notesSlide225.xml" ContentType="application/vnd.openxmlformats-officedocument.presentationml.notesSlide+xml"/>
  <Override PartName="/ppt/notesSlides/notesSlide152.xml" ContentType="application/vnd.openxmlformats-officedocument.presentationml.notesSlide+xml"/>
  <Override PartName="/ppt/notesSlides/notesSlide149.xml" ContentType="application/vnd.openxmlformats-officedocument.presentationml.notesSlide+xml"/>
  <Override PartName="/ppt/notesSlides/notesSlide223.xml" ContentType="application/vnd.openxmlformats-officedocument.presentationml.notesSlide+xml"/>
  <Override PartName="/ppt/notesSlides/notesSlide150.xml" ContentType="application/vnd.openxmlformats-officedocument.presentationml.notesSlide+xml"/>
  <Override PartName="/ppt/notesSlides/notesSlide148.xml" ContentType="application/vnd.openxmlformats-officedocument.presentationml.notesSlide+xml"/>
  <Override PartName="/ppt/notesSlides/notesSlide171.xml" ContentType="application/vnd.openxmlformats-officedocument.presentationml.notesSlide+xml"/>
  <Override PartName="/ppt/notesSlides/notesSlide219.xml" ContentType="application/vnd.openxmlformats-officedocument.presentationml.notesSlide+xml"/>
  <Override PartName="/ppt/notesSlides/notesSlide146.xml" ContentType="application/vnd.openxmlformats-officedocument.presentationml.notesSlide+xml"/>
  <Override PartName="/ppt/notesSlides/notesSlide170.xml" ContentType="application/vnd.openxmlformats-officedocument.presentationml.notesSlide+xml"/>
  <Override PartName="/ppt/notesSlides/notesSlide218.xml" ContentType="application/vnd.openxmlformats-officedocument.presentationml.notesSlide+xml"/>
  <Override PartName="/ppt/notesSlides/notesSlide145.xml" ContentType="application/vnd.openxmlformats-officedocument.presentationml.notesSlide+xml"/>
  <Override PartName="/ppt/notesSlides/notesSlide216.xml" ContentType="application/vnd.openxmlformats-officedocument.presentationml.notesSlide+xml"/>
  <Override PartName="/ppt/notesSlides/notesSlide143.xml" ContentType="application/vnd.openxmlformats-officedocument.presentationml.notesSlide+xml"/>
  <Override PartName="/ppt/notesSlides/notesSlide179.xml" ContentType="application/vnd.openxmlformats-officedocument.presentationml.notesSlide+xml"/>
  <Override PartName="/ppt/notesSlides/notesSlide215.xml" ContentType="application/vnd.openxmlformats-officedocument.presentationml.notesSlide+xml"/>
  <Override PartName="/ppt/notesSlides/notesSlide142.xml" ContentType="application/vnd.openxmlformats-officedocument.presentationml.notesSlide+xml"/>
  <Override PartName="/ppt/notesSlides/notesSlide177.xml" ContentType="application/vnd.openxmlformats-officedocument.presentationml.notesSlide+xml"/>
  <Override PartName="/ppt/notesSlides/notesSlide96.xml" ContentType="application/vnd.openxmlformats-officedocument.presentationml.notesSlide+xml"/>
  <Override PartName="/ppt/notesSlides/notesSlide192.xml" ContentType="application/vnd.openxmlformats-officedocument.presentationml.notesSlide+xml"/>
  <Override PartName="/ppt/notesSlides/notesSlide237.xml" ContentType="application/vnd.openxmlformats-officedocument.presentationml.notesSlide+xml"/>
  <Override PartName="/ppt/notesSlides/notesSlide164.xml" ContentType="application/vnd.openxmlformats-officedocument.presentationml.notesSlide+xml"/>
  <Override PartName="/ppt/notesSlides/notesSlide139.xml" ContentType="application/vnd.openxmlformats-officedocument.presentationml.notesSlide+xml"/>
  <Override PartName="/ppt/notesSlides/notesSlide259.xml" ContentType="application/vnd.openxmlformats-officedocument.presentationml.notesSlide+xml"/>
  <Override PartName="/ppt/notesSlides/notesSlide201.xml" ContentType="application/vnd.openxmlformats-officedocument.presentationml.notesSlide+xml"/>
  <Override PartName="/ppt/notesSlides/notesSlide187.xml" ContentType="application/vnd.openxmlformats-officedocument.presentationml.notesSlide+xml"/>
  <Override PartName="/ppt/notesSlides/notesSlide176.xml" ContentType="application/vnd.openxmlformats-officedocument.presentationml.notesSlide+xml"/>
  <Override PartName="/ppt/notesSlides/notesSlide137.xml" ContentType="application/vnd.openxmlformats-officedocument.presentationml.notesSlide+xml"/>
  <Override PartName="/ppt/notesSlides/notesSlide158.xml" ContentType="application/vnd.openxmlformats-officedocument.presentationml.notesSlide+xml"/>
  <Override PartName="/ppt/notesSlides/notesSlide258.xml" ContentType="application/vnd.openxmlformats-officedocument.presentationml.notesSlide+xml"/>
  <Override PartName="/ppt/notesSlides/notesSlide200.xml" ContentType="application/vnd.openxmlformats-officedocument.presentationml.notesSlide+xml"/>
  <Override PartName="/ppt/notesSlides/notesSlide186.xml" ContentType="application/vnd.openxmlformats-officedocument.presentationml.notesSlide+xml"/>
  <Override PartName="/ppt/notesSlides/notesSlide178.xml" ContentType="application/vnd.openxmlformats-officedocument.presentationml.notesSlide+xml"/>
  <Override PartName="/ppt/notesSlides/notesSlide97.xml" ContentType="application/vnd.openxmlformats-officedocument.presentationml.notesSlide+xml"/>
  <Override PartName="/ppt/notesSlides/_rels/notesSlide259.xml.rels" ContentType="application/vnd.openxmlformats-package.relationships+xml"/>
  <Override PartName="/ppt/notesSlides/_rels/notesSlide258.xml.rels" ContentType="application/vnd.openxmlformats-package.relationships+xml"/>
  <Override PartName="/ppt/notesSlides/_rels/notesSlide257.xml.rels" ContentType="application/vnd.openxmlformats-package.relationships+xml"/>
  <Override PartName="/ppt/notesSlides/_rels/notesSlide256.xml.rels" ContentType="application/vnd.openxmlformats-package.relationships+xml"/>
  <Override PartName="/ppt/notesSlides/_rels/notesSlide253.xml.rels" ContentType="application/vnd.openxmlformats-package.relationships+xml"/>
  <Override PartName="/ppt/notesSlides/_rels/notesSlide252.xml.rels" ContentType="application/vnd.openxmlformats-package.relationships+xml"/>
  <Override PartName="/ppt/notesSlides/_rels/notesSlide251.xml.rels" ContentType="application/vnd.openxmlformats-package.relationships+xml"/>
  <Override PartName="/ppt/notesSlides/_rels/notesSlide250.xml.rels" ContentType="application/vnd.openxmlformats-package.relationships+xml"/>
  <Override PartName="/ppt/notesSlides/_rels/notesSlide246.xml.rels" ContentType="application/vnd.openxmlformats-package.relationships+xml"/>
  <Override PartName="/ppt/notesSlides/_rels/notesSlide245.xml.rels" ContentType="application/vnd.openxmlformats-package.relationships+xml"/>
  <Override PartName="/ppt/notesSlides/_rels/notesSlide244.xml.rels" ContentType="application/vnd.openxmlformats-package.relationships+xml"/>
  <Override PartName="/ppt/notesSlides/_rels/notesSlide243.xml.rels" ContentType="application/vnd.openxmlformats-package.relationships+xml"/>
  <Override PartName="/ppt/notesSlides/_rels/notesSlide242.xml.rels" ContentType="application/vnd.openxmlformats-package.relationships+xml"/>
  <Override PartName="/ppt/notesSlides/_rels/notesSlide241.xml.rels" ContentType="application/vnd.openxmlformats-package.relationships+xml"/>
  <Override PartName="/ppt/notesSlides/_rels/notesSlide240.xml.rels" ContentType="application/vnd.openxmlformats-package.relationships+xml"/>
  <Override PartName="/ppt/notesSlides/_rels/notesSlide172.xml.rels" ContentType="application/vnd.openxmlformats-package.relationships+xml"/>
  <Override PartName="/ppt/notesSlides/_rels/notesSlide229.xml.rels" ContentType="application/vnd.openxmlformats-package.relationships+xml"/>
  <Override PartName="/ppt/notesSlides/_rels/notesSlide170.xml.rels" ContentType="application/vnd.openxmlformats-package.relationships+xml"/>
  <Override PartName="/ppt/notesSlides/_rels/notesSlide227.xml.rels" ContentType="application/vnd.openxmlformats-package.relationships+xml"/>
  <Override PartName="/ppt/notesSlides/_rels/notesSlide225.xml.rels" ContentType="application/vnd.openxmlformats-package.relationships+xml"/>
  <Override PartName="/ppt/notesSlides/_rels/notesSlide224.xml.rels" ContentType="application/vnd.openxmlformats-package.relationships+xml"/>
  <Override PartName="/ppt/notesSlides/_rels/notesSlide223.xml.rels" ContentType="application/vnd.openxmlformats-package.relationships+xml"/>
  <Override PartName="/ppt/notesSlides/_rels/notesSlide222.xml.rels" ContentType="application/vnd.openxmlformats-package.relationships+xml"/>
  <Override PartName="/ppt/notesSlides/_rels/notesSlide221.xml.rels" ContentType="application/vnd.openxmlformats-package.relationships+xml"/>
  <Override PartName="/ppt/notesSlides/_rels/notesSlide219.xml.rels" ContentType="application/vnd.openxmlformats-package.relationships+xml"/>
  <Override PartName="/ppt/notesSlides/_rels/notesSlide160.xml.rels" ContentType="application/vnd.openxmlformats-package.relationships+xml"/>
  <Override PartName="/ppt/notesSlides/_rels/notesSlide217.xml.rels" ContentType="application/vnd.openxmlformats-package.relationships+xml"/>
  <Override PartName="/ppt/notesSlides/_rels/notesSlide216.xml.rels" ContentType="application/vnd.openxmlformats-package.relationships+xml"/>
  <Override PartName="/ppt/notesSlides/_rels/notesSlide215.xml.rels" ContentType="application/vnd.openxmlformats-package.relationships+xml"/>
  <Override PartName="/ppt/notesSlides/_rels/notesSlide213.xml.rels" ContentType="application/vnd.openxmlformats-package.relationships+xml"/>
  <Override PartName="/ppt/notesSlides/_rels/notesSlide255.xml.rels" ContentType="application/vnd.openxmlformats-package.relationships+xml"/>
  <Override PartName="/ppt/notesSlides/_rels/notesSlide211.xml.rels" ContentType="application/vnd.openxmlformats-package.relationships+xml"/>
  <Override PartName="/ppt/notesSlides/_rels/notesSlide254.xml.rels" ContentType="application/vnd.openxmlformats-package.relationships+xml"/>
  <Override PartName="/ppt/notesSlides/_rels/notesSlide210.xml.rels" ContentType="application/vnd.openxmlformats-package.relationships+xml"/>
  <Override PartName="/ppt/notesSlides/_rels/notesSlide152.xml.rels" ContentType="application/vnd.openxmlformats-package.relationships+xml"/>
  <Override PartName="/ppt/notesSlides/_rels/notesSlide196.xml.rels" ContentType="application/vnd.openxmlformats-package.relationships+xml"/>
  <Override PartName="/ppt/notesSlides/_rels/notesSlide209.xml.rels" ContentType="application/vnd.openxmlformats-package.relationships+xml"/>
  <Override PartName="/ppt/notesSlides/_rels/notesSlide180.xml.rels" ContentType="application/vnd.openxmlformats-package.relationships+xml"/>
  <Override PartName="/ppt/notesSlides/_rels/notesSlide237.xml.rels" ContentType="application/vnd.openxmlformats-package.relationships+xml"/>
  <Override PartName="/ppt/notesSlides/_rels/notesSlide205.xml.rels" ContentType="application/vnd.openxmlformats-package.relationships+xml"/>
  <Override PartName="/ppt/notesSlides/_rels/notesSlide236.xml.rels" ContentType="application/vnd.openxmlformats-package.relationships+xml"/>
  <Override PartName="/ppt/notesSlides/_rels/notesSlide204.xml.rels" ContentType="application/vnd.openxmlformats-package.relationships+xml"/>
  <Override PartName="/ppt/notesSlides/_rels/notesSlide203.xml.rels" ContentType="application/vnd.openxmlformats-package.relationships+xml"/>
  <Override PartName="/ppt/notesSlides/_rels/notesSlide234.xml.rels" ContentType="application/vnd.openxmlformats-package.relationships+xml"/>
  <Override PartName="/ppt/notesSlides/_rels/notesSlide202.xml.rels" ContentType="application/vnd.openxmlformats-package.relationships+xml"/>
  <Override PartName="/ppt/notesSlides/_rels/notesSlide233.xml.rels" ContentType="application/vnd.openxmlformats-package.relationships+xml"/>
  <Override PartName="/ppt/notesSlides/_rels/notesSlide201.xml.rels" ContentType="application/vnd.openxmlformats-package.relationships+xml"/>
  <Override PartName="/ppt/notesSlides/_rels/notesSlide150.xml.rels" ContentType="application/vnd.openxmlformats-package.relationships+xml"/>
  <Override PartName="/ppt/notesSlides/_rels/notesSlide194.xml.rels" ContentType="application/vnd.openxmlformats-package.relationships+xml"/>
  <Override PartName="/ppt/notesSlides/_rels/notesSlide207.xml.rels" ContentType="application/vnd.openxmlformats-package.relationships+xml"/>
  <Override PartName="/ppt/notesSlides/_rels/notesSlide154.xml.rels" ContentType="application/vnd.openxmlformats-package.relationships+xml"/>
  <Override PartName="/ppt/notesSlides/_rels/notesSlide198.xml.rels" ContentType="application/vnd.openxmlformats-package.relationships+xml"/>
  <Override PartName="/ppt/notesSlides/_rels/notesSlide206.xml.rels" ContentType="application/vnd.openxmlformats-package.relationships+xml"/>
  <Override PartName="/ppt/notesSlides/_rels/notesSlide153.xml.rels" ContentType="application/vnd.openxmlformats-package.relationships+xml"/>
  <Override PartName="/ppt/notesSlides/_rels/notesSlide197.xml.rels" ContentType="application/vnd.openxmlformats-package.relationships+xml"/>
  <Override PartName="/ppt/notesSlides/_rels/notesSlide195.xml.rels" ContentType="application/vnd.openxmlformats-package.relationships+xml"/>
  <Override PartName="/ppt/notesSlides/_rels/notesSlide248.xml.rels" ContentType="application/vnd.openxmlformats-package.relationships+xml"/>
  <Override PartName="/ppt/notesSlides/_rels/notesSlide191.xml.rels" ContentType="application/vnd.openxmlformats-package.relationships+xml"/>
  <Override PartName="/ppt/notesSlides/_rels/notesSlide247.xml.rels" ContentType="application/vnd.openxmlformats-package.relationships+xml"/>
  <Override PartName="/ppt/notesSlides/_rels/notesSlide190.xml.rels" ContentType="application/vnd.openxmlformats-package.relationships+xml"/>
  <Override PartName="/ppt/notesSlides/_rels/notesSlide155.xml.rels" ContentType="application/vnd.openxmlformats-package.relationships+xml"/>
  <Override PartName="/ppt/notesSlides/_rels/notesSlide187.xml.rels" ContentType="application/vnd.openxmlformats-package.relationships+xml"/>
  <Override PartName="/ppt/notesSlides/_rels/notesSlide183.xml.rels" ContentType="application/vnd.openxmlformats-package.relationships+xml"/>
  <Override PartName="/ppt/notesSlides/_rels/notesSlide238.xml.rels" ContentType="application/vnd.openxmlformats-package.relationships+xml"/>
  <Override PartName="/ppt/notesSlides/_rels/notesSlide181.xml.rels" ContentType="application/vnd.openxmlformats-package.relationships+xml"/>
  <Override PartName="/ppt/notesSlides/_rels/notesSlide176.xml.rels" ContentType="application/vnd.openxmlformats-package.relationships+xml"/>
  <Override PartName="/ppt/notesSlides/_rels/notesSlide46.xml.rels" ContentType="application/vnd.openxmlformats-package.relationships+xml"/>
  <Override PartName="/ppt/notesSlides/_rels/notesSlide228.xml.rels" ContentType="application/vnd.openxmlformats-package.relationships+xml"/>
  <Override PartName="/ppt/notesSlides/_rels/notesSlide171.xml.rels" ContentType="application/vnd.openxmlformats-package.relationships+xml"/>
  <Override PartName="/ppt/notesSlides/_rels/notesSlide165.xml.rels" ContentType="application/vnd.openxmlformats-package.relationships+xml"/>
  <Override PartName="/ppt/notesSlides/_rels/notesSlide164.xml.rels" ContentType="application/vnd.openxmlformats-package.relationships+xml"/>
  <Override PartName="/ppt/notesSlides/_rels/notesSlide163.xml.rels" ContentType="application/vnd.openxmlformats-package.relationships+xml"/>
  <Override PartName="/ppt/notesSlides/_rels/notesSlide186.xml.rels" ContentType="application/vnd.openxmlformats-package.relationships+xml"/>
  <Override PartName="/ppt/notesSlides/_rels/notesSlide161.xml.rels" ContentType="application/vnd.openxmlformats-package.relationships+xml"/>
  <Override PartName="/ppt/notesSlides/_rels/notesSlide188.xml.rels" ContentType="application/vnd.openxmlformats-package.relationships+xml"/>
  <Override PartName="/ppt/notesSlides/_rels/notesSlide27.xml.rels" ContentType="application/vnd.openxmlformats-package.relationships+xml"/>
  <Override PartName="/ppt/notesSlides/_rels/notesSlide141.xml.rels" ContentType="application/vnd.openxmlformats-package.relationships+xml"/>
  <Override PartName="/ppt/notesSlides/_rels/notesSlide185.xml.rels" ContentType="application/vnd.openxmlformats-package.relationships+xml"/>
  <Override PartName="/ppt/notesSlides/_rels/notesSlide249.xml.rels" ContentType="application/vnd.openxmlformats-package.relationships+xml"/>
  <Override PartName="/ppt/notesSlides/_rels/notesSlide192.xml.rels" ContentType="application/vnd.openxmlformats-package.relationships+xml"/>
  <Override PartName="/ppt/notesSlides/_rels/notesSlide159.xml.rels" ContentType="application/vnd.openxmlformats-package.relationships+xml"/>
  <Override PartName="/ppt/notesSlides/_rels/notesSlide260.xml.rels" ContentType="application/vnd.openxmlformats-package.relationships+xml"/>
  <Override PartName="/ppt/notesSlides/_rels/notesSlide147.xml.rels" ContentType="application/vnd.openxmlformats-package.relationships+xml"/>
  <Override PartName="/ppt/notesSlides/_rels/notesSlide179.xml.rels" ContentType="application/vnd.openxmlformats-package.relationships+xml"/>
  <Override PartName="/ppt/notesSlides/_rels/notesSlide261.xml.rels" ContentType="application/vnd.openxmlformats-package.relationships+xml"/>
  <Override PartName="/ppt/notesSlides/_rels/notesSlide7.xml.rels" ContentType="application/vnd.openxmlformats-package.relationships+xml"/>
  <Override PartName="/ppt/notesSlides/_rels/notesSlide148.xml.rels" ContentType="application/vnd.openxmlformats-package.relationships+xml"/>
  <Override PartName="/ppt/notesSlides/_rels/notesSlide218.xml.rels" ContentType="application/vnd.openxmlformats-package.relationships+xml"/>
  <Override PartName="/ppt/notesSlides/_rels/notesSlide142.xml.rels" ContentType="application/vnd.openxmlformats-package.relationships+xml"/>
  <Override PartName="/ppt/notesSlides/_rels/notesSlide1.xml.rels" ContentType="application/vnd.openxmlformats-package.relationships+xml"/>
  <Override PartName="/ppt/notesSlides/_rels/notesSlide230.xml.rels" ContentType="application/vnd.openxmlformats-package.relationships+xml"/>
  <Override PartName="/ppt/notesSlides/_rels/notesSlide95.xml.rels" ContentType="application/vnd.openxmlformats-package.relationships+xml"/>
  <Override PartName="/ppt/notesSlides/_rels/notesSlide178.xml.rels" ContentType="application/vnd.openxmlformats-package.relationships+xml"/>
  <Override PartName="/ppt/notesSlides/_rels/notesSlide146.xml.rels" ContentType="application/vnd.openxmlformats-package.relationships+xml"/>
  <Override PartName="/ppt/notesSlides/_rels/notesSlide156.xml.rels" ContentType="application/vnd.openxmlformats-package.relationships+xml"/>
  <Override PartName="/ppt/notesSlides/_rels/notesSlide232.xml.rels" ContentType="application/vnd.openxmlformats-package.relationships+xml"/>
  <Override PartName="/ppt/notesSlides/_rels/notesSlide200.xml.rels" ContentType="application/vnd.openxmlformats-package.relationships+xml"/>
  <Override PartName="/ppt/notesSlides/_rels/notesSlide97.xml.rels" ContentType="application/vnd.openxmlformats-package.relationships+xml"/>
  <Override PartName="/ppt/notesSlides/_rels/notesSlide166.xml.rels" ContentType="application/vnd.openxmlformats-package.relationships+xml"/>
  <Override PartName="/ppt/notesSlides/_rels/notesSlide177.xml.rels" ContentType="application/vnd.openxmlformats-package.relationships+xml"/>
  <Override PartName="/ppt/notesSlides/_rels/notesSlide145.xml.rels" ContentType="application/vnd.openxmlformats-package.relationships+xml"/>
  <Override PartName="/ppt/notesSlides/_rels/notesSlide231.xml.rels" ContentType="application/vnd.openxmlformats-package.relationships+xml"/>
  <Override PartName="/ppt/notesSlides/_rels/notesSlide96.xml.rels" ContentType="application/vnd.openxmlformats-package.relationships+xml"/>
  <Override PartName="/ppt/notesSlides/_rels/notesSlide184.xml.rels" ContentType="application/vnd.openxmlformats-package.relationships+xml"/>
  <Override PartName="/ppt/notesSlides/_rels/notesSlide139.xml.rels" ContentType="application/vnd.openxmlformats-package.relationships+xml"/>
  <Override PartName="/ppt/notesSlides/_rels/notesSlide158.xml.rels" ContentType="application/vnd.openxmlformats-package.relationships+xml"/>
  <Override PartName="/ppt/notesSlides/_rels/notesSlide168.xml.rels" ContentType="application/vnd.openxmlformats-package.relationships+xml"/>
  <Override PartName="/ppt/notesSlides/_rels/notesSlide143.xml.rels" ContentType="application/vnd.openxmlformats-package.relationships+xml"/>
  <Override PartName="/ppt/notesSlides/_rels/notesSlide239.xml.rels" ContentType="application/vnd.openxmlformats-package.relationships+xml"/>
  <Override PartName="/ppt/notesSlides/_rels/notesSlide182.xml.rels" ContentType="application/vnd.openxmlformats-package.relationships+xml"/>
  <Override PartName="/ppt/notesSlides/_rels/notesSlide262.xml.rels" ContentType="application/vnd.openxmlformats-package.relationships+xml"/>
  <Override PartName="/ppt/notesSlides/_rels/notesSlide105.xml.rels" ContentType="application/vnd.openxmlformats-package.relationships+xml"/>
  <Override PartName="/ppt/notesSlides/_rels/notesSlide137.xml.rels" ContentType="application/vnd.openxmlformats-package.relationships+xml"/>
  <Override PartName="/ppt/notesSlides/_rels/notesSlide199.xml.rels" ContentType="application/vnd.openxmlformats-package.relationships+xml"/>
  <Override PartName="/ppt/notesSlides/_rels/notesSlide167.xml.rels" ContentType="application/vnd.openxmlformats-package.relationships+xml"/>
  <Override PartName="/ppt/notesSlides/_rels/notesSlide42.xml.rels" ContentType="application/vnd.openxmlformats-package.relationships+xml"/>
  <Override PartName="/ppt/notesSlides/_rels/notesSlide149.xml.rels" ContentType="application/vnd.openxmlformats-package.relationships+xml"/>
  <Override PartName="/ppt/notesSlides/_rels/notesSlide29.xml.rels" ContentType="application/vnd.openxmlformats-package.relationships+xml"/>
  <Override PartName="/ppt/notesSlides/_rels/notesSlide28.xml.rels" ContentType="application/vnd.openxmlformats-package.relationships+xml"/>
  <Override PartName="/ppt/notesSlides/_rels/notesSlide189.xml.rels" ContentType="application/vnd.openxmlformats-package.relationships+xml"/>
  <Override PartName="/ppt/notesSlides/_rels/notesSlide157.xml.rels" ContentType="application/vnd.openxmlformats-package.relationships+xml"/>
  <Override PartName="/ppt/notesSlides/notesSlide183.xml" ContentType="application/vnd.openxmlformats-officedocument.presentationml.notesSlide+xml"/>
  <Override PartName="/ppt/notesSlides/notesSlide185.xml" ContentType="application/vnd.openxmlformats-officedocument.presentationml.notesSlide+xml"/>
  <Override PartName="/ppt/notesSlides/notesSlide232.xml" ContentType="application/vnd.openxmlformats-officedocument.presentationml.notesSlide+xml"/>
  <Override PartName="/ppt/notesSlides/notesSlide172.xml" ContentType="application/vnd.openxmlformats-officedocument.presentationml.notesSlide+xml"/>
  <Override PartName="/ppt/notesSlides/notesSlide147.xml" ContentType="application/vnd.openxmlformats-officedocument.presentationml.notesSlide+xml"/>
  <Override PartName="/ppt/notesSlides/notesSlide198.xml" ContentType="application/vnd.openxmlformats-officedocument.presentationml.notesSlide+xml"/>
  <Override PartName="/ppt/notesSlides/notesSlide7.xml" ContentType="application/vnd.openxmlformats-officedocument.presentationml.notesSlide+xml"/>
  <Override PartName="/ppt/slides/slide261.xml" ContentType="application/vnd.openxmlformats-officedocument.presentationml.slide+xml"/>
  <Override PartName="/ppt/slides/slide260.xml" ContentType="application/vnd.openxmlformats-officedocument.presentationml.slide+xml"/>
  <Override PartName="/ppt/slides/slide251.xml" ContentType="application/vnd.openxmlformats-officedocument.presentationml.slide+xml"/>
  <Override PartName="/ppt/slides/slide250.xml" ContentType="application/vnd.openxmlformats-officedocument.presentationml.slide+xml"/>
  <Override PartName="/ppt/slides/slide249.xml" ContentType="application/vnd.openxmlformats-officedocument.presentationml.slide+xml"/>
  <Override PartName="/ppt/slides/slide248.xml" ContentType="application/vnd.openxmlformats-officedocument.presentationml.slide+xml"/>
  <Override PartName="/ppt/slides/slide247.xml" ContentType="application/vnd.openxmlformats-officedocument.presentationml.slide+xml"/>
  <Override PartName="/ppt/slides/slide246.xml" ContentType="application/vnd.openxmlformats-officedocument.presentationml.slide+xml"/>
  <Override PartName="/ppt/slides/slide245.xml" ContentType="application/vnd.openxmlformats-officedocument.presentationml.slide+xml"/>
  <Override PartName="/ppt/slides/slide244.xml" ContentType="application/vnd.openxmlformats-officedocument.presentationml.slide+xml"/>
  <Override PartName="/ppt/slides/slide243.xml" ContentType="application/vnd.openxmlformats-officedocument.presentationml.slide+xml"/>
  <Override PartName="/ppt/slides/slide242.xml" ContentType="application/vnd.openxmlformats-officedocument.presentationml.slide+xml"/>
  <Override PartName="/ppt/slides/slide241.xml" ContentType="application/vnd.openxmlformats-officedocument.presentationml.slide+xml"/>
  <Override PartName="/ppt/slides/slide240.xml" ContentType="application/vnd.openxmlformats-officedocument.presentationml.slide+xml"/>
  <Override PartName="/ppt/slides/slide239.xml" ContentType="application/vnd.openxmlformats-officedocument.presentationml.slide+xml"/>
  <Override PartName="/ppt/slides/slide238.xml" ContentType="application/vnd.openxmlformats-officedocument.presentationml.slide+xml"/>
  <Override PartName="/ppt/slides/slide237.xml" ContentType="application/vnd.openxmlformats-officedocument.presentationml.slide+xml"/>
  <Override PartName="/ppt/slides/slide236.xml" ContentType="application/vnd.openxmlformats-officedocument.presentationml.slide+xml"/>
  <Override PartName="/ppt/slides/slide235.xml" ContentType="application/vnd.openxmlformats-officedocument.presentationml.slide+xml"/>
  <Override PartName="/ppt/slides/slide234.xml" ContentType="application/vnd.openxmlformats-officedocument.presentationml.slide+xml"/>
  <Override PartName="/ppt/slides/slide233.xml" ContentType="application/vnd.openxmlformats-officedocument.presentationml.slide+xml"/>
  <Override PartName="/ppt/slides/slide232.xml" ContentType="application/vnd.openxmlformats-officedocument.presentationml.slide+xml"/>
  <Override PartName="/ppt/slides/slide231.xml" ContentType="application/vnd.openxmlformats-officedocument.presentationml.slide+xml"/>
  <Override PartName="/ppt/slides/slide230.xml" ContentType="application/vnd.openxmlformats-officedocument.presentationml.slide+xml"/>
  <Override PartName="/ppt/slides/slide229.xml" ContentType="application/vnd.openxmlformats-officedocument.presentationml.slide+xml"/>
  <Override PartName="/ppt/slides/slide228.xml" ContentType="application/vnd.openxmlformats-officedocument.presentationml.slide+xml"/>
  <Override PartName="/ppt/slides/slide227.xml" ContentType="application/vnd.openxmlformats-officedocument.presentationml.slide+xml"/>
  <Override PartName="/ppt/slides/slide226.xml" ContentType="application/vnd.openxmlformats-officedocument.presentationml.slide+xml"/>
  <Override PartName="/ppt/slides/slide225.xml" ContentType="application/vnd.openxmlformats-officedocument.presentationml.slide+xml"/>
  <Override PartName="/ppt/slides/slide224.xml" ContentType="application/vnd.openxmlformats-officedocument.presentationml.slide+xml"/>
  <Override PartName="/ppt/slides/slide223.xml" ContentType="application/vnd.openxmlformats-officedocument.presentationml.slide+xml"/>
  <Override PartName="/ppt/slides/slide222.xml" ContentType="application/vnd.openxmlformats-officedocument.presentationml.slide+xml"/>
  <Override PartName="/ppt/slides/slide221.xml" ContentType="application/vnd.openxmlformats-officedocument.presentationml.slide+xml"/>
  <Override PartName="/ppt/slides/slide220.xml" ContentType="application/vnd.openxmlformats-officedocument.presentationml.slide+xml"/>
  <Override PartName="/ppt/slides/slide219.xml" ContentType="application/vnd.openxmlformats-officedocument.presentationml.slide+xml"/>
  <Override PartName="/ppt/slides/slide218.xml" ContentType="application/vnd.openxmlformats-officedocument.presentationml.slide+xml"/>
  <Override PartName="/ppt/slides/slide217.xml" ContentType="application/vnd.openxmlformats-officedocument.presentationml.slide+xml"/>
  <Override PartName="/ppt/slides/slide216.xml" ContentType="application/vnd.openxmlformats-officedocument.presentationml.slide+xml"/>
  <Override PartName="/ppt/slides/slide215.xml" ContentType="application/vnd.openxmlformats-officedocument.presentationml.slide+xml"/>
  <Override PartName="/ppt/slides/slide214.xml" ContentType="application/vnd.openxmlformats-officedocument.presentationml.slide+xml"/>
  <Override PartName="/ppt/slides/slide213.xml" ContentType="application/vnd.openxmlformats-officedocument.presentationml.slide+xml"/>
  <Override PartName="/ppt/slides/slide212.xml" ContentType="application/vnd.openxmlformats-officedocument.presentationml.slide+xml"/>
  <Override PartName="/ppt/slides/slide211.xml" ContentType="application/vnd.openxmlformats-officedocument.presentationml.slide+xml"/>
  <Override PartName="/ppt/slides/slide210.xml" ContentType="application/vnd.openxmlformats-officedocument.presentationml.slide+xml"/>
  <Override PartName="/ppt/slides/slide209.xml" ContentType="application/vnd.openxmlformats-officedocument.presentationml.slide+xml"/>
  <Override PartName="/ppt/slides/slide208.xml" ContentType="application/vnd.openxmlformats-officedocument.presentationml.slide+xml"/>
  <Override PartName="/ppt/slides/slide207.xml" ContentType="application/vnd.openxmlformats-officedocument.presentationml.slide+xml"/>
  <Override PartName="/ppt/slides/slide206.xml" ContentType="application/vnd.openxmlformats-officedocument.presentationml.slide+xml"/>
  <Override PartName="/ppt/slides/slide205.xml" ContentType="application/vnd.openxmlformats-officedocument.presentationml.slide+xml"/>
  <Override PartName="/ppt/slides/slide204.xml" ContentType="application/vnd.openxmlformats-officedocument.presentationml.slide+xml"/>
  <Override PartName="/ppt/slides/slide203.xml" ContentType="application/vnd.openxmlformats-officedocument.presentationml.slide+xml"/>
  <Override PartName="/ppt/slides/slide202.xml" ContentType="application/vnd.openxmlformats-officedocument.presentationml.slide+xml"/>
  <Override PartName="/ppt/slides/slide201.xml" ContentType="application/vnd.openxmlformats-officedocument.presentationml.slide+xml"/>
  <Override PartName="/ppt/slides/slide200.xml" ContentType="application/vnd.openxmlformats-officedocument.presentationml.slide+xml"/>
  <Override PartName="/ppt/slides/slide194.xml" ContentType="application/vnd.openxmlformats-officedocument.presentationml.slide+xml"/>
  <Override PartName="/ppt/slides/slide193.xml" ContentType="application/vnd.openxmlformats-officedocument.presentationml.slide+xml"/>
  <Override PartName="/ppt/slides/slide192.xml" ContentType="application/vnd.openxmlformats-officedocument.presentationml.slide+xml"/>
  <Override PartName="/ppt/slides/slide191.xml" ContentType="application/vnd.openxmlformats-officedocument.presentationml.slide+xml"/>
  <Override PartName="/ppt/slides/slide190.xml" ContentType="application/vnd.openxmlformats-officedocument.presentationml.slide+xml"/>
  <Override PartName="/ppt/slides/slide183.xml" ContentType="application/vnd.openxmlformats-officedocument.presentationml.slide+xml"/>
  <Override PartName="/ppt/slides/slide182.xml" ContentType="application/vnd.openxmlformats-officedocument.presentationml.slide+xml"/>
  <Override PartName="/ppt/slides/slide181.xml" ContentType="application/vnd.openxmlformats-officedocument.presentationml.slide+xml"/>
  <Override PartName="/ppt/slides/slide180.xml" ContentType="application/vnd.openxmlformats-officedocument.presentationml.slide+xml"/>
  <Override PartName="/ppt/slides/slide173.xml" ContentType="application/vnd.openxmlformats-officedocument.presentationml.slide+xml"/>
  <Override PartName="/ppt/slides/slide172.xml" ContentType="application/vnd.openxmlformats-officedocument.presentationml.slide+xml"/>
  <Override PartName="/ppt/slides/slide171.xml" ContentType="application/vnd.openxmlformats-officedocument.presentationml.slide+xml"/>
  <Override PartName="/ppt/slides/slide170.xml" ContentType="application/vnd.openxmlformats-officedocument.presentationml.slide+xml"/>
  <Override PartName="/ppt/slides/slide163.xml" ContentType="application/vnd.openxmlformats-officedocument.presentationml.slide+xml"/>
  <Override PartName="/ppt/slides/slide162.xml" ContentType="application/vnd.openxmlformats-officedocument.presentationml.slide+xml"/>
  <Override PartName="/ppt/slides/slide161.xml" ContentType="application/vnd.openxmlformats-officedocument.presentationml.slide+xml"/>
  <Override PartName="/ppt/slides/slide160.xml" ContentType="application/vnd.openxmlformats-officedocument.presentationml.slide+xml"/>
  <Override PartName="/ppt/slides/slide143.xml" ContentType="application/vnd.openxmlformats-officedocument.presentationml.slide+xml"/>
  <Override PartName="/ppt/slides/slide142.xml" ContentType="application/vnd.openxmlformats-officedocument.presentationml.slide+xml"/>
  <Override PartName="/ppt/slides/slide141.xml" ContentType="application/vnd.openxmlformats-officedocument.presentationml.slide+xml"/>
  <Override PartName="/ppt/slides/slide140.xml" ContentType="application/vnd.openxmlformats-officedocument.presentationml.slide+xml"/>
  <Override PartName="/ppt/slides/slide133.xml" ContentType="application/vnd.openxmlformats-officedocument.presentationml.slide+xml"/>
  <Override PartName="/ppt/slides/slide97.xml" ContentType="application/vnd.openxmlformats-officedocument.presentationml.slide+xml"/>
  <Override PartName="/ppt/slides/slide132.xml" ContentType="application/vnd.openxmlformats-officedocument.presentationml.slide+xml"/>
  <Override PartName="/ppt/slides/slide96.xml" ContentType="application/vnd.openxmlformats-officedocument.presentationml.slide+xml"/>
  <Override PartName="/ppt/slides/slide24.xml" ContentType="application/vnd.openxmlformats-officedocument.presentationml.slide+xml"/>
  <Override PartName="/ppt/slides/slide189.xml" ContentType="application/vnd.openxmlformats-officedocument.presentationml.slide+xml"/>
  <Override PartName="/ppt/slides/slide131.xml" ContentType="application/vnd.openxmlformats-officedocument.presentationml.slide+xml"/>
  <Override PartName="/ppt/slides/slide95.xml" ContentType="application/vnd.openxmlformats-officedocument.presentationml.slide+xml"/>
  <Override PartName="/ppt/slides/slide124.xml" ContentType="application/vnd.openxmlformats-officedocument.presentationml.slide+xml"/>
  <Override PartName="/ppt/slides/slide195.xml" ContentType="application/vnd.openxmlformats-officedocument.presentationml.slide+xml"/>
  <Override PartName="/ppt/slides/slide30.xml" ContentType="application/vnd.openxmlformats-officedocument.presentationml.slide+xml"/>
  <Override PartName="/ppt/slides/slide88.xml" ContentType="application/vnd.openxmlformats-officedocument.presentationml.slide+xml"/>
  <Override PartName="/ppt/slides/slide123.xml" ContentType="application/vnd.openxmlformats-officedocument.presentationml.slide+xml"/>
  <Override PartName="/ppt/slides/slide87.xml" ContentType="application/vnd.openxmlformats-officedocument.presentationml.slide+xml"/>
  <Override PartName="/ppt/slides/slide122.xml" ContentType="application/vnd.openxmlformats-officedocument.presentationml.slide+xml"/>
  <Override PartName="/ppt/slides/slide86.xml" ContentType="application/vnd.openxmlformats-officedocument.presentationml.slide+xml"/>
  <Override PartName="/ppt/slides/slide14.xml" ContentType="application/vnd.openxmlformats-officedocument.presentationml.slide+xml"/>
  <Override PartName="/ppt/slides/slide179.xml" ContentType="application/vnd.openxmlformats-officedocument.presentationml.slide+xml"/>
  <Override PartName="/ppt/slides/slide121.xml" ContentType="application/vnd.openxmlformats-officedocument.presentationml.slide+xml"/>
  <Override PartName="/ppt/slides/slide85.xml" ContentType="application/vnd.openxmlformats-officedocument.presentationml.slide+xml"/>
  <Override PartName="/ppt/slides/slide13.xml" ContentType="application/vnd.openxmlformats-officedocument.presentationml.slide+xml"/>
  <Override PartName="/ppt/slides/slide178.xml" ContentType="application/vnd.openxmlformats-officedocument.presentationml.slide+xml"/>
  <Override PartName="/ppt/slides/slide120.xml" ContentType="application/vnd.openxmlformats-officedocument.presentationml.slide+xml"/>
  <Override PartName="/ppt/slides/slide84.xml" ContentType="application/vnd.openxmlformats-officedocument.presentationml.slide+xml"/>
  <Override PartName="/ppt/slides/_rels/slide259.xml.rels" ContentType="application/vnd.openxmlformats-package.relationships+xml"/>
  <Override PartName="/ppt/slides/_rels/slide258.xml.rels" ContentType="application/vnd.openxmlformats-package.relationships+xml"/>
  <Override PartName="/ppt/slides/_rels/slide257.xml.rels" ContentType="application/vnd.openxmlformats-package.relationships+xml"/>
  <Override PartName="/ppt/slides/_rels/slide256.xml.rels" ContentType="application/vnd.openxmlformats-package.relationships+xml"/>
  <Override PartName="/ppt/slides/_rels/slide249.xml.rels" ContentType="application/vnd.openxmlformats-package.relationships+xml"/>
  <Override PartName="/ppt/slides/_rels/slide248.xml.rels" ContentType="application/vnd.openxmlformats-package.relationships+xml"/>
  <Override PartName="/ppt/slides/_rels/slide247.xml.rels" ContentType="application/vnd.openxmlformats-package.relationships+xml"/>
  <Override PartName="/ppt/slides/_rels/slide246.xml.rels" ContentType="application/vnd.openxmlformats-package.relationships+xml"/>
  <Override PartName="/ppt/slides/_rels/slide245.xml.rels" ContentType="application/vnd.openxmlformats-package.relationships+xml"/>
  <Override PartName="/ppt/slides/_rels/slide244.xml.rels" ContentType="application/vnd.openxmlformats-package.relationships+xml"/>
  <Override PartName="/ppt/slides/_rels/slide243.xml.rels" ContentType="application/vnd.openxmlformats-package.relationships+xml"/>
  <Override PartName="/ppt/slides/_rels/slide238.xml.rels" ContentType="application/vnd.openxmlformats-package.relationships+xml"/>
  <Override PartName="/ppt/slides/_rels/slide237.xml.rels" ContentType="application/vnd.openxmlformats-package.relationships+xml"/>
  <Override PartName="/ppt/slides/_rels/slide236.xml.rels" ContentType="application/vnd.openxmlformats-package.relationships+xml"/>
  <Override PartName="/ppt/slides/_rels/slide235.xml.rels" ContentType="application/vnd.openxmlformats-package.relationships+xml"/>
  <Override PartName="/ppt/slides/_rels/slide234.xml.rels" ContentType="application/vnd.openxmlformats-package.relationships+xml"/>
  <Override PartName="/ppt/slides/_rels/slide233.xml.rels" ContentType="application/vnd.openxmlformats-package.relationships+xml"/>
  <Override PartName="/ppt/slides/_rels/slide232.xml.rels" ContentType="application/vnd.openxmlformats-package.relationships+xml"/>
  <Override PartName="/ppt/slides/_rels/slide231.xml.rels" ContentType="application/vnd.openxmlformats-package.relationships+xml"/>
  <Override PartName="/ppt/slides/_rels/slide226.xml.rels" ContentType="application/vnd.openxmlformats-package.relationships+xml"/>
  <Override PartName="/ppt/slides/_rels/slide224.xml.rels" ContentType="application/vnd.openxmlformats-package.relationships+xml"/>
  <Override PartName="/ppt/slides/_rels/slide223.xml.rels" ContentType="application/vnd.openxmlformats-package.relationships+xml"/>
  <Override PartName="/ppt/slides/_rels/slide219.xml.rels" ContentType="application/vnd.openxmlformats-package.relationships+xml"/>
  <Override PartName="/ppt/slides/_rels/slide218.xml.rels" ContentType="application/vnd.openxmlformats-package.relationships+xml"/>
  <Override PartName="/ppt/slides/_rels/slide211.xml.rels" ContentType="application/vnd.openxmlformats-package.relationships+xml"/>
  <Override PartName="/ppt/slides/_rels/slide210.xml.rels" ContentType="application/vnd.openxmlformats-package.relationships+xml"/>
  <Override PartName="/ppt/slides/_rels/slide209.xml.rels" ContentType="application/vnd.openxmlformats-package.relationships+xml"/>
  <Override PartName="/ppt/slides/_rels/slide208.xml.rels" ContentType="application/vnd.openxmlformats-package.relationships+xml"/>
  <Override PartName="/ppt/slides/_rels/slide207.xml.rels" ContentType="application/vnd.openxmlformats-package.relationships+xml"/>
  <Override PartName="/ppt/slides/_rels/slide206.xml.rels" ContentType="application/vnd.openxmlformats-package.relationships+xml"/>
  <Override PartName="/ppt/slides/_rels/slide198.xml.rels" ContentType="application/vnd.openxmlformats-package.relationships+xml"/>
  <Override PartName="/ppt/slides/_rels/slide197.xml.rels" ContentType="application/vnd.openxmlformats-package.relationships+xml"/>
  <Override PartName="/ppt/slides/_rels/slide196.xml.rels" ContentType="application/vnd.openxmlformats-package.relationships+xml"/>
  <Override PartName="/ppt/slides/_rels/slide195.xml.rels" ContentType="application/vnd.openxmlformats-package.relationships+xml"/>
  <Override PartName="/ppt/slides/_rels/slide194.xml.rels" ContentType="application/vnd.openxmlformats-package.relationships+xml"/>
  <Override PartName="/ppt/slides/_rels/slide189.xml.rels" ContentType="application/vnd.openxmlformats-package.relationships+xml"/>
  <Override PartName="/ppt/slides/_rels/slide188.xml.rels" ContentType="application/vnd.openxmlformats-package.relationships+xml"/>
  <Override PartName="/ppt/slides/_rels/slide255.xml.rels" ContentType="application/vnd.openxmlformats-package.relationships+xml"/>
  <Override PartName="/ppt/slides/_rels/slide93.xml.rels" ContentType="application/vnd.openxmlformats-package.relationships+xml"/>
  <Override PartName="/ppt/slides/_rels/slide179.xml.rels" ContentType="application/vnd.openxmlformats-package.relationships+xml"/>
  <Override PartName="/ppt/slides/_rels/slide254.xml.rels" ContentType="application/vnd.openxmlformats-package.relationships+xml"/>
  <Override PartName="/ppt/slides/_rels/slide92.xml.rels" ContentType="application/vnd.openxmlformats-package.relationships+xml"/>
  <Override PartName="/ppt/slides/_rels/slide178.xml.rels" ContentType="application/vnd.openxmlformats-package.relationships+xml"/>
  <Override PartName="/ppt/slides/_rels/slide172.xml.rels" ContentType="application/vnd.openxmlformats-package.relationships+xml"/>
  <Override PartName="/ppt/slides/_rels/slide242.xml.rels" ContentType="application/vnd.openxmlformats-package.relationships+xml"/>
  <Override PartName="/ppt/slides/_rels/slide80.xml.rels" ContentType="application/vnd.openxmlformats-package.relationships+xml"/>
  <Override PartName="/ppt/slides/_rels/slide166.xml.rels" ContentType="application/vnd.openxmlformats-package.relationships+xml"/>
  <Override PartName="/ppt/slides/_rels/slide241.xml.rels" ContentType="application/vnd.openxmlformats-package.relationships+xml"/>
  <Override PartName="/ppt/slides/_rels/slide165.xml.rels" ContentType="application/vnd.openxmlformats-package.relationships+xml"/>
  <Override PartName="/ppt/slides/_rels/slide240.xml.rels" ContentType="application/vnd.openxmlformats-package.relationships+xml"/>
  <Override PartName="/ppt/slides/_rels/slide164.xml.rels" ContentType="application/vnd.openxmlformats-package.relationships+xml"/>
  <Override PartName="/ppt/slides/_rels/slide143.xml.rels" ContentType="application/vnd.openxmlformats-package.relationships+xml"/>
  <Override PartName="/ppt/slides/_rels/slide142.xml.rels" ContentType="application/vnd.openxmlformats-package.relationships+xml"/>
  <Override PartName="/ppt/slides/_rels/slide185.xml.rels" ContentType="application/vnd.openxmlformats-package.relationships+xml"/>
  <Override PartName="/ppt/slides/_rels/slide141.xml.rels" ContentType="application/vnd.openxmlformats-package.relationships+xml"/>
  <Override PartName="/ppt/slides/_rels/slide213.xml.rels" ContentType="application/vnd.openxmlformats-package.relationships+xml"/>
  <Override PartName="/ppt/slides/_rels/slide137.xml.rels" ContentType="application/vnd.openxmlformats-package.relationships+xml"/>
  <Override PartName="/ppt/slides/_rels/slide212.xml.rels" ContentType="application/vnd.openxmlformats-package.relationships+xml"/>
  <Override PartName="/ppt/slides/_rels/slide136.xml.rels" ContentType="application/vnd.openxmlformats-package.relationships+xml"/>
  <Override PartName="/ppt/slides/_rels/slide135.xml.rels" ContentType="application/vnd.openxmlformats-package.relationships+xml"/>
  <Override PartName="/ppt/slides/_rels/slide134.xml.rels" ContentType="application/vnd.openxmlformats-package.relationships+xml"/>
  <Override PartName="/ppt/slides/_rels/slide133.xml.rels" ContentType="application/vnd.openxmlformats-package.relationships+xml"/>
  <Override PartName="/ppt/slides/_rels/slide132.xml.rels" ContentType="application/vnd.openxmlformats-package.relationships+xml"/>
  <Override PartName="/ppt/slides/_rels/slide131.xml.rels" ContentType="application/vnd.openxmlformats-package.relationships+xml"/>
  <Override PartName="/ppt/slides/_rels/slide130.xml.rels" ContentType="application/vnd.openxmlformats-package.relationships+xml"/>
  <Override PartName="/ppt/slides/_rels/slide203.xml.rels" ContentType="application/vnd.openxmlformats-package.relationships+xml"/>
  <Override PartName="/ppt/slides/_rels/slide41.xml.rels" ContentType="application/vnd.openxmlformats-package.relationships+xml"/>
  <Override PartName="/ppt/slides/_rels/slide127.xml.rels" ContentType="application/vnd.openxmlformats-package.relationships+xml"/>
  <Override PartName="/ppt/slides/_rels/slide202.xml.rels" ContentType="application/vnd.openxmlformats-package.relationships+xml"/>
  <Override PartName="/ppt/slides/_rels/slide40.xml.rels" ContentType="application/vnd.openxmlformats-package.relationships+xml"/>
  <Override PartName="/ppt/slides/_rels/slide126.xml.rels" ContentType="application/vnd.openxmlformats-package.relationships+xml"/>
  <Override PartName="/ppt/slides/_rels/slide83.xml.rels" ContentType="application/vnd.openxmlformats-package.relationships+xml"/>
  <Override PartName="/ppt/slides/_rels/slide169.xml.rels" ContentType="application/vnd.openxmlformats-package.relationships+xml"/>
  <Override PartName="/ppt/slides/_rels/slide201.xml.rels" ContentType="application/vnd.openxmlformats-package.relationships+xml"/>
  <Override PartName="/ppt/slides/_rels/slide125.xml.rels" ContentType="application/vnd.openxmlformats-package.relationships+xml"/>
  <Override PartName="/ppt/slides/_rels/slide82.xml.rels" ContentType="application/vnd.openxmlformats-package.relationships+xml"/>
  <Override PartName="/ppt/slides/_rels/slide168.xml.rels" ContentType="application/vnd.openxmlformats-package.relationships+xml"/>
  <Override PartName="/ppt/slides/_rels/slide200.xml.rels" ContentType="application/vnd.openxmlformats-package.relationships+xml"/>
  <Override PartName="/ppt/slides/_rels/slide124.xml.rels" ContentType="application/vnd.openxmlformats-package.relationships+xml"/>
  <Override PartName="/ppt/slides/_rels/slide81.xml.rels" ContentType="application/vnd.openxmlformats-package.relationships+xml"/>
  <Override PartName="/ppt/slides/_rels/slide167.xml.rels" ContentType="application/vnd.openxmlformats-package.relationships+xml"/>
  <Override PartName="/ppt/slides/_rels/slide123.xml.rels" ContentType="application/vnd.openxmlformats-package.relationships+xml"/>
  <Override PartName="/ppt/slides/_rels/slide122.xml.rels" ContentType="application/vnd.openxmlformats-package.relationships+xml"/>
  <Override PartName="/ppt/slides/_rels/slide31.xml.rels" ContentType="application/vnd.openxmlformats-package.relationships+xml"/>
  <Override PartName="/ppt/slides/_rels/slide117.xml.rels" ContentType="application/vnd.openxmlformats-package.relationships+xml"/>
  <Override PartName="/ppt/slides/_rels/slide30.xml.rels" ContentType="application/vnd.openxmlformats-package.relationships+xml"/>
  <Override PartName="/ppt/slides/_rels/slide116.xml.rels" ContentType="application/vnd.openxmlformats-package.relationships+xml"/>
  <Override PartName="/ppt/slides/_rels/slide73.xml.rels" ContentType="application/vnd.openxmlformats-package.relationships+xml"/>
  <Override PartName="/ppt/slides/_rels/slide159.xml.rels" ContentType="application/vnd.openxmlformats-package.relationships+xml"/>
  <Override PartName="/ppt/slides/_rels/slide115.xml.rels" ContentType="application/vnd.openxmlformats-package.relationships+xml"/>
  <Override PartName="/ppt/slides/_rels/slide72.xml.rels" ContentType="application/vnd.openxmlformats-package.relationships+xml"/>
  <Override PartName="/ppt/slides/_rels/slide158.xml.rels" ContentType="application/vnd.openxmlformats-package.relationships+xml"/>
  <Override PartName="/ppt/slides/_rels/slide114.xml.rels" ContentType="application/vnd.openxmlformats-package.relationships+xml"/>
  <Override PartName="/ppt/slides/_rels/slide71.xml.rels" ContentType="application/vnd.openxmlformats-package.relationships+xml"/>
  <Override PartName="/ppt/slides/_rels/slide157.xml.rels" ContentType="application/vnd.openxmlformats-package.relationships+xml"/>
  <Override PartName="/ppt/slides/_rels/slide113.xml.rels" ContentType="application/vnd.openxmlformats-package.relationships+xml"/>
  <Override PartName="/ppt/slides/_rels/slide70.xml.rels" ContentType="application/vnd.openxmlformats-package.relationships+xml"/>
  <Override PartName="/ppt/slides/_rels/slide156.xml.rels" ContentType="application/vnd.openxmlformats-package.relationships+xml"/>
  <Override PartName="/ppt/slides/_rels/slide112.xml.rels" ContentType="application/vnd.openxmlformats-package.relationships+xml"/>
  <Override PartName="/ppt/slides/_rels/slide155.xml.rels" ContentType="application/vnd.openxmlformats-package.relationships+xml"/>
  <Override PartName="/ppt/slides/_rels/slide111.xml.rels" ContentType="application/vnd.openxmlformats-package.relationships+xml"/>
  <Override PartName="/ppt/slides/_rels/slide230.xml.rels" ContentType="application/vnd.openxmlformats-package.relationships+xml"/>
  <Override PartName="/ppt/slides/_rels/slide154.xml.rels" ContentType="application/vnd.openxmlformats-package.relationships+xml"/>
  <Override PartName="/ppt/slides/_rels/slide110.xml.rels" ContentType="application/vnd.openxmlformats-package.relationships+xml"/>
  <Override PartName="/ppt/slides/_rels/slide21.xml.rels" ContentType="application/vnd.openxmlformats-package.relationships+xml"/>
  <Override PartName="/ppt/slides/_rels/slide107.xml.rels" ContentType="application/vnd.openxmlformats-package.relationships+xml"/>
  <Override PartName="/ppt/slides/_rels/slide20.xml.rels" ContentType="application/vnd.openxmlformats-package.relationships+xml"/>
  <Override PartName="/ppt/slides/_rels/slide106.xml.rels" ContentType="application/vnd.openxmlformats-package.relationships+xml"/>
  <Override PartName="/ppt/slides/_rels/slide105.xml.rels" ContentType="application/vnd.openxmlformats-package.relationships+xml"/>
  <Override PartName="/ppt/slides/_rels/slide62.xml.rels" ContentType="application/vnd.openxmlformats-package.relationships+xml"/>
  <Override PartName="/ppt/slides/_rels/slide148.xml.rels" ContentType="application/vnd.openxmlformats-package.relationships+xml"/>
  <Override PartName="/ppt/slides/_rels/slide104.xml.rels" ContentType="application/vnd.openxmlformats-package.relationships+xml"/>
  <Override PartName="/ppt/slides/_rels/slide61.xml.rels" ContentType="application/vnd.openxmlformats-package.relationships+xml"/>
  <Override PartName="/ppt/slides/_rels/slide147.xml.rels" ContentType="application/vnd.openxmlformats-package.relationships+xml"/>
  <Override PartName="/ppt/slides/_rels/slide103.xml.rels" ContentType="application/vnd.openxmlformats-package.relationships+xml"/>
  <Override PartName="/ppt/slides/_rels/slide60.xml.rels" ContentType="application/vnd.openxmlformats-package.relationships+xml"/>
  <Override PartName="/ppt/slides/_rels/slide146.xml.rels" ContentType="application/vnd.openxmlformats-package.relationships+xml"/>
  <Override PartName="/ppt/slides/_rels/slide102.xml.rels" ContentType="application/vnd.openxmlformats-package.relationships+xml"/>
  <Override PartName="/ppt/slides/_rels/slide145.xml.rels" ContentType="application/vnd.openxmlformats-package.relationships+xml"/>
  <Override PartName="/ppt/slides/_rels/slide101.xml.rels" ContentType="application/vnd.openxmlformats-package.relationships+xml"/>
  <Override PartName="/ppt/slides/_rels/slide144.xml.rels" ContentType="application/vnd.openxmlformats-package.relationships+xml"/>
  <Override PartName="/ppt/slides/_rels/slide100.xml.rels" ContentType="application/vnd.openxmlformats-package.relationships+xml"/>
  <Override PartName="/ppt/slides/_rels/slide225.xml.rels" ContentType="application/vnd.openxmlformats-package.relationships+xml"/>
  <Override PartName="/ppt/slides/_rels/slide149.xml.rels" ContentType="application/vnd.openxmlformats-package.relationships+xml"/>
  <Override PartName="/ppt/slides/_rels/slide253.xml.rels" ContentType="application/vnd.openxmlformats-package.relationships+xml"/>
  <Override PartName="/ppt/slides/_rels/slide177.xml.rels" ContentType="application/vnd.openxmlformats-package.relationships+xml"/>
  <Override PartName="/ppt/slides/_rels/slide91.xml.rels" ContentType="application/vnd.openxmlformats-package.relationships+xml"/>
  <Override PartName="/ppt/slides/_rels/slide45.xml.rels" ContentType="application/vnd.openxmlformats-package.relationships+xml"/>
  <Override PartName="/ppt/slides/_rels/slide89.xml.rels" ContentType="application/vnd.openxmlformats-package.relationships+xml"/>
  <Override PartName="/ppt/slides/_rels/slide44.xml.rels" ContentType="application/vnd.openxmlformats-package.relationships+xml"/>
  <Override PartName="/ppt/slides/_rels/slide88.xml.rels" ContentType="application/vnd.openxmlformats-package.relationships+xml"/>
  <Override PartName="/ppt/slides/_rels/slide205.xml.rels" ContentType="application/vnd.openxmlformats-package.relationships+xml"/>
  <Override PartName="/ppt/slides/_rels/slide129.xml.rels" ContentType="application/vnd.openxmlformats-package.relationships+xml"/>
  <Override PartName="/ppt/slides/_rels/slide43.xml.rels" ContentType="application/vnd.openxmlformats-package.relationships+xml"/>
  <Override PartName="/ppt/slides/_rels/slide87.xml.rels" ContentType="application/vnd.openxmlformats-package.relationships+xml"/>
  <Override PartName="/ppt/slides/_rels/slide204.xml.rels" ContentType="application/vnd.openxmlformats-package.relationships+xml"/>
  <Override PartName="/ppt/slides/_rels/slide128.xml.rels" ContentType="application/vnd.openxmlformats-package.relationships+xml"/>
  <Override PartName="/ppt/slides/_rels/slide42.xml.rels" ContentType="application/vnd.openxmlformats-package.relationships+xml"/>
  <Override PartName="/ppt/slides/_rels/slide86.xml.rels" ContentType="application/vnd.openxmlformats-package.relationships+xml"/>
  <Override PartName="/ppt/slides/_rels/slide85.xml.rels" ContentType="application/vnd.openxmlformats-package.relationships+xml"/>
  <Override PartName="/ppt/slides/_rels/slide84.xml.rels" ContentType="application/vnd.openxmlformats-package.relationships+xml"/>
  <Override PartName="/ppt/slides/_rels/slide215.xml.rels" ContentType="application/vnd.openxmlformats-package.relationships+xml"/>
  <Override PartName="/ppt/slides/_rels/slide53.xml.rels" ContentType="application/vnd.openxmlformats-package.relationships+xml"/>
  <Override PartName="/ppt/slides/_rels/slide139.xml.rels" ContentType="application/vnd.openxmlformats-package.relationships+xml"/>
  <Override PartName="/ppt/slides/_rels/slide214.xml.rels" ContentType="application/vnd.openxmlformats-package.relationships+xml"/>
  <Override PartName="/ppt/slides/_rels/slide52.xml.rels" ContentType="application/vnd.openxmlformats-package.relationships+xml"/>
  <Override PartName="/ppt/slides/_rels/slide138.xml.rels" ContentType="application/vnd.openxmlformats-package.relationships+xml"/>
  <Override PartName="/ppt/slides/_rels/slide190.xml.rels" ContentType="application/vnd.openxmlformats-package.relationships+xml"/>
  <Override PartName="/ppt/slides/_rels/slide118.xml.rels" ContentType="application/vnd.openxmlformats-package.relationships+xml"/>
  <Override PartName="/ppt/slides/_rels/slide32.xml.rels" ContentType="application/vnd.openxmlformats-package.relationships+xml"/>
  <Override PartName="/ppt/slides/_rels/slide76.xml.rels" ContentType="application/vnd.openxmlformats-package.relationships+xml"/>
  <Override PartName="/ppt/slides/_rels/slide75.xml.rels" ContentType="application/vnd.openxmlformats-package.relationships+xml"/>
  <Override PartName="/ppt/slides/_rels/slide74.xml.rels" ContentType="application/vnd.openxmlformats-package.relationships+xml"/>
  <Override PartName="/ppt/slides/_rels/slide222.xml.rels" ContentType="application/vnd.openxmlformats-package.relationships+xml"/>
  <Override PartName="/ppt/slides/_rels/slide3.xml.rels" ContentType="application/vnd.openxmlformats-package.relationships+xml"/>
  <Override PartName="/ppt/slides/_rels/slide96.xml.rels" ContentType="application/vnd.openxmlformats-package.relationships+xml"/>
  <Override PartName="/ppt/slides/_rels/slide64.xml.rels" ContentType="application/vnd.openxmlformats-package.relationships+xml"/>
  <Override PartName="/ppt/slides/_rels/slide221.xml.rels" ContentType="application/vnd.openxmlformats-package.relationships+xml"/>
  <Override PartName="/ppt/slides/_rels/slide2.xml.rels" ContentType="application/vnd.openxmlformats-package.relationships+xml"/>
  <Override PartName="/ppt/slides/_rels/slide95.xml.rels" ContentType="application/vnd.openxmlformats-package.relationships+xml"/>
  <Override PartName="/ppt/slides/_rels/slide63.xml.rels" ContentType="application/vnd.openxmlformats-package.relationships+xml"/>
  <Override PartName="/ppt/slides/_rels/slide220.xml.rels" ContentType="application/vnd.openxmlformats-package.relationships+xml"/>
  <Override PartName="/ppt/slides/_rels/slide1.xml.rels" ContentType="application/vnd.openxmlformats-package.relationships+xml"/>
  <Override PartName="/ppt/slides/_rels/slide94.xml.rels" ContentType="application/vnd.openxmlformats-package.relationships+xml"/>
  <Override PartName="/ppt/slides/_rels/slide33.xml.rels" ContentType="application/vnd.openxmlformats-package.relationships+xml"/>
  <Override PartName="/ppt/slides/_rels/slide119.xml.rels" ContentType="application/vnd.openxmlformats-package.relationships+xml"/>
  <Override PartName="/ppt/slides/_rels/slide173.xml.rels" ContentType="application/vnd.openxmlformats-package.relationships+xml"/>
  <Override PartName="/ppt/slides/_rels/slide15.xml.rels" ContentType="application/vnd.openxmlformats-package.relationships+xml"/>
  <Override PartName="/ppt/slides/_rels/slide59.xml.rels" ContentType="application/vnd.openxmlformats-package.relationships+xml"/>
  <Override PartName="/ppt/slides/_rels/slide23.xml.rels" ContentType="application/vnd.openxmlformats-package.relationships+xml"/>
  <Override PartName="/ppt/slides/_rels/slide109.xml.rels" ContentType="application/vnd.openxmlformats-package.relationships+xml"/>
  <Override PartName="/ppt/slides/_rels/slide51.xml.rels" ContentType="application/vnd.openxmlformats-package.relationships+xml"/>
  <Override PartName="/ppt/slides/_rels/slide22.xml.rels" ContentType="application/vnd.openxmlformats-package.relationships+xml"/>
  <Override PartName="/ppt/slides/_rels/slide108.xml.rels" ContentType="application/vnd.openxmlformats-package.relationships+xml"/>
  <Override PartName="/ppt/slides/_rels/slide50.xml.rels" ContentType="application/vnd.openxmlformats-package.relationships+xml"/>
  <Override PartName="/ppt/slides/_rels/slide170.xml.rels" ContentType="application/vnd.openxmlformats-package.relationships+xml"/>
  <Override PartName="/ppt/slides/_rels/slide261.xml.rels" ContentType="application/vnd.openxmlformats-package.relationships+xml"/>
  <Override PartName="/ppt/slides/_rels/slide12.xml.rels" ContentType="application/vnd.openxmlformats-package.relationships+xml"/>
  <Override PartName="/ppt/slides/_rels/slide260.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53.xml.rels" ContentType="application/vnd.openxmlformats-package.relationships+xml"/>
  <Override PartName="/ppt/slides/_rels/slide39.xml.rels" ContentType="application/vnd.openxmlformats-package.relationships+xml"/>
  <Override PartName="/ppt/slides/_rels/slide228.xml.rels" ContentType="application/vnd.openxmlformats-package.relationships+xml"/>
  <Override PartName="/ppt/slides/_rels/slide66.xml.rels" ContentType="application/vnd.openxmlformats-package.relationships+xml"/>
  <Override PartName="/ppt/slides/_rels/slide192.xml.rels" ContentType="application/vnd.openxmlformats-package.relationships+xml"/>
  <Override PartName="/ppt/slides/_rels/slide34.xml.rels" ContentType="application/vnd.openxmlformats-package.relationships+xml"/>
  <Override PartName="/ppt/slides/_rels/slide227.xml.rels" ContentType="application/vnd.openxmlformats-package.relationships+xml"/>
  <Override PartName="/ppt/slides/_rels/slide65.xml.rels" ContentType="application/vnd.openxmlformats-package.relationships+xml"/>
  <Override PartName="/ppt/slides/_rels/slide191.xml.rels" ContentType="application/vnd.openxmlformats-package.relationships+xml"/>
  <Override PartName="/ppt/slides/_rels/slide262.xml.rels" ContentType="application/vnd.openxmlformats-package.relationships+xml"/>
  <Override PartName="/ppt/slides/_rels/slide13.xml.rels" ContentType="application/vnd.openxmlformats-package.relationships+xml"/>
  <Override PartName="/ppt/slides/_rels/slide186.xml.rels" ContentType="application/vnd.openxmlformats-package.relationships+xml"/>
  <Override PartName="/ppt/slides/_rels/slide28.xml.rels" ContentType="application/vnd.openxmlformats-package.relationships+xml"/>
  <Override PartName="/ppt/slides/_rels/slide163.xml.rels" ContentType="application/vnd.openxmlformats-package.relationships+xml"/>
  <Override PartName="/ppt/slides/_rels/slide49.xml.rels" ContentType="application/vnd.openxmlformats-package.relationships+xml"/>
  <Override PartName="/ppt/slides/_rels/slide56.xml.rels" ContentType="application/vnd.openxmlformats-package.relationships+xml"/>
  <Override PartName="/ppt/slides/_rels/slide182.xml.rels" ContentType="application/vnd.openxmlformats-package.relationships+xml"/>
  <Override PartName="/ppt/slides/_rels/slide24.xml.rels" ContentType="application/vnd.openxmlformats-package.relationships+xml"/>
  <Override PartName="/ppt/slides/_rels/slide162.xml.rels" ContentType="application/vnd.openxmlformats-package.relationships+xml"/>
  <Override PartName="/ppt/slides/_rels/slide48.xml.rels" ContentType="application/vnd.openxmlformats-package.relationships+xml"/>
  <Override PartName="/ppt/slides/_rels/slide152.xml.rels" ContentType="application/vnd.openxmlformats-package.relationships+xml"/>
  <Override PartName="/ppt/slides/_rels/slide38.xml.rels" ContentType="application/vnd.openxmlformats-package.relationships+xml"/>
  <Override PartName="/ppt/slides/_rels/slide6.xml.rels" ContentType="application/vnd.openxmlformats-package.relationships+xml"/>
  <Override PartName="/ppt/slides/_rels/slide99.xml.rels" ContentType="application/vnd.openxmlformats-package.relationships+xml"/>
  <Override PartName="/ppt/slides/_rels/slide217.xml.rels" ContentType="application/vnd.openxmlformats-package.relationships+xml"/>
  <Override PartName="/ppt/slides/_rels/slide55.xml.rels" ContentType="application/vnd.openxmlformats-package.relationships+xml"/>
  <Override PartName="/ppt/slides/_rels/slide181.xml.rels" ContentType="application/vnd.openxmlformats-package.relationships+xml"/>
  <Override PartName="/ppt/slides/_rels/slide79.xml.rels" ContentType="application/vnd.openxmlformats-package.relationships+xml"/>
  <Override PartName="/ppt/slides/_rels/slide161.xml.rels" ContentType="application/vnd.openxmlformats-package.relationships+xml"/>
  <Override PartName="/ppt/slides/_rels/slide47.xml.rels" ContentType="application/vnd.openxmlformats-package.relationships+xml"/>
  <Override PartName="/ppt/slides/_rels/slide69.xml.rels" ContentType="application/vnd.openxmlformats-package.relationships+xml"/>
  <Override PartName="/ppt/slides/_rels/slide151.xml.rels" ContentType="application/vnd.openxmlformats-package.relationships+xml"/>
  <Override PartName="/ppt/slides/_rels/slide37.xml.rels" ContentType="application/vnd.openxmlformats-package.relationships+xml"/>
  <Override PartName="/ppt/slides/_rels/slide5.xml.rels" ContentType="application/vnd.openxmlformats-package.relationships+xml"/>
  <Override PartName="/ppt/slides/_rels/slide98.xml.rels" ContentType="application/vnd.openxmlformats-package.relationships+xml"/>
  <Override PartName="/ppt/slides/_rels/slide216.xml.rels" ContentType="application/vnd.openxmlformats-package.relationships+xml"/>
  <Override PartName="/ppt/slides/_rels/slide54.xml.rels" ContentType="application/vnd.openxmlformats-package.relationships+xml"/>
  <Override PartName="/ppt/slides/_rels/slide180.xml.rels" ContentType="application/vnd.openxmlformats-package.relationships+xml"/>
  <Override PartName="/ppt/slides/_rels/slide251.xml.rels" ContentType="application/vnd.openxmlformats-package.relationships+xml"/>
  <Override PartName="/ppt/slides/_rels/slide175.xml.rels" ContentType="application/vnd.openxmlformats-package.relationships+xml"/>
  <Override PartName="/ppt/slides/_rels/slide17.xml.rels" ContentType="application/vnd.openxmlformats-package.relationships+xml"/>
  <Override PartName="/ppt/slides/_rels/slide250.xml.rels" ContentType="application/vnd.openxmlformats-package.relationships+xml"/>
  <Override PartName="/ppt/slides/_rels/slide174.xml.rels" ContentType="application/vnd.openxmlformats-package.relationships+xml"/>
  <Override PartName="/ppt/slides/_rels/slide16.xml.rels" ContentType="application/vnd.openxmlformats-package.relationships+xml"/>
  <Override PartName="/ppt/slides/_rels/slide187.xml.rels" ContentType="application/vnd.openxmlformats-package.relationships+xml"/>
  <Override PartName="/ppt/slides/_rels/slide29.xml.rels" ContentType="application/vnd.openxmlformats-package.relationships+xml"/>
  <Override PartName="/ppt/slides/_rels/slide58.xml.rels" ContentType="application/vnd.openxmlformats-package.relationships+xml"/>
  <Override PartName="/ppt/slides/_rels/slide14.xml.rels" ContentType="application/vnd.openxmlformats-package.relationships+xml"/>
  <Override PartName="/ppt/slides/_rels/slide239.xml.rels" ContentType="application/vnd.openxmlformats-package.relationships+xml"/>
  <Override PartName="/ppt/slides/_rels/slide77.xml.rels" ContentType="application/vnd.openxmlformats-package.relationships+xml"/>
  <Override PartName="/ppt/slides/_rels/slide171.xml.rels" ContentType="application/vnd.openxmlformats-package.relationships+xml"/>
  <Override PartName="/ppt/slides/_rels/slide121.xml.rels" ContentType="application/vnd.openxmlformats-package.relationships+xml"/>
  <Override PartName="/ppt/slides/_rels/slide9.xml.rels" ContentType="application/vnd.openxmlformats-package.relationships+xml"/>
  <Override PartName="/ppt/slides/_rels/slide184.xml.rels" ContentType="application/vnd.openxmlformats-package.relationships+xml"/>
  <Override PartName="/ppt/slides/_rels/slide140.xml.rels" ContentType="application/vnd.openxmlformats-package.relationships+xml"/>
  <Override PartName="/ppt/slides/_rels/slide199.xml.rels" ContentType="application/vnd.openxmlformats-package.relationships+xml"/>
  <Override PartName="/ppt/slides/_rels/slide26.xml.rels" ContentType="application/vnd.openxmlformats-package.relationships+xml"/>
  <Override PartName="/ppt/slides/_rels/slide68.xml.rels" ContentType="application/vnd.openxmlformats-package.relationships+xml"/>
  <Override PartName="/ppt/slides/_rels/slide160.xml.rels" ContentType="application/vnd.openxmlformats-package.relationships+xml"/>
  <Override PartName="/ppt/slides/_rels/slide4.xml.rels" ContentType="application/vnd.openxmlformats-package.relationships+xml"/>
  <Override PartName="/ppt/slides/_rels/slide150.xml.rels" ContentType="application/vnd.openxmlformats-package.relationships+xml"/>
  <Override PartName="/ppt/slides/_rels/slide36.xml.rels" ContentType="application/vnd.openxmlformats-package.relationships+xml"/>
  <Override PartName="/ppt/slides/_rels/slide120.xml.rels" ContentType="application/vnd.openxmlformats-package.relationships+xml"/>
  <Override PartName="/ppt/slides/_rels/slide8.xml.rels" ContentType="application/vnd.openxmlformats-package.relationships+xml"/>
  <Override PartName="/ppt/slides/_rels/slide57.xml.rels" ContentType="application/vnd.openxmlformats-package.relationships+xml"/>
  <Override PartName="/ppt/slides/_rels/slide183.xml.rels" ContentType="application/vnd.openxmlformats-package.relationships+xml"/>
  <Override PartName="/ppt/slides/_rels/slide25.xml.rels" ContentType="application/vnd.openxmlformats-package.relationships+xml"/>
  <Override PartName="/ppt/slides/_rels/slide229.xml.rels" ContentType="application/vnd.openxmlformats-package.relationships+xml"/>
  <Override PartName="/ppt/slides/_rels/slide67.xml.rels" ContentType="application/vnd.openxmlformats-package.relationships+xml"/>
  <Override PartName="/ppt/slides/_rels/slide193.xml.rels" ContentType="application/vnd.openxmlformats-package.relationships+xml"/>
  <Override PartName="/ppt/slides/_rels/slide35.xml.rels" ContentType="application/vnd.openxmlformats-package.relationships+xml"/>
  <Override PartName="/ppt/slides/_rels/slide78.xml.rels" ContentType="application/vnd.openxmlformats-package.relationships+xml"/>
  <Override PartName="/ppt/slides/_rels/slide46.xml.rels" ContentType="application/vnd.openxmlformats-package.relationships+xml"/>
  <Override PartName="/ppt/slides/_rels/slide97.xml.rels" ContentType="application/vnd.openxmlformats-package.relationships+xml"/>
  <Override PartName="/ppt/slides/_rels/slide252.xml.rels" ContentType="application/vnd.openxmlformats-package.relationships+xml"/>
  <Override PartName="/ppt/slides/_rels/slide176.xml.rels" ContentType="application/vnd.openxmlformats-package.relationships+xml"/>
  <Override PartName="/ppt/slides/_rels/slide90.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18.xml.rels" ContentType="application/vnd.openxmlformats-package.relationships+xml"/>
  <Override PartName="/ppt/slides/slide12.xml" ContentType="application/vnd.openxmlformats-officedocument.presentationml.slide+xml"/>
  <Override PartName="/ppt/slides/slide177.xml" ContentType="application/vnd.openxmlformats-officedocument.presentationml.slide+xml"/>
  <Override PartName="/ppt/slides/slide83.xml" ContentType="application/vnd.openxmlformats-officedocument.presentationml.slide+xml"/>
  <Override PartName="/ppt/slides/slide11.xml" ContentType="application/vnd.openxmlformats-officedocument.presentationml.slide+xml"/>
  <Override PartName="/ppt/slides/slide176.xml" ContentType="application/vnd.openxmlformats-officedocument.presentationml.slide+xml"/>
  <Override PartName="/ppt/slides/slide82.xml" ContentType="application/vnd.openxmlformats-officedocument.presentationml.slide+xml"/>
  <Override PartName="/ppt/slides/slide10.xml" ContentType="application/vnd.openxmlformats-officedocument.presentationml.slide+xml"/>
  <Override PartName="/ppt/slides/slide175.xml" ContentType="application/vnd.openxmlformats-officedocument.presentationml.slide+xml"/>
  <Override PartName="/ppt/slides/slide81.xml" ContentType="application/vnd.openxmlformats-officedocument.presentationml.slide+xml"/>
  <Override PartName="/ppt/slides/slide174.xml" ContentType="application/vnd.openxmlformats-officedocument.presentationml.slide+xml"/>
  <Override PartName="/ppt/slides/slide80.xml" ContentType="application/vnd.openxmlformats-officedocument.presentationml.slide+xml"/>
  <Override PartName="/ppt/slides/slide114.xml" ContentType="application/vnd.openxmlformats-officedocument.presentationml.slide+xml"/>
  <Override PartName="/ppt/slides/slide185.xml" ContentType="application/vnd.openxmlformats-officedocument.presentationml.slide+xml"/>
  <Override PartName="/ppt/slides/slide20.xml" ContentType="application/vnd.openxmlformats-officedocument.presentationml.slide+xml"/>
  <Override PartName="/ppt/slides/slide78.xml" ContentType="application/vnd.openxmlformats-officedocument.presentationml.slide+xml"/>
  <Override PartName="/ppt/slides/slide113.xml" ContentType="application/vnd.openxmlformats-officedocument.presentationml.slide+xml"/>
  <Override PartName="/ppt/slides/slide77.xml" ContentType="application/vnd.openxmlformats-officedocument.presentationml.slide+xml"/>
  <Override PartName="/ppt/slides/slide112.xml" ContentType="application/vnd.openxmlformats-officedocument.presentationml.slide+xml"/>
  <Override PartName="/ppt/slides/slide76.xml" ContentType="application/vnd.openxmlformats-officedocument.presentationml.slide+xml"/>
  <Override PartName="/ppt/slides/slide169.xml" ContentType="application/vnd.openxmlformats-officedocument.presentationml.slide+xml"/>
  <Override PartName="/ppt/slides/slide111.xml" ContentType="application/vnd.openxmlformats-officedocument.presentationml.slide+xml"/>
  <Override PartName="/ppt/slides/slide75.xml" ContentType="application/vnd.openxmlformats-officedocument.presentationml.slide+xml"/>
  <Override PartName="/ppt/slides/slide168.xml" ContentType="application/vnd.openxmlformats-officedocument.presentationml.slide+xml"/>
  <Override PartName="/ppt/slides/slide262.xml" ContentType="application/vnd.openxmlformats-officedocument.presentationml.slide+xml"/>
  <Override PartName="/ppt/slides/slide110.xml" ContentType="application/vnd.openxmlformats-officedocument.presentationml.slide+xml"/>
  <Override PartName="/ppt/slides/slide74.xml" ContentType="application/vnd.openxmlformats-officedocument.presentationml.slide+xml"/>
  <Override PartName="/ppt/slides/slide167.xml" ContentType="application/vnd.openxmlformats-officedocument.presentationml.slide+xml"/>
  <Override PartName="/ppt/slides/slide73.xml" ContentType="application/vnd.openxmlformats-officedocument.presentationml.slide+xml"/>
  <Override PartName="/ppt/slides/slide166.xml" ContentType="application/vnd.openxmlformats-officedocument.presentationml.slide+xml"/>
  <Override PartName="/ppt/slides/slide72.xml" ContentType="application/vnd.openxmlformats-officedocument.presentationml.slide+xml"/>
  <Override PartName="/ppt/slides/slide165.xml" ContentType="application/vnd.openxmlformats-officedocument.presentationml.slide+xml"/>
  <Override PartName="/ppt/slides/slide71.xml" ContentType="application/vnd.openxmlformats-officedocument.presentationml.slide+xml"/>
  <Override PartName="/ppt/slides/slide164.xml" ContentType="application/vnd.openxmlformats-officedocument.presentationml.slide+xml"/>
  <Override PartName="/ppt/slides/slide70.xml" ContentType="application/vnd.openxmlformats-officedocument.presentationml.slide+xml"/>
  <Override PartName="/ppt/slides/slide256.xml" ContentType="application/vnd.openxmlformats-officedocument.presentationml.slide+xml"/>
  <Override PartName="/ppt/slides/slide104.xml" ContentType="application/vnd.openxmlformats-officedocument.presentationml.slide+xml"/>
  <Override PartName="/ppt/slides/slide68.xml" ContentType="application/vnd.openxmlformats-officedocument.presentationml.slide+xml"/>
  <Override PartName="/ppt/slides/slide255.xml" ContentType="application/vnd.openxmlformats-officedocument.presentationml.slide+xml"/>
  <Override PartName="/ppt/slides/slide103.xml" ContentType="application/vnd.openxmlformats-officedocument.presentationml.slide+xml"/>
  <Override PartName="/ppt/slides/slide67.xml" ContentType="application/vnd.openxmlformats-officedocument.presentationml.slide+xml"/>
  <Override PartName="/ppt/slides/slide254.xml" ContentType="application/vnd.openxmlformats-officedocument.presentationml.slide+xml"/>
  <Override PartName="/ppt/slides/slide102.xml" ContentType="application/vnd.openxmlformats-officedocument.presentationml.slide+xml"/>
  <Override PartName="/ppt/slides/slide66.xml" ContentType="application/vnd.openxmlformats-officedocument.presentationml.slide+xml"/>
  <Override PartName="/ppt/slides/slide159.xml" ContentType="application/vnd.openxmlformats-officedocument.presentationml.slide+xml"/>
  <Override PartName="/ppt/slides/slide253.xml" ContentType="application/vnd.openxmlformats-officedocument.presentationml.slide+xml"/>
  <Override PartName="/ppt/slides/slide101.xml" ContentType="application/vnd.openxmlformats-officedocument.presentationml.slide+xml"/>
  <Override PartName="/ppt/slides/slide65.xml" ContentType="application/vnd.openxmlformats-officedocument.presentationml.slide+xml"/>
  <Override PartName="/ppt/slides/slide158.xml" ContentType="application/vnd.openxmlformats-officedocument.presentationml.slide+xml"/>
  <Override PartName="/ppt/slides/slide252.xml" ContentType="application/vnd.openxmlformats-officedocument.presentationml.slide+xml"/>
  <Override PartName="/ppt/slides/slide100.xml" ContentType="application/vnd.openxmlformats-officedocument.presentationml.slide+xml"/>
  <Override PartName="/ppt/slides/slide64.xml" ContentType="application/vnd.openxmlformats-officedocument.presentationml.slide+xml"/>
  <Override PartName="/ppt/slides/slide157.xml" ContentType="application/vnd.openxmlformats-officedocument.presentationml.slide+xml"/>
  <Override PartName="/ppt/slides/slide63.xml" ContentType="application/vnd.openxmlformats-officedocument.presentationml.slide+xml"/>
  <Override PartName="/ppt/slides/slide156.xml" ContentType="application/vnd.openxmlformats-officedocument.presentationml.slide+xml"/>
  <Override PartName="/ppt/slides/slide62.xml" ContentType="application/vnd.openxmlformats-officedocument.presentationml.slide+xml"/>
  <Override PartName="/ppt/slides/slide155.xml" ContentType="application/vnd.openxmlformats-officedocument.presentationml.slide+xml"/>
  <Override PartName="/ppt/slides/slide9.xml" ContentType="application/vnd.openxmlformats-officedocument.presentationml.slide+xml"/>
  <Override PartName="/ppt/slides/slide61.xml" ContentType="application/vnd.openxmlformats-officedocument.presentationml.slide+xml"/>
  <Override PartName="/ppt/slides/slide154.xml" ContentType="application/vnd.openxmlformats-officedocument.presentationml.slide+xml"/>
  <Override PartName="/ppt/slides/slide8.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139.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129.xml" ContentType="application/vnd.openxmlformats-officedocument.presentationml.slide+xml"/>
  <Override PartName="/ppt/slides/slide35.xml" ContentType="application/vnd.openxmlformats-officedocument.presentationml.slide+xml"/>
  <Override PartName="/ppt/slides/slide128.xml" ContentType="application/vnd.openxmlformats-officedocument.presentationml.slide+xml"/>
  <Override PartName="/ppt/slides/slide199.xml" ContentType="application/vnd.openxmlformats-officedocument.presentationml.slide+xml"/>
  <Override PartName="/ppt/slides/slide34.xml" ContentType="application/vnd.openxmlformats-officedocument.presentationml.slide+xml"/>
  <Override PartName="/ppt/slides/slide127.xml" ContentType="application/vnd.openxmlformats-officedocument.presentationml.slide+xml"/>
  <Override PartName="/ppt/slides/slide198.xml" ContentType="application/vnd.openxmlformats-officedocument.presentationml.slide+xml"/>
  <Override PartName="/ppt/slides/slide33.xml" ContentType="application/vnd.openxmlformats-officedocument.presentationml.slide+xml"/>
  <Override PartName="/ppt/slides/slide126.xml" ContentType="application/vnd.openxmlformats-officedocument.presentationml.slide+xml"/>
  <Override PartName="/ppt/slides/slide197.xml" ContentType="application/vnd.openxmlformats-officedocument.presentationml.slide+xml"/>
  <Override PartName="/ppt/slides/slide32.xml" ContentType="application/vnd.openxmlformats-officedocument.presentationml.slide+xml"/>
  <Override PartName="/ppt/slides/slide125.xml" ContentType="application/vnd.openxmlformats-officedocument.presentationml.slide+xml"/>
  <Override PartName="/ppt/slides/slide89.xml" ContentType="application/vnd.openxmlformats-officedocument.presentationml.slide+xml"/>
  <Override PartName="/ppt/slides/slide196.xml" ContentType="application/vnd.openxmlformats-officedocument.presentationml.slide+xml"/>
  <Override PartName="/ppt/slides/slide31.xml" ContentType="application/vnd.openxmlformats-officedocument.presentationml.slide+xml"/>
  <Override PartName="/ppt/slides/slide29.xml" ContentType="application/vnd.openxmlformats-officedocument.presentationml.slide+xml"/>
  <Override PartName="/ppt/slides/slide151.xml" ContentType="application/vnd.openxmlformats-officedocument.presentationml.slide+xml"/>
  <Override PartName="/ppt/slides/slide5.xml" ContentType="application/vnd.openxmlformats-officedocument.presentationml.slide+xml"/>
  <Override PartName="/ppt/slides/slide147.xml" ContentType="application/vnd.openxmlformats-officedocument.presentationml.slide+xml"/>
  <Override PartName="/ppt/slides/slide53.xml" ContentType="application/vnd.openxmlformats-officedocument.presentationml.slide+xml"/>
  <Override PartName="/ppt/slides/slide28.xml" ContentType="application/vnd.openxmlformats-officedocument.presentationml.slide+xml"/>
  <Override PartName="/ppt/slides/slide150.xml" ContentType="application/vnd.openxmlformats-officedocument.presentationml.slide+xml"/>
  <Override PartName="/ppt/slides/slide4.xml" ContentType="application/vnd.openxmlformats-officedocument.presentationml.slide+xml"/>
  <Override PartName="/ppt/slides/slide146.xml" ContentType="application/vnd.openxmlformats-officedocument.presentationml.slide+xml"/>
  <Override PartName="/ppt/slides/slide52.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145.xml" ContentType="application/vnd.openxmlformats-officedocument.presentationml.slide+xml"/>
  <Override PartName="/ppt/slides/slide51.xml" ContentType="application/vnd.openxmlformats-officedocument.presentationml.slide+xml"/>
  <Override PartName="/ppt/slides/slide26.xml" ContentType="application/vnd.openxmlformats-officedocument.presentationml.slide+xml"/>
  <Override PartName="/ppt/slides/slide2.xml" ContentType="application/vnd.openxmlformats-officedocument.presentationml.slide+xml"/>
  <Override PartName="/ppt/slides/slide144.xml" ContentType="application/vnd.openxmlformats-officedocument.presentationml.slide+xml"/>
  <Override PartName="/ppt/slides/slide50.xml" ContentType="application/vnd.openxmlformats-officedocument.presentationml.slide+xml"/>
  <Override PartName="/ppt/slides/slide119.xml" ContentType="application/vnd.openxmlformats-officedocument.presentationml.slide+xml"/>
  <Override PartName="/ppt/slides/slide25.xml" ContentType="application/vnd.openxmlformats-officedocument.presentationml.slide+xml"/>
  <Override PartName="/ppt/slides/slide118.xml" ContentType="application/vnd.openxmlformats-officedocument.presentationml.slide+xml"/>
  <Override PartName="/ppt/slides/slide117.xml" ContentType="application/vnd.openxmlformats-officedocument.presentationml.slide+xml"/>
  <Override PartName="/ppt/slides/slide188.xml" ContentType="application/vnd.openxmlformats-officedocument.presentationml.slide+xml"/>
  <Override PartName="/ppt/slides/slide23.xml" ContentType="application/vnd.openxmlformats-officedocument.presentationml.slide+xml"/>
  <Override PartName="/ppt/slides/slide116.xml" ContentType="application/vnd.openxmlformats-officedocument.presentationml.slide+xml"/>
  <Override PartName="/ppt/slides/slide187.xml" ContentType="application/vnd.openxmlformats-officedocument.presentationml.slide+xml"/>
  <Override PartName="/ppt/slides/slide22.xml" ContentType="application/vnd.openxmlformats-officedocument.presentationml.slide+xml"/>
  <Override PartName="/ppt/slides/slide115.xml" ContentType="application/vnd.openxmlformats-officedocument.presentationml.slide+xml"/>
  <Override PartName="/ppt/slides/slide79.xml" ContentType="application/vnd.openxmlformats-officedocument.presentationml.slide+xml"/>
  <Override PartName="/ppt/slides/slide186.xml" ContentType="application/vnd.openxmlformats-officedocument.presentationml.slide+xml"/>
  <Override PartName="/ppt/slides/slide21.xml" ContentType="application/vnd.openxmlformats-officedocument.presentationml.slide+xml"/>
  <Override PartName="/ppt/slides/slide138.xml" ContentType="application/vnd.openxmlformats-officedocument.presentationml.slide+xml"/>
  <Override PartName="/ppt/slides/slide44.xml" ContentType="application/vnd.openxmlformats-officedocument.presentationml.slide+xml"/>
  <Override PartName="/ppt/slides/slide130.xml" ContentType="application/vnd.openxmlformats-officedocument.presentationml.slide+xml"/>
  <Override PartName="/ppt/slides/slide94.xml" ContentType="application/vnd.openxmlformats-officedocument.presentationml.slide+xml"/>
  <Override PartName="/ppt/slides/slide19.xml" ContentType="application/vnd.openxmlformats-officedocument.presentationml.slide+xml"/>
  <Override PartName="/ppt/slides/slide137.xml" ContentType="application/vnd.openxmlformats-officedocument.presentationml.slide+xml"/>
  <Override PartName="/ppt/slides/slide43.xml" ContentType="application/vnd.openxmlformats-officedocument.presentationml.slide+xml"/>
  <Override PartName="/ppt/slides/slide57.xml" ContentType="application/vnd.openxmlformats-officedocument.presentationml.slide+xml"/>
  <Override PartName="/ppt/slides/slide93.xml" ContentType="application/vnd.openxmlformats-officedocument.presentationml.slide+xml"/>
  <Override PartName="/ppt/slides/slide18.xml" ContentType="application/vnd.openxmlformats-officedocument.presentationml.slide+xml"/>
  <Override PartName="/ppt/slides/slide136.xml" ContentType="application/vnd.openxmlformats-officedocument.presentationml.slide+xml"/>
  <Override PartName="/ppt/slides/slide42.xml" ContentType="application/vnd.openxmlformats-officedocument.presentationml.slide+xml"/>
  <Override PartName="/ppt/slides/slide56.xml" ContentType="application/vnd.openxmlformats-officedocument.presentationml.slide+xml"/>
  <Override PartName="/ppt/slides/slide92.xml" ContentType="application/vnd.openxmlformats-officedocument.presentationml.slide+xml"/>
  <Override PartName="/ppt/slides/slide17.xml" ContentType="application/vnd.openxmlformats-officedocument.presentationml.slide+xml"/>
  <Override PartName="/ppt/slides/slide135.xml" ContentType="application/vnd.openxmlformats-officedocument.presentationml.slide+xml"/>
  <Override PartName="/ppt/slides/slide99.xml" ContentType="application/vnd.openxmlformats-officedocument.presentationml.slide+xml"/>
  <Override PartName="/ppt/slides/slide41.xml" ContentType="application/vnd.openxmlformats-officedocument.presentationml.slide+xml"/>
  <Override PartName="/ppt/slides/slide149.xml" ContentType="application/vnd.openxmlformats-officedocument.presentationml.slide+xml"/>
  <Override PartName="/ppt/slides/slide55.xml" ContentType="application/vnd.openxmlformats-officedocument.presentationml.slide+xml"/>
  <Override PartName="/ppt/slides/slide153.xml" ContentType="application/vnd.openxmlformats-officedocument.presentationml.slide+xml"/>
  <Override PartName="/ppt/slides/slide7.xml" ContentType="application/vnd.openxmlformats-officedocument.presentationml.slide+xml"/>
  <Override PartName="/ppt/slides/slide91.xml" ContentType="application/vnd.openxmlformats-officedocument.presentationml.slide+xml"/>
  <Override PartName="/ppt/slides/slide16.xml" ContentType="application/vnd.openxmlformats-officedocument.presentationml.slide+xml"/>
  <Override PartName="/ppt/slides/slide134.xml" ContentType="application/vnd.openxmlformats-officedocument.presentationml.slide+xml"/>
  <Override PartName="/ppt/slides/slide98.xml" ContentType="application/vnd.openxmlformats-officedocument.presentationml.slide+xml"/>
  <Override PartName="/ppt/slides/slide40.xml" ContentType="application/vnd.openxmlformats-officedocument.presentationml.slide+xml"/>
  <Override PartName="/ppt/slides/slide148.xml" ContentType="application/vnd.openxmlformats-officedocument.presentationml.slide+xml"/>
  <Override PartName="/ppt/slides/slide54.xml" ContentType="application/vnd.openxmlformats-officedocument.presentationml.slide+xml"/>
  <Override PartName="/ppt/slides/slide152.xml" ContentType="application/vnd.openxmlformats-officedocument.presentationml.slide+xml"/>
  <Override PartName="/ppt/slides/slide6.xml" ContentType="application/vnd.openxmlformats-officedocument.presentationml.slide+xml"/>
  <Override PartName="/ppt/slides/slide184.xml" ContentType="application/vnd.openxmlformats-officedocument.presentationml.slide+xml"/>
  <Override PartName="/ppt/slides/slide90.xml" ContentType="application/vnd.openxmlformats-officedocument.presentationml.slide+xml"/>
  <Override PartName="/ppt/slides/slide109.xml" ContentType="application/vnd.openxmlformats-officedocument.presentationml.slide+xml"/>
  <Override PartName="/ppt/slides/slide15.xml" ContentType="application/vnd.openxmlformats-officedocument.presentationml.slide+xml"/>
  <Override PartName="/ppt/slides/slide108.xml" ContentType="application/vnd.openxmlformats-officedocument.presentationml.slide+xml"/>
  <Override PartName="/ppt/slides/slide259.xml" ContentType="application/vnd.openxmlformats-officedocument.presentationml.slide+xml"/>
  <Override PartName="/ppt/slides/slide107.xml" ContentType="application/vnd.openxmlformats-officedocument.presentationml.slide+xml"/>
  <Override PartName="/ppt/slides/slide258.xml" ContentType="application/vnd.openxmlformats-officedocument.presentationml.slide+xml"/>
  <Override PartName="/ppt/slides/slide106.xml" ContentType="application/vnd.openxmlformats-officedocument.presentationml.slide+xml"/>
  <Override PartName="/ppt/slides/slide257.xml" ContentType="application/vnd.openxmlformats-officedocument.presentationml.slide+xml"/>
  <Override PartName="/ppt/slides/slide105.xml" ContentType="application/vnd.openxmlformats-officedocument.presentationml.slide+xml"/>
  <Override PartName="/ppt/slides/slide69.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26.xml" ContentType="application/vnd.openxmlformats-officedocument.presentationml.slideLayout+xml"/>
  <Override PartName="/ppt/slideLayouts/slideLayout7.xml" ContentType="application/vnd.openxmlformats-officedocument.presentationml.slideLayout+xml"/>
  <Override PartName="/ppt/slideLayouts/slideLayout25.xml" ContentType="application/vnd.openxmlformats-officedocument.presentationml.slideLayout+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media/image100.png" ContentType="image/png"/>
  <Override PartName="/ppt/media/image97.png" ContentType="image/png"/>
  <Override PartName="/ppt/media/image96.png" ContentType="image/png"/>
  <Override PartName="/ppt/media/image95.png" ContentType="image/png"/>
  <Override PartName="/ppt/media/image30.png" ContentType="image/png"/>
  <Override PartName="/ppt/media/image88.png" ContentType="image/png"/>
  <Override PartName="/ppt/media/image87.png" ContentType="image/png"/>
  <Override PartName="/ppt/media/image86.png" ContentType="image/png"/>
  <Override PartName="/ppt/media/image85.png" ContentType="image/png"/>
  <Override PartName="/ppt/media/image84.png" ContentType="image/png"/>
  <Override PartName="/ppt/media/image82.png" ContentType="image/png"/>
  <Override PartName="/ppt/media/image81.png" ContentType="image/png"/>
  <Override PartName="/ppt/media/image80.png" ContentType="image/png"/>
  <Override PartName="/ppt/media/image77.png" ContentType="image/png"/>
  <Override PartName="/ppt/media/image76.png" ContentType="image/png"/>
  <Override PartName="/ppt/media/image2.jpeg" ContentType="image/jpeg"/>
  <Override PartName="/ppt/media/image75.png" ContentType="image/png"/>
  <Override PartName="/ppt/media/image74.png" ContentType="image/png"/>
  <Override PartName="/ppt/media/image73.png" ContentType="image/png"/>
  <Override PartName="/ppt/media/image72.png" ContentType="image/png"/>
  <Override PartName="/ppt/media/image71.png" ContentType="image/png"/>
  <Override PartName="/ppt/media/image70.png" ContentType="image/png"/>
  <Override PartName="/ppt/media/image6.png" ContentType="image/png"/>
  <Override PartName="/ppt/media/image10.png" ContentType="image/png"/>
  <Override PartName="/ppt/media/image68.png" ContentType="image/png"/>
  <Override PartName="/ppt/media/image67.png" ContentType="image/png"/>
  <Override PartName="/ppt/media/image4.png" ContentType="image/png"/>
  <Override PartName="/ppt/media/image66.png" ContentType="image/png"/>
  <Override PartName="/ppt/media/image1.jpeg" ContentType="image/jpeg"/>
  <Override PartName="/ppt/media/image3.png" ContentType="image/png"/>
  <Override PartName="/ppt/media/image65.png" ContentType="image/png"/>
  <Override PartName="/ppt/media/image64.png" ContentType="image/png"/>
  <Override PartName="/ppt/media/image63.png" ContentType="image/png"/>
  <Override PartName="/ppt/media/image62.png" ContentType="image/png"/>
  <Override PartName="/ppt/media/image61.png" ContentType="image/png"/>
  <Override PartName="/ppt/media/image60.png" ContentType="image/png"/>
  <Override PartName="/ppt/media/image58.png" ContentType="image/png"/>
  <Override PartName="/ppt/media/image55.png" ContentType="image/png"/>
  <Override PartName="/ppt/media/image49.png" ContentType="image/png"/>
  <Override PartName="/ppt/media/image46.png" ContentType="image/png"/>
  <Override PartName="/ppt/media/image45.png" ContentType="image/png"/>
  <Override PartName="/ppt/media/image39.png" ContentType="image/png"/>
  <Override PartName="/ppt/media/image89.png" ContentType="image/png"/>
  <Override PartName="/ppt/media/image31.png" ContentType="image/png"/>
  <Override PartName="/ppt/media/image36.jpeg" ContentType="image/jpeg"/>
  <Override PartName="/ppt/media/image38.png" ContentType="image/png"/>
  <Override PartName="/ppt/media/image37.png" ContentType="image/png"/>
  <Override PartName="/ppt/media/image35.png" ContentType="image/png"/>
  <Override PartName="/ppt/media/image34.png" ContentType="image/png"/>
  <Override PartName="/ppt/media/image32.png" ContentType="image/png"/>
  <Override PartName="/ppt/media/image50.png" ContentType="image/png"/>
  <Override PartName="/ppt/media/image25.png" ContentType="image/png"/>
  <Override PartName="/ppt/media/image24.png" ContentType="image/png"/>
  <Override PartName="/ppt/media/image23.png" ContentType="image/png"/>
  <Override PartName="/ppt/media/image22.png" ContentType="image/png"/>
  <Override PartName="/ppt/media/image79.png" ContentType="image/png"/>
  <Override PartName="/ppt/media/image21.png" ContentType="image/png"/>
  <Override PartName="/ppt/media/image44.png" ContentType="image/png"/>
  <Override PartName="/ppt/media/image94.png" ContentType="image/png"/>
  <Override PartName="/ppt/media/image19.png" ContentType="image/png"/>
  <Override PartName="/ppt/media/image78.png" ContentType="image/png"/>
  <Override PartName="/ppt/media/image20.png" ContentType="image/png"/>
  <Override PartName="/ppt/media/image43.png" ContentType="image/png"/>
  <Override PartName="/ppt/media/image93.png" ContentType="image/png"/>
  <Override PartName="/ppt/media/image18.png" ContentType="image/png"/>
  <Override PartName="/ppt/media/image99.png" ContentType="image/png"/>
  <Override PartName="/ppt/media/image41.png" ContentType="image/png"/>
  <Override PartName="/ppt/media/image91.png" ContentType="image/png"/>
  <Override PartName="/ppt/media/image16.png" ContentType="image/png"/>
  <Override PartName="/ppt/media/image98.png" ContentType="image/png"/>
  <Override PartName="/ppt/media/image40.png" ContentType="image/png"/>
  <Override PartName="/ppt/media/image90.png" ContentType="image/png"/>
  <Override PartName="/ppt/media/image15.png" ContentType="image/png"/>
  <Override PartName="/ppt/media/image14.png" ContentType="image/png"/>
  <Override PartName="/ppt/media/image9.png" ContentType="image/png"/>
  <Override PartName="/ppt/media/image13.png" ContentType="image/png"/>
  <Override PartName="/ppt/media/image12.png" ContentType="image/png"/>
  <Override PartName="/ppt/media/image7.png" ContentType="image/png"/>
  <Override PartName="/ppt/media/image69.png" ContentType="image/png"/>
  <Override PartName="/ppt/media/image11.png" ContentType="image/png"/>
  <Override PartName="/ppt/media/image8.jpeg" ContentType="image/jpeg"/>
  <Override PartName="/ppt/media/image59.png" ContentType="image/png"/>
  <Override PartName="/ppt/media/image53.png" ContentType="image/png"/>
  <Override PartName="/ppt/media/image28.png" ContentType="image/png"/>
  <Override PartName="/ppt/media/image33.png" ContentType="image/png"/>
  <Override PartName="/ppt/media/image83.png" ContentType="image/png"/>
  <Override PartName="/ppt/media/image57.png" ContentType="image/png"/>
  <Override PartName="/ppt/media/image29.png" ContentType="image/png"/>
  <Override PartName="/ppt/media/image56.png" ContentType="image/png"/>
  <Override PartName="/ppt/media/image52.png" ContentType="image/png"/>
  <Override PartName="/ppt/media/image27.png" ContentType="image/png"/>
  <Override PartName="/ppt/media/image5.jpeg" ContentType="image/jpeg"/>
  <Override PartName="/ppt/media/image48.png" ContentType="image/png"/>
  <Override PartName="/ppt/media/image54.png" ContentType="image/png"/>
  <Override PartName="/ppt/media/image42.png" ContentType="image/png"/>
  <Override PartName="/ppt/media/image92.png" ContentType="image/png"/>
  <Override PartName="/ppt/media/image17.png" ContentType="image/png"/>
  <Override PartName="/ppt/media/image51.png" ContentType="image/png"/>
  <Override PartName="/ppt/media/image26.png" ContentType="image/png"/>
  <Override PartName="/ppt/media/image47.png" ContentType="image/png"/>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 id="477" r:id="rId227"/>
    <p:sldId id="478" r:id="rId228"/>
    <p:sldId id="479" r:id="rId229"/>
    <p:sldId id="480" r:id="rId230"/>
    <p:sldId id="481" r:id="rId231"/>
    <p:sldId id="482" r:id="rId232"/>
    <p:sldId id="483" r:id="rId233"/>
    <p:sldId id="484" r:id="rId234"/>
    <p:sldId id="485" r:id="rId235"/>
    <p:sldId id="486" r:id="rId236"/>
    <p:sldId id="487" r:id="rId237"/>
    <p:sldId id="488" r:id="rId238"/>
    <p:sldId id="489" r:id="rId239"/>
    <p:sldId id="490" r:id="rId240"/>
    <p:sldId id="491" r:id="rId241"/>
    <p:sldId id="492" r:id="rId242"/>
    <p:sldId id="493" r:id="rId243"/>
    <p:sldId id="494" r:id="rId244"/>
    <p:sldId id="495" r:id="rId245"/>
    <p:sldId id="496" r:id="rId246"/>
    <p:sldId id="497" r:id="rId247"/>
    <p:sldId id="498" r:id="rId248"/>
    <p:sldId id="499" r:id="rId249"/>
    <p:sldId id="500" r:id="rId250"/>
    <p:sldId id="501" r:id="rId251"/>
    <p:sldId id="502" r:id="rId252"/>
    <p:sldId id="503" r:id="rId253"/>
    <p:sldId id="504" r:id="rId254"/>
    <p:sldId id="505" r:id="rId255"/>
    <p:sldId id="506" r:id="rId256"/>
    <p:sldId id="507" r:id="rId257"/>
    <p:sldId id="508" r:id="rId258"/>
    <p:sldId id="509" r:id="rId259"/>
    <p:sldId id="510" r:id="rId260"/>
    <p:sldId id="511" r:id="rId261"/>
    <p:sldId id="512" r:id="rId262"/>
    <p:sldId id="513" r:id="rId263"/>
    <p:sldId id="514" r:id="rId264"/>
    <p:sldId id="515" r:id="rId265"/>
    <p:sldId id="516" r:id="rId266"/>
    <p:sldId id="517" r:id="rId267"/>
  </p:sldIdLst>
  <p:sldSz cx="9144000" cy="6858000"/>
  <p:notesSz cx="7099300" cy="102346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120" Type="http://schemas.openxmlformats.org/officeDocument/2006/relationships/slide" Target="slides/slide115.xml"/><Relationship Id="rId121" Type="http://schemas.openxmlformats.org/officeDocument/2006/relationships/slide" Target="slides/slide116.xml"/><Relationship Id="rId122" Type="http://schemas.openxmlformats.org/officeDocument/2006/relationships/slide" Target="slides/slide117.xml"/><Relationship Id="rId123" Type="http://schemas.openxmlformats.org/officeDocument/2006/relationships/slide" Target="slides/slide118.xml"/><Relationship Id="rId124" Type="http://schemas.openxmlformats.org/officeDocument/2006/relationships/slide" Target="slides/slide119.xml"/><Relationship Id="rId125" Type="http://schemas.openxmlformats.org/officeDocument/2006/relationships/slide" Target="slides/slide120.xml"/><Relationship Id="rId126" Type="http://schemas.openxmlformats.org/officeDocument/2006/relationships/slide" Target="slides/slide121.xml"/><Relationship Id="rId127" Type="http://schemas.openxmlformats.org/officeDocument/2006/relationships/slide" Target="slides/slide122.xml"/><Relationship Id="rId128" Type="http://schemas.openxmlformats.org/officeDocument/2006/relationships/slide" Target="slides/slide123.xml"/><Relationship Id="rId129" Type="http://schemas.openxmlformats.org/officeDocument/2006/relationships/slide" Target="slides/slide124.xml"/><Relationship Id="rId130" Type="http://schemas.openxmlformats.org/officeDocument/2006/relationships/slide" Target="slides/slide125.xml"/><Relationship Id="rId131" Type="http://schemas.openxmlformats.org/officeDocument/2006/relationships/slide" Target="slides/slide126.xml"/><Relationship Id="rId132" Type="http://schemas.openxmlformats.org/officeDocument/2006/relationships/slide" Target="slides/slide127.xml"/><Relationship Id="rId133" Type="http://schemas.openxmlformats.org/officeDocument/2006/relationships/slide" Target="slides/slide128.xml"/><Relationship Id="rId134" Type="http://schemas.openxmlformats.org/officeDocument/2006/relationships/slide" Target="slides/slide129.xml"/><Relationship Id="rId135" Type="http://schemas.openxmlformats.org/officeDocument/2006/relationships/slide" Target="slides/slide130.xml"/><Relationship Id="rId136" Type="http://schemas.openxmlformats.org/officeDocument/2006/relationships/slide" Target="slides/slide131.xml"/><Relationship Id="rId137" Type="http://schemas.openxmlformats.org/officeDocument/2006/relationships/slide" Target="slides/slide132.xml"/><Relationship Id="rId138" Type="http://schemas.openxmlformats.org/officeDocument/2006/relationships/slide" Target="slides/slide133.xml"/><Relationship Id="rId139" Type="http://schemas.openxmlformats.org/officeDocument/2006/relationships/slide" Target="slides/slide134.xml"/><Relationship Id="rId140" Type="http://schemas.openxmlformats.org/officeDocument/2006/relationships/slide" Target="slides/slide135.xml"/><Relationship Id="rId141" Type="http://schemas.openxmlformats.org/officeDocument/2006/relationships/slide" Target="slides/slide136.xml"/><Relationship Id="rId142" Type="http://schemas.openxmlformats.org/officeDocument/2006/relationships/slide" Target="slides/slide137.xml"/><Relationship Id="rId143" Type="http://schemas.openxmlformats.org/officeDocument/2006/relationships/slide" Target="slides/slide138.xml"/><Relationship Id="rId144" Type="http://schemas.openxmlformats.org/officeDocument/2006/relationships/slide" Target="slides/slide139.xml"/><Relationship Id="rId145" Type="http://schemas.openxmlformats.org/officeDocument/2006/relationships/slide" Target="slides/slide140.xml"/><Relationship Id="rId146" Type="http://schemas.openxmlformats.org/officeDocument/2006/relationships/slide" Target="slides/slide141.xml"/><Relationship Id="rId147" Type="http://schemas.openxmlformats.org/officeDocument/2006/relationships/slide" Target="slides/slide142.xml"/><Relationship Id="rId148" Type="http://schemas.openxmlformats.org/officeDocument/2006/relationships/slide" Target="slides/slide143.xml"/><Relationship Id="rId149" Type="http://schemas.openxmlformats.org/officeDocument/2006/relationships/slide" Target="slides/slide144.xml"/><Relationship Id="rId150" Type="http://schemas.openxmlformats.org/officeDocument/2006/relationships/slide" Target="slides/slide145.xml"/><Relationship Id="rId151" Type="http://schemas.openxmlformats.org/officeDocument/2006/relationships/slide" Target="slides/slide146.xml"/><Relationship Id="rId152" Type="http://schemas.openxmlformats.org/officeDocument/2006/relationships/slide" Target="slides/slide147.xml"/><Relationship Id="rId153" Type="http://schemas.openxmlformats.org/officeDocument/2006/relationships/slide" Target="slides/slide148.xml"/><Relationship Id="rId154" Type="http://schemas.openxmlformats.org/officeDocument/2006/relationships/slide" Target="slides/slide149.xml"/><Relationship Id="rId155" Type="http://schemas.openxmlformats.org/officeDocument/2006/relationships/slide" Target="slides/slide150.xml"/><Relationship Id="rId156" Type="http://schemas.openxmlformats.org/officeDocument/2006/relationships/slide" Target="slides/slide151.xml"/><Relationship Id="rId157" Type="http://schemas.openxmlformats.org/officeDocument/2006/relationships/slide" Target="slides/slide152.xml"/><Relationship Id="rId158" Type="http://schemas.openxmlformats.org/officeDocument/2006/relationships/slide" Target="slides/slide153.xml"/><Relationship Id="rId159" Type="http://schemas.openxmlformats.org/officeDocument/2006/relationships/slide" Target="slides/slide154.xml"/><Relationship Id="rId160" Type="http://schemas.openxmlformats.org/officeDocument/2006/relationships/slide" Target="slides/slide155.xml"/><Relationship Id="rId161" Type="http://schemas.openxmlformats.org/officeDocument/2006/relationships/slide" Target="slides/slide156.xml"/><Relationship Id="rId162" Type="http://schemas.openxmlformats.org/officeDocument/2006/relationships/slide" Target="slides/slide157.xml"/><Relationship Id="rId163" Type="http://schemas.openxmlformats.org/officeDocument/2006/relationships/slide" Target="slides/slide158.xml"/><Relationship Id="rId164" Type="http://schemas.openxmlformats.org/officeDocument/2006/relationships/slide" Target="slides/slide159.xml"/><Relationship Id="rId165" Type="http://schemas.openxmlformats.org/officeDocument/2006/relationships/slide" Target="slides/slide160.xml"/><Relationship Id="rId166" Type="http://schemas.openxmlformats.org/officeDocument/2006/relationships/slide" Target="slides/slide161.xml"/><Relationship Id="rId167" Type="http://schemas.openxmlformats.org/officeDocument/2006/relationships/slide" Target="slides/slide162.xml"/><Relationship Id="rId168" Type="http://schemas.openxmlformats.org/officeDocument/2006/relationships/slide" Target="slides/slide163.xml"/><Relationship Id="rId169" Type="http://schemas.openxmlformats.org/officeDocument/2006/relationships/slide" Target="slides/slide164.xml"/><Relationship Id="rId170" Type="http://schemas.openxmlformats.org/officeDocument/2006/relationships/slide" Target="slides/slide165.xml"/><Relationship Id="rId171" Type="http://schemas.openxmlformats.org/officeDocument/2006/relationships/slide" Target="slides/slide166.xml"/><Relationship Id="rId172" Type="http://schemas.openxmlformats.org/officeDocument/2006/relationships/slide" Target="slides/slide167.xml"/><Relationship Id="rId173" Type="http://schemas.openxmlformats.org/officeDocument/2006/relationships/slide" Target="slides/slide168.xml"/><Relationship Id="rId174" Type="http://schemas.openxmlformats.org/officeDocument/2006/relationships/slide" Target="slides/slide169.xml"/><Relationship Id="rId175" Type="http://schemas.openxmlformats.org/officeDocument/2006/relationships/slide" Target="slides/slide170.xml"/><Relationship Id="rId176" Type="http://schemas.openxmlformats.org/officeDocument/2006/relationships/slide" Target="slides/slide171.xml"/><Relationship Id="rId177" Type="http://schemas.openxmlformats.org/officeDocument/2006/relationships/slide" Target="slides/slide172.xml"/><Relationship Id="rId178" Type="http://schemas.openxmlformats.org/officeDocument/2006/relationships/slide" Target="slides/slide173.xml"/><Relationship Id="rId179" Type="http://schemas.openxmlformats.org/officeDocument/2006/relationships/slide" Target="slides/slide174.xml"/><Relationship Id="rId180" Type="http://schemas.openxmlformats.org/officeDocument/2006/relationships/slide" Target="slides/slide175.xml"/><Relationship Id="rId181" Type="http://schemas.openxmlformats.org/officeDocument/2006/relationships/slide" Target="slides/slide176.xml"/><Relationship Id="rId182" Type="http://schemas.openxmlformats.org/officeDocument/2006/relationships/slide" Target="slides/slide177.xml"/><Relationship Id="rId183" Type="http://schemas.openxmlformats.org/officeDocument/2006/relationships/slide" Target="slides/slide178.xml"/><Relationship Id="rId184" Type="http://schemas.openxmlformats.org/officeDocument/2006/relationships/slide" Target="slides/slide179.xml"/><Relationship Id="rId185" Type="http://schemas.openxmlformats.org/officeDocument/2006/relationships/slide" Target="slides/slide180.xml"/><Relationship Id="rId186" Type="http://schemas.openxmlformats.org/officeDocument/2006/relationships/slide" Target="slides/slide181.xml"/><Relationship Id="rId187" Type="http://schemas.openxmlformats.org/officeDocument/2006/relationships/slide" Target="slides/slide182.xml"/><Relationship Id="rId188" Type="http://schemas.openxmlformats.org/officeDocument/2006/relationships/slide" Target="slides/slide183.xml"/><Relationship Id="rId189" Type="http://schemas.openxmlformats.org/officeDocument/2006/relationships/slide" Target="slides/slide184.xml"/><Relationship Id="rId190" Type="http://schemas.openxmlformats.org/officeDocument/2006/relationships/slide" Target="slides/slide185.xml"/><Relationship Id="rId191" Type="http://schemas.openxmlformats.org/officeDocument/2006/relationships/slide" Target="slides/slide186.xml"/><Relationship Id="rId192" Type="http://schemas.openxmlformats.org/officeDocument/2006/relationships/slide" Target="slides/slide187.xml"/><Relationship Id="rId193" Type="http://schemas.openxmlformats.org/officeDocument/2006/relationships/slide" Target="slides/slide188.xml"/><Relationship Id="rId194" Type="http://schemas.openxmlformats.org/officeDocument/2006/relationships/slide" Target="slides/slide189.xml"/><Relationship Id="rId195" Type="http://schemas.openxmlformats.org/officeDocument/2006/relationships/slide" Target="slides/slide190.xml"/><Relationship Id="rId196" Type="http://schemas.openxmlformats.org/officeDocument/2006/relationships/slide" Target="slides/slide191.xml"/><Relationship Id="rId197" Type="http://schemas.openxmlformats.org/officeDocument/2006/relationships/slide" Target="slides/slide192.xml"/><Relationship Id="rId198" Type="http://schemas.openxmlformats.org/officeDocument/2006/relationships/slide" Target="slides/slide193.xml"/><Relationship Id="rId199" Type="http://schemas.openxmlformats.org/officeDocument/2006/relationships/slide" Target="slides/slide194.xml"/><Relationship Id="rId200" Type="http://schemas.openxmlformats.org/officeDocument/2006/relationships/slide" Target="slides/slide195.xml"/><Relationship Id="rId201" Type="http://schemas.openxmlformats.org/officeDocument/2006/relationships/slide" Target="slides/slide196.xml"/><Relationship Id="rId202" Type="http://schemas.openxmlformats.org/officeDocument/2006/relationships/slide" Target="slides/slide197.xml"/><Relationship Id="rId203" Type="http://schemas.openxmlformats.org/officeDocument/2006/relationships/slide" Target="slides/slide198.xml"/><Relationship Id="rId204" Type="http://schemas.openxmlformats.org/officeDocument/2006/relationships/slide" Target="slides/slide199.xml"/><Relationship Id="rId205" Type="http://schemas.openxmlformats.org/officeDocument/2006/relationships/slide" Target="slides/slide200.xml"/><Relationship Id="rId206" Type="http://schemas.openxmlformats.org/officeDocument/2006/relationships/slide" Target="slides/slide201.xml"/><Relationship Id="rId207" Type="http://schemas.openxmlformats.org/officeDocument/2006/relationships/slide" Target="slides/slide202.xml"/><Relationship Id="rId208" Type="http://schemas.openxmlformats.org/officeDocument/2006/relationships/slide" Target="slides/slide203.xml"/><Relationship Id="rId209" Type="http://schemas.openxmlformats.org/officeDocument/2006/relationships/slide" Target="slides/slide204.xml"/><Relationship Id="rId210" Type="http://schemas.openxmlformats.org/officeDocument/2006/relationships/slide" Target="slides/slide205.xml"/><Relationship Id="rId211" Type="http://schemas.openxmlformats.org/officeDocument/2006/relationships/slide" Target="slides/slide206.xml"/><Relationship Id="rId212" Type="http://schemas.openxmlformats.org/officeDocument/2006/relationships/slide" Target="slides/slide207.xml"/><Relationship Id="rId213" Type="http://schemas.openxmlformats.org/officeDocument/2006/relationships/slide" Target="slides/slide208.xml"/><Relationship Id="rId214" Type="http://schemas.openxmlformats.org/officeDocument/2006/relationships/slide" Target="slides/slide209.xml"/><Relationship Id="rId215" Type="http://schemas.openxmlformats.org/officeDocument/2006/relationships/slide" Target="slides/slide210.xml"/><Relationship Id="rId216" Type="http://schemas.openxmlformats.org/officeDocument/2006/relationships/slide" Target="slides/slide211.xml"/><Relationship Id="rId217" Type="http://schemas.openxmlformats.org/officeDocument/2006/relationships/slide" Target="slides/slide212.xml"/><Relationship Id="rId218" Type="http://schemas.openxmlformats.org/officeDocument/2006/relationships/slide" Target="slides/slide213.xml"/><Relationship Id="rId219" Type="http://schemas.openxmlformats.org/officeDocument/2006/relationships/slide" Target="slides/slide214.xml"/><Relationship Id="rId220" Type="http://schemas.openxmlformats.org/officeDocument/2006/relationships/slide" Target="slides/slide215.xml"/><Relationship Id="rId221" Type="http://schemas.openxmlformats.org/officeDocument/2006/relationships/slide" Target="slides/slide216.xml"/><Relationship Id="rId222" Type="http://schemas.openxmlformats.org/officeDocument/2006/relationships/slide" Target="slides/slide217.xml"/><Relationship Id="rId223" Type="http://schemas.openxmlformats.org/officeDocument/2006/relationships/slide" Target="slides/slide218.xml"/><Relationship Id="rId224" Type="http://schemas.openxmlformats.org/officeDocument/2006/relationships/slide" Target="slides/slide219.xml"/><Relationship Id="rId225" Type="http://schemas.openxmlformats.org/officeDocument/2006/relationships/slide" Target="slides/slide220.xml"/><Relationship Id="rId226" Type="http://schemas.openxmlformats.org/officeDocument/2006/relationships/slide" Target="slides/slide221.xml"/><Relationship Id="rId227" Type="http://schemas.openxmlformats.org/officeDocument/2006/relationships/slide" Target="slides/slide222.xml"/><Relationship Id="rId228" Type="http://schemas.openxmlformats.org/officeDocument/2006/relationships/slide" Target="slides/slide223.xml"/><Relationship Id="rId229" Type="http://schemas.openxmlformats.org/officeDocument/2006/relationships/slide" Target="slides/slide224.xml"/><Relationship Id="rId230" Type="http://schemas.openxmlformats.org/officeDocument/2006/relationships/slide" Target="slides/slide225.xml"/><Relationship Id="rId231" Type="http://schemas.openxmlformats.org/officeDocument/2006/relationships/slide" Target="slides/slide226.xml"/><Relationship Id="rId232" Type="http://schemas.openxmlformats.org/officeDocument/2006/relationships/slide" Target="slides/slide227.xml"/><Relationship Id="rId233" Type="http://schemas.openxmlformats.org/officeDocument/2006/relationships/slide" Target="slides/slide228.xml"/><Relationship Id="rId234" Type="http://schemas.openxmlformats.org/officeDocument/2006/relationships/slide" Target="slides/slide229.xml"/><Relationship Id="rId235" Type="http://schemas.openxmlformats.org/officeDocument/2006/relationships/slide" Target="slides/slide230.xml"/><Relationship Id="rId236" Type="http://schemas.openxmlformats.org/officeDocument/2006/relationships/slide" Target="slides/slide231.xml"/><Relationship Id="rId237" Type="http://schemas.openxmlformats.org/officeDocument/2006/relationships/slide" Target="slides/slide232.xml"/><Relationship Id="rId238" Type="http://schemas.openxmlformats.org/officeDocument/2006/relationships/slide" Target="slides/slide233.xml"/><Relationship Id="rId239" Type="http://schemas.openxmlformats.org/officeDocument/2006/relationships/slide" Target="slides/slide234.xml"/><Relationship Id="rId240" Type="http://schemas.openxmlformats.org/officeDocument/2006/relationships/slide" Target="slides/slide235.xml"/><Relationship Id="rId241" Type="http://schemas.openxmlformats.org/officeDocument/2006/relationships/slide" Target="slides/slide236.xml"/><Relationship Id="rId242" Type="http://schemas.openxmlformats.org/officeDocument/2006/relationships/slide" Target="slides/slide237.xml"/><Relationship Id="rId243" Type="http://schemas.openxmlformats.org/officeDocument/2006/relationships/slide" Target="slides/slide238.xml"/><Relationship Id="rId244" Type="http://schemas.openxmlformats.org/officeDocument/2006/relationships/slide" Target="slides/slide239.xml"/><Relationship Id="rId245" Type="http://schemas.openxmlformats.org/officeDocument/2006/relationships/slide" Target="slides/slide240.xml"/><Relationship Id="rId246" Type="http://schemas.openxmlformats.org/officeDocument/2006/relationships/slide" Target="slides/slide241.xml"/><Relationship Id="rId247" Type="http://schemas.openxmlformats.org/officeDocument/2006/relationships/slide" Target="slides/slide242.xml"/><Relationship Id="rId248" Type="http://schemas.openxmlformats.org/officeDocument/2006/relationships/slide" Target="slides/slide243.xml"/><Relationship Id="rId249" Type="http://schemas.openxmlformats.org/officeDocument/2006/relationships/slide" Target="slides/slide244.xml"/><Relationship Id="rId250" Type="http://schemas.openxmlformats.org/officeDocument/2006/relationships/slide" Target="slides/slide245.xml"/><Relationship Id="rId251" Type="http://schemas.openxmlformats.org/officeDocument/2006/relationships/slide" Target="slides/slide246.xml"/><Relationship Id="rId252" Type="http://schemas.openxmlformats.org/officeDocument/2006/relationships/slide" Target="slides/slide247.xml"/><Relationship Id="rId253" Type="http://schemas.openxmlformats.org/officeDocument/2006/relationships/slide" Target="slides/slide248.xml"/><Relationship Id="rId254" Type="http://schemas.openxmlformats.org/officeDocument/2006/relationships/slide" Target="slides/slide249.xml"/><Relationship Id="rId255" Type="http://schemas.openxmlformats.org/officeDocument/2006/relationships/slide" Target="slides/slide250.xml"/><Relationship Id="rId256" Type="http://schemas.openxmlformats.org/officeDocument/2006/relationships/slide" Target="slides/slide251.xml"/><Relationship Id="rId257" Type="http://schemas.openxmlformats.org/officeDocument/2006/relationships/slide" Target="slides/slide252.xml"/><Relationship Id="rId258" Type="http://schemas.openxmlformats.org/officeDocument/2006/relationships/slide" Target="slides/slide253.xml"/><Relationship Id="rId259" Type="http://schemas.openxmlformats.org/officeDocument/2006/relationships/slide" Target="slides/slide254.xml"/><Relationship Id="rId260" Type="http://schemas.openxmlformats.org/officeDocument/2006/relationships/slide" Target="slides/slide255.xml"/><Relationship Id="rId261" Type="http://schemas.openxmlformats.org/officeDocument/2006/relationships/slide" Target="slides/slide256.xml"/><Relationship Id="rId262" Type="http://schemas.openxmlformats.org/officeDocument/2006/relationships/slide" Target="slides/slide257.xml"/><Relationship Id="rId263" Type="http://schemas.openxmlformats.org/officeDocument/2006/relationships/slide" Target="slides/slide258.xml"/><Relationship Id="rId264" Type="http://schemas.openxmlformats.org/officeDocument/2006/relationships/slide" Target="slides/slide259.xml"/><Relationship Id="rId265" Type="http://schemas.openxmlformats.org/officeDocument/2006/relationships/slide" Target="slides/slide260.xml"/><Relationship Id="rId266" Type="http://schemas.openxmlformats.org/officeDocument/2006/relationships/slide" Target="slides/slide261.xml"/><Relationship Id="rId267" Type="http://schemas.openxmlformats.org/officeDocument/2006/relationships/slide" Target="slides/slide262.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PlaceHolder 1"/>
          <p:cNvSpPr>
            <a:spLocks noGrp="1"/>
          </p:cNvSpPr>
          <p:nvPr>
            <p:ph type="body"/>
          </p:nvPr>
        </p:nvSpPr>
        <p:spPr>
          <a:xfrm>
            <a:off x="756000" y="5078520"/>
            <a:ext cx="6047640" cy="4811040"/>
          </a:xfrm>
          <a:prstGeom prst="rect">
            <a:avLst/>
          </a:prstGeom>
        </p:spPr>
        <p:txBody>
          <a:bodyPr wrap="none" lIns="0" rIns="0" tIns="0" bIns="0"/>
          <a:p>
            <a:r>
              <a:rPr lang="fr-FR"/>
              <a:t>Cliquez pour modifier le format des notes</a:t>
            </a:r>
            <a:endParaRPr/>
          </a:p>
        </p:txBody>
      </p:sp>
      <p:sp>
        <p:nvSpPr>
          <p:cNvPr id="113" name="PlaceHolder 2"/>
          <p:cNvSpPr>
            <a:spLocks noGrp="1"/>
          </p:cNvSpPr>
          <p:nvPr>
            <p:ph type="hdr"/>
          </p:nvPr>
        </p:nvSpPr>
        <p:spPr>
          <a:xfrm>
            <a:off x="0" y="0"/>
            <a:ext cx="3280680" cy="534240"/>
          </a:xfrm>
          <a:prstGeom prst="rect">
            <a:avLst/>
          </a:prstGeom>
        </p:spPr>
        <p:txBody>
          <a:bodyPr wrap="none" lIns="0" rIns="0" tIns="0" bIns="0"/>
          <a:p>
            <a:r>
              <a:rPr lang="fr-FR"/>
              <a:t>&lt;en-tête&gt;</a:t>
            </a:r>
            <a:endParaRPr/>
          </a:p>
        </p:txBody>
      </p:sp>
      <p:sp>
        <p:nvSpPr>
          <p:cNvPr id="114" name="PlaceHolder 3"/>
          <p:cNvSpPr>
            <a:spLocks noGrp="1"/>
          </p:cNvSpPr>
          <p:nvPr>
            <p:ph type="dt"/>
          </p:nvPr>
        </p:nvSpPr>
        <p:spPr>
          <a:xfrm>
            <a:off x="4278960" y="0"/>
            <a:ext cx="3280680" cy="534240"/>
          </a:xfrm>
          <a:prstGeom prst="rect">
            <a:avLst/>
          </a:prstGeom>
        </p:spPr>
        <p:txBody>
          <a:bodyPr wrap="none" lIns="0" rIns="0" tIns="0" bIns="0"/>
          <a:p>
            <a:pPr algn="r"/>
            <a:r>
              <a:rPr lang="fr-FR"/>
              <a:t>&lt;date/heure&gt;</a:t>
            </a:r>
            <a:endParaRPr/>
          </a:p>
        </p:txBody>
      </p:sp>
      <p:sp>
        <p:nvSpPr>
          <p:cNvPr id="115" name="PlaceHolder 4"/>
          <p:cNvSpPr>
            <a:spLocks noGrp="1"/>
          </p:cNvSpPr>
          <p:nvPr>
            <p:ph type="ftr"/>
          </p:nvPr>
        </p:nvSpPr>
        <p:spPr>
          <a:xfrm>
            <a:off x="0" y="10157400"/>
            <a:ext cx="3280680" cy="534240"/>
          </a:xfrm>
          <a:prstGeom prst="rect">
            <a:avLst/>
          </a:prstGeom>
        </p:spPr>
        <p:txBody>
          <a:bodyPr wrap="none" lIns="0" rIns="0" tIns="0" bIns="0" anchor="b"/>
          <a:p>
            <a:r>
              <a:rPr lang="fr-FR"/>
              <a:t>&lt;pied de page&gt;</a:t>
            </a:r>
            <a:endParaRPr/>
          </a:p>
        </p:txBody>
      </p:sp>
      <p:sp>
        <p:nvSpPr>
          <p:cNvPr id="116" name="PlaceHolder 5"/>
          <p:cNvSpPr>
            <a:spLocks noGrp="1"/>
          </p:cNvSpPr>
          <p:nvPr>
            <p:ph type="sldNum"/>
          </p:nvPr>
        </p:nvSpPr>
        <p:spPr>
          <a:xfrm>
            <a:off x="4278960" y="10157400"/>
            <a:ext cx="3280680" cy="534240"/>
          </a:xfrm>
          <a:prstGeom prst="rect">
            <a:avLst/>
          </a:prstGeom>
        </p:spPr>
        <p:txBody>
          <a:bodyPr wrap="none" lIns="0" rIns="0" tIns="0" bIns="0" anchor="b"/>
          <a:p>
            <a:pPr algn="r"/>
            <a:fld id="{000600FA-C3DE-4DE5-80DD-D641CAC8DB61}" type="slidenum">
              <a:rPr lang="fr-FR"/>
              <a:t>&lt;numéro&gt;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5.xml.rels><?xml version="1.0" encoding="UTF-8"?>
<Relationships xmlns="http://schemas.openxmlformats.org/package/2006/relationships"><Relationship Id="rId1" Type="http://schemas.openxmlformats.org/officeDocument/2006/relationships/slide" Target="../slides/slide105.xml"/><Relationship Id="rId2" Type="http://schemas.openxmlformats.org/officeDocument/2006/relationships/notesMaster" Target="../notesMasters/notesMaster1.xml"/>
</Relationships>
</file>

<file path=ppt/notesSlides/_rels/notesSlide137.xml.rels><?xml version="1.0" encoding="UTF-8"?>
<Relationships xmlns="http://schemas.openxmlformats.org/package/2006/relationships"><Relationship Id="rId1" Type="http://schemas.openxmlformats.org/officeDocument/2006/relationships/slide" Target="../slides/slide137.xml"/><Relationship Id="rId2" Type="http://schemas.openxmlformats.org/officeDocument/2006/relationships/notesMaster" Target="../notesMasters/notesMaster1.xml"/>
</Relationships>
</file>

<file path=ppt/notesSlides/_rels/notesSlide139.xml.rels><?xml version="1.0" encoding="UTF-8"?>
<Relationships xmlns="http://schemas.openxmlformats.org/package/2006/relationships"><Relationship Id="rId1" Type="http://schemas.openxmlformats.org/officeDocument/2006/relationships/slide" Target="../slides/slide139.xml"/><Relationship Id="rId2" Type="http://schemas.openxmlformats.org/officeDocument/2006/relationships/notesMaster" Target="../notesMasters/notesMaster1.xml"/>
</Relationships>
</file>

<file path=ppt/notesSlides/_rels/notesSlide141.xml.rels><?xml version="1.0" encoding="UTF-8"?>
<Relationships xmlns="http://schemas.openxmlformats.org/package/2006/relationships"><Relationship Id="rId1" Type="http://schemas.openxmlformats.org/officeDocument/2006/relationships/slide" Target="../slides/slide141.xml"/><Relationship Id="rId2" Type="http://schemas.openxmlformats.org/officeDocument/2006/relationships/notesMaster" Target="../notesMasters/notesMaster1.xml"/>
</Relationships>
</file>

<file path=ppt/notesSlides/_rels/notesSlide142.xml.rels><?xml version="1.0" encoding="UTF-8"?>
<Relationships xmlns="http://schemas.openxmlformats.org/package/2006/relationships"><Relationship Id="rId1" Type="http://schemas.openxmlformats.org/officeDocument/2006/relationships/slide" Target="../slides/slide142.xml"/><Relationship Id="rId2" Type="http://schemas.openxmlformats.org/officeDocument/2006/relationships/notesMaster" Target="../notesMasters/notesMaster1.xml"/>
</Relationships>
</file>

<file path=ppt/notesSlides/_rels/notesSlide143.xml.rels><?xml version="1.0" encoding="UTF-8"?>
<Relationships xmlns="http://schemas.openxmlformats.org/package/2006/relationships"><Relationship Id="rId1" Type="http://schemas.openxmlformats.org/officeDocument/2006/relationships/slide" Target="../slides/slide143.xml"/><Relationship Id="rId2" Type="http://schemas.openxmlformats.org/officeDocument/2006/relationships/notesMaster" Target="../notesMasters/notesMaster1.xml"/>
</Relationships>
</file>

<file path=ppt/notesSlides/_rels/notesSlide145.xml.rels><?xml version="1.0" encoding="UTF-8"?>
<Relationships xmlns="http://schemas.openxmlformats.org/package/2006/relationships"><Relationship Id="rId1" Type="http://schemas.openxmlformats.org/officeDocument/2006/relationships/slide" Target="../slides/slide145.xml"/><Relationship Id="rId2" Type="http://schemas.openxmlformats.org/officeDocument/2006/relationships/notesMaster" Target="../notesMasters/notesMaster1.xml"/>
</Relationships>
</file>

<file path=ppt/notesSlides/_rels/notesSlide146.xml.rels><?xml version="1.0" encoding="UTF-8"?>
<Relationships xmlns="http://schemas.openxmlformats.org/package/2006/relationships"><Relationship Id="rId1" Type="http://schemas.openxmlformats.org/officeDocument/2006/relationships/slide" Target="../slides/slide146.xml"/><Relationship Id="rId2" Type="http://schemas.openxmlformats.org/officeDocument/2006/relationships/notesMaster" Target="../notesMasters/notesMaster1.xml"/>
</Relationships>
</file>

<file path=ppt/notesSlides/_rels/notesSlide147.xml.rels><?xml version="1.0" encoding="UTF-8"?>
<Relationships xmlns="http://schemas.openxmlformats.org/package/2006/relationships"><Relationship Id="rId1" Type="http://schemas.openxmlformats.org/officeDocument/2006/relationships/slide" Target="../slides/slide147.xml"/><Relationship Id="rId2" Type="http://schemas.openxmlformats.org/officeDocument/2006/relationships/notesMaster" Target="../notesMasters/notesMaster1.xml"/>
</Relationships>
</file>

<file path=ppt/notesSlides/_rels/notesSlide148.xml.rels><?xml version="1.0" encoding="UTF-8"?>
<Relationships xmlns="http://schemas.openxmlformats.org/package/2006/relationships"><Relationship Id="rId1" Type="http://schemas.openxmlformats.org/officeDocument/2006/relationships/slide" Target="../slides/slide148.xml"/><Relationship Id="rId2" Type="http://schemas.openxmlformats.org/officeDocument/2006/relationships/notesMaster" Target="../notesMasters/notesMaster1.xml"/>
</Relationships>
</file>

<file path=ppt/notesSlides/_rels/notesSlide149.xml.rels><?xml version="1.0" encoding="UTF-8"?>
<Relationships xmlns="http://schemas.openxmlformats.org/package/2006/relationships"><Relationship Id="rId1" Type="http://schemas.openxmlformats.org/officeDocument/2006/relationships/slide" Target="../slides/slide149.xml"/><Relationship Id="rId2" Type="http://schemas.openxmlformats.org/officeDocument/2006/relationships/notesMaster" Target="../notesMasters/notesMaster1.xml"/>
</Relationships>
</file>

<file path=ppt/notesSlides/_rels/notesSlide150.xml.rels><?xml version="1.0" encoding="UTF-8"?>
<Relationships xmlns="http://schemas.openxmlformats.org/package/2006/relationships"><Relationship Id="rId1" Type="http://schemas.openxmlformats.org/officeDocument/2006/relationships/slide" Target="../slides/slide150.xml"/><Relationship Id="rId2" Type="http://schemas.openxmlformats.org/officeDocument/2006/relationships/notesMaster" Target="../notesMasters/notesMaster1.xml"/>
</Relationships>
</file>

<file path=ppt/notesSlides/_rels/notesSlide152.xml.rels><?xml version="1.0" encoding="UTF-8"?>
<Relationships xmlns="http://schemas.openxmlformats.org/package/2006/relationships"><Relationship Id="rId1" Type="http://schemas.openxmlformats.org/officeDocument/2006/relationships/slide" Target="../slides/slide152.xml"/><Relationship Id="rId2" Type="http://schemas.openxmlformats.org/officeDocument/2006/relationships/notesMaster" Target="../notesMasters/notesMaster1.xml"/>
</Relationships>
</file>

<file path=ppt/notesSlides/_rels/notesSlide153.xml.rels><?xml version="1.0" encoding="UTF-8"?>
<Relationships xmlns="http://schemas.openxmlformats.org/package/2006/relationships"><Relationship Id="rId1" Type="http://schemas.openxmlformats.org/officeDocument/2006/relationships/slide" Target="../slides/slide153.xml"/><Relationship Id="rId2" Type="http://schemas.openxmlformats.org/officeDocument/2006/relationships/notesMaster" Target="../notesMasters/notesMaster1.xml"/>
</Relationships>
</file>

<file path=ppt/notesSlides/_rels/notesSlide154.xml.rels><?xml version="1.0" encoding="UTF-8"?>
<Relationships xmlns="http://schemas.openxmlformats.org/package/2006/relationships"><Relationship Id="rId1" Type="http://schemas.openxmlformats.org/officeDocument/2006/relationships/slide" Target="../slides/slide154.xml"/><Relationship Id="rId2" Type="http://schemas.openxmlformats.org/officeDocument/2006/relationships/notesMaster" Target="../notesMasters/notesMaster1.xml"/>
</Relationships>
</file>

<file path=ppt/notesSlides/_rels/notesSlide155.xml.rels><?xml version="1.0" encoding="UTF-8"?>
<Relationships xmlns="http://schemas.openxmlformats.org/package/2006/relationships"><Relationship Id="rId1" Type="http://schemas.openxmlformats.org/officeDocument/2006/relationships/slide" Target="../slides/slide155.xml"/><Relationship Id="rId2" Type="http://schemas.openxmlformats.org/officeDocument/2006/relationships/notesMaster" Target="../notesMasters/notesMaster1.xml"/>
</Relationships>
</file>

<file path=ppt/notesSlides/_rels/notesSlide156.xml.rels><?xml version="1.0" encoding="UTF-8"?>
<Relationships xmlns="http://schemas.openxmlformats.org/package/2006/relationships"><Relationship Id="rId1" Type="http://schemas.openxmlformats.org/officeDocument/2006/relationships/slide" Target="../slides/slide156.xml"/><Relationship Id="rId2" Type="http://schemas.openxmlformats.org/officeDocument/2006/relationships/notesMaster" Target="../notesMasters/notesMaster1.xml"/>
</Relationships>
</file>

<file path=ppt/notesSlides/_rels/notesSlide157.xml.rels><?xml version="1.0" encoding="UTF-8"?>
<Relationships xmlns="http://schemas.openxmlformats.org/package/2006/relationships"><Relationship Id="rId1" Type="http://schemas.openxmlformats.org/officeDocument/2006/relationships/slide" Target="../slides/slide157.xml"/><Relationship Id="rId2" Type="http://schemas.openxmlformats.org/officeDocument/2006/relationships/notesMaster" Target="../notesMasters/notesMaster1.xml"/>
</Relationships>
</file>

<file path=ppt/notesSlides/_rels/notesSlide158.xml.rels><?xml version="1.0" encoding="UTF-8"?>
<Relationships xmlns="http://schemas.openxmlformats.org/package/2006/relationships"><Relationship Id="rId1" Type="http://schemas.openxmlformats.org/officeDocument/2006/relationships/slide" Target="../slides/slide158.xml"/><Relationship Id="rId2" Type="http://schemas.openxmlformats.org/officeDocument/2006/relationships/notesMaster" Target="../notesMasters/notesMaster1.xml"/>
</Relationships>
</file>

<file path=ppt/notesSlides/_rels/notesSlide159.xml.rels><?xml version="1.0" encoding="UTF-8"?>
<Relationships xmlns="http://schemas.openxmlformats.org/package/2006/relationships"><Relationship Id="rId1" Type="http://schemas.openxmlformats.org/officeDocument/2006/relationships/slide" Target="../slides/slide159.xml"/><Relationship Id="rId2" Type="http://schemas.openxmlformats.org/officeDocument/2006/relationships/notesMaster" Target="../notesMasters/notesMaster1.xml"/>
</Relationships>
</file>

<file path=ppt/notesSlides/_rels/notesSlide160.xml.rels><?xml version="1.0" encoding="UTF-8"?>
<Relationships xmlns="http://schemas.openxmlformats.org/package/2006/relationships"><Relationship Id="rId1" Type="http://schemas.openxmlformats.org/officeDocument/2006/relationships/slide" Target="../slides/slide160.xml"/><Relationship Id="rId2" Type="http://schemas.openxmlformats.org/officeDocument/2006/relationships/notesMaster" Target="../notesMasters/notesMaster1.xml"/>
</Relationships>
</file>

<file path=ppt/notesSlides/_rels/notesSlide161.xml.rels><?xml version="1.0" encoding="UTF-8"?>
<Relationships xmlns="http://schemas.openxmlformats.org/package/2006/relationships"><Relationship Id="rId1" Type="http://schemas.openxmlformats.org/officeDocument/2006/relationships/slide" Target="../slides/slide161.xml"/><Relationship Id="rId2" Type="http://schemas.openxmlformats.org/officeDocument/2006/relationships/notesMaster" Target="../notesMasters/notesMaster1.xml"/>
</Relationships>
</file>

<file path=ppt/notesSlides/_rels/notesSlide163.xml.rels><?xml version="1.0" encoding="UTF-8"?>
<Relationships xmlns="http://schemas.openxmlformats.org/package/2006/relationships"><Relationship Id="rId1" Type="http://schemas.openxmlformats.org/officeDocument/2006/relationships/slide" Target="../slides/slide163.xml"/><Relationship Id="rId2" Type="http://schemas.openxmlformats.org/officeDocument/2006/relationships/notesMaster" Target="../notesMasters/notesMaster1.xml"/>
</Relationships>
</file>

<file path=ppt/notesSlides/_rels/notesSlide164.xml.rels><?xml version="1.0" encoding="UTF-8"?>
<Relationships xmlns="http://schemas.openxmlformats.org/package/2006/relationships"><Relationship Id="rId1" Type="http://schemas.openxmlformats.org/officeDocument/2006/relationships/slide" Target="../slides/slide164.xml"/><Relationship Id="rId2" Type="http://schemas.openxmlformats.org/officeDocument/2006/relationships/notesMaster" Target="../notesMasters/notesMaster1.xml"/>
</Relationships>
</file>

<file path=ppt/notesSlides/_rels/notesSlide165.xml.rels><?xml version="1.0" encoding="UTF-8"?>
<Relationships xmlns="http://schemas.openxmlformats.org/package/2006/relationships"><Relationship Id="rId1" Type="http://schemas.openxmlformats.org/officeDocument/2006/relationships/slide" Target="../slides/slide165.xml"/><Relationship Id="rId2" Type="http://schemas.openxmlformats.org/officeDocument/2006/relationships/notesMaster" Target="../notesMasters/notesMaster1.xml"/>
</Relationships>
</file>

<file path=ppt/notesSlides/_rels/notesSlide166.xml.rels><?xml version="1.0" encoding="UTF-8"?>
<Relationships xmlns="http://schemas.openxmlformats.org/package/2006/relationships"><Relationship Id="rId1" Type="http://schemas.openxmlformats.org/officeDocument/2006/relationships/slide" Target="../slides/slide166.xml"/><Relationship Id="rId2" Type="http://schemas.openxmlformats.org/officeDocument/2006/relationships/notesMaster" Target="../notesMasters/notesMaster1.xml"/>
</Relationships>
</file>

<file path=ppt/notesSlides/_rels/notesSlide167.xml.rels><?xml version="1.0" encoding="UTF-8"?>
<Relationships xmlns="http://schemas.openxmlformats.org/package/2006/relationships"><Relationship Id="rId1" Type="http://schemas.openxmlformats.org/officeDocument/2006/relationships/slide" Target="../slides/slide167.xml"/><Relationship Id="rId2" Type="http://schemas.openxmlformats.org/officeDocument/2006/relationships/notesMaster" Target="../notesMasters/notesMaster1.xml"/>
</Relationships>
</file>

<file path=ppt/notesSlides/_rels/notesSlide168.xml.rels><?xml version="1.0" encoding="UTF-8"?>
<Relationships xmlns="http://schemas.openxmlformats.org/package/2006/relationships"><Relationship Id="rId1" Type="http://schemas.openxmlformats.org/officeDocument/2006/relationships/slide" Target="../slides/slide168.xml"/><Relationship Id="rId2" Type="http://schemas.openxmlformats.org/officeDocument/2006/relationships/notesMaster" Target="../notesMasters/notesMaster1.xml"/>
</Relationships>
</file>

<file path=ppt/notesSlides/_rels/notesSlide170.xml.rels><?xml version="1.0" encoding="UTF-8"?>
<Relationships xmlns="http://schemas.openxmlformats.org/package/2006/relationships"><Relationship Id="rId1" Type="http://schemas.openxmlformats.org/officeDocument/2006/relationships/slide" Target="../slides/slide170.xml"/><Relationship Id="rId2" Type="http://schemas.openxmlformats.org/officeDocument/2006/relationships/notesMaster" Target="../notesMasters/notesMaster1.xml"/>
</Relationships>
</file>

<file path=ppt/notesSlides/_rels/notesSlide171.xml.rels><?xml version="1.0" encoding="UTF-8"?>
<Relationships xmlns="http://schemas.openxmlformats.org/package/2006/relationships"><Relationship Id="rId1" Type="http://schemas.openxmlformats.org/officeDocument/2006/relationships/slide" Target="../slides/slide171.xml"/><Relationship Id="rId2" Type="http://schemas.openxmlformats.org/officeDocument/2006/relationships/notesMaster" Target="../notesMasters/notesMaster1.xml"/>
</Relationships>
</file>

<file path=ppt/notesSlides/_rels/notesSlide172.xml.rels><?xml version="1.0" encoding="UTF-8"?>
<Relationships xmlns="http://schemas.openxmlformats.org/package/2006/relationships"><Relationship Id="rId1" Type="http://schemas.openxmlformats.org/officeDocument/2006/relationships/slide" Target="../slides/slide172.xml"/><Relationship Id="rId2" Type="http://schemas.openxmlformats.org/officeDocument/2006/relationships/notesMaster" Target="../notesMasters/notesMaster1.xml"/>
</Relationships>
</file>

<file path=ppt/notesSlides/_rels/notesSlide176.xml.rels><?xml version="1.0" encoding="UTF-8"?>
<Relationships xmlns="http://schemas.openxmlformats.org/package/2006/relationships"><Relationship Id="rId1" Type="http://schemas.openxmlformats.org/officeDocument/2006/relationships/slide" Target="../slides/slide176.xml"/><Relationship Id="rId2" Type="http://schemas.openxmlformats.org/officeDocument/2006/relationships/notesMaster" Target="../notesMasters/notesMaster1.xml"/>
</Relationships>
</file>

<file path=ppt/notesSlides/_rels/notesSlide177.xml.rels><?xml version="1.0" encoding="UTF-8"?>
<Relationships xmlns="http://schemas.openxmlformats.org/package/2006/relationships"><Relationship Id="rId1" Type="http://schemas.openxmlformats.org/officeDocument/2006/relationships/slide" Target="../slides/slide177.xml"/><Relationship Id="rId2" Type="http://schemas.openxmlformats.org/officeDocument/2006/relationships/notesMaster" Target="../notesMasters/notesMaster1.xml"/>
</Relationships>
</file>

<file path=ppt/notesSlides/_rels/notesSlide178.xml.rels><?xml version="1.0" encoding="UTF-8"?>
<Relationships xmlns="http://schemas.openxmlformats.org/package/2006/relationships"><Relationship Id="rId1" Type="http://schemas.openxmlformats.org/officeDocument/2006/relationships/slide" Target="../slides/slide178.xml"/><Relationship Id="rId2" Type="http://schemas.openxmlformats.org/officeDocument/2006/relationships/notesMaster" Target="../notesMasters/notesMaster1.xml"/>
</Relationships>
</file>

<file path=ppt/notesSlides/_rels/notesSlide179.xml.rels><?xml version="1.0" encoding="UTF-8"?>
<Relationships xmlns="http://schemas.openxmlformats.org/package/2006/relationships"><Relationship Id="rId1" Type="http://schemas.openxmlformats.org/officeDocument/2006/relationships/slide" Target="../slides/slide179.xml"/><Relationship Id="rId2" Type="http://schemas.openxmlformats.org/officeDocument/2006/relationships/notesMaster" Target="../notesMasters/notesMaster1.xml"/>
</Relationships>
</file>

<file path=ppt/notesSlides/_rels/notesSlide180.xml.rels><?xml version="1.0" encoding="UTF-8"?>
<Relationships xmlns="http://schemas.openxmlformats.org/package/2006/relationships"><Relationship Id="rId1" Type="http://schemas.openxmlformats.org/officeDocument/2006/relationships/slide" Target="../slides/slide180.xml"/><Relationship Id="rId2" Type="http://schemas.openxmlformats.org/officeDocument/2006/relationships/notesMaster" Target="../notesMasters/notesMaster1.xml"/>
</Relationships>
</file>

<file path=ppt/notesSlides/_rels/notesSlide181.xml.rels><?xml version="1.0" encoding="UTF-8"?>
<Relationships xmlns="http://schemas.openxmlformats.org/package/2006/relationships"><Relationship Id="rId1" Type="http://schemas.openxmlformats.org/officeDocument/2006/relationships/slide" Target="../slides/slide181.xml"/><Relationship Id="rId2" Type="http://schemas.openxmlformats.org/officeDocument/2006/relationships/notesMaster" Target="../notesMasters/notesMaster1.xml"/>
</Relationships>
</file>

<file path=ppt/notesSlides/_rels/notesSlide182.xml.rels><?xml version="1.0" encoding="UTF-8"?>
<Relationships xmlns="http://schemas.openxmlformats.org/package/2006/relationships"><Relationship Id="rId1" Type="http://schemas.openxmlformats.org/officeDocument/2006/relationships/slide" Target="../slides/slide182.xml"/><Relationship Id="rId2" Type="http://schemas.openxmlformats.org/officeDocument/2006/relationships/notesMaster" Target="../notesMasters/notesMaster1.xml"/>
</Relationships>
</file>

<file path=ppt/notesSlides/_rels/notesSlide183.xml.rels><?xml version="1.0" encoding="UTF-8"?>
<Relationships xmlns="http://schemas.openxmlformats.org/package/2006/relationships"><Relationship Id="rId1" Type="http://schemas.openxmlformats.org/officeDocument/2006/relationships/slide" Target="../slides/slide183.xml"/><Relationship Id="rId2" Type="http://schemas.openxmlformats.org/officeDocument/2006/relationships/notesMaster" Target="../notesMasters/notesMaster1.xml"/>
</Relationships>
</file>

<file path=ppt/notesSlides/_rels/notesSlide184.xml.rels><?xml version="1.0" encoding="UTF-8"?>
<Relationships xmlns="http://schemas.openxmlformats.org/package/2006/relationships"><Relationship Id="rId1" Type="http://schemas.openxmlformats.org/officeDocument/2006/relationships/slide" Target="../slides/slide184.xml"/><Relationship Id="rId2" Type="http://schemas.openxmlformats.org/officeDocument/2006/relationships/notesMaster" Target="../notesMasters/notesMaster1.xml"/>
</Relationships>
</file>

<file path=ppt/notesSlides/_rels/notesSlide185.xml.rels><?xml version="1.0" encoding="UTF-8"?>
<Relationships xmlns="http://schemas.openxmlformats.org/package/2006/relationships"><Relationship Id="rId1" Type="http://schemas.openxmlformats.org/officeDocument/2006/relationships/slide" Target="../slides/slide185.xml"/><Relationship Id="rId2" Type="http://schemas.openxmlformats.org/officeDocument/2006/relationships/notesMaster" Target="../notesMasters/notesMaster1.xml"/>
</Relationships>
</file>

<file path=ppt/notesSlides/_rels/notesSlide186.xml.rels><?xml version="1.0" encoding="UTF-8"?>
<Relationships xmlns="http://schemas.openxmlformats.org/package/2006/relationships"><Relationship Id="rId1" Type="http://schemas.openxmlformats.org/officeDocument/2006/relationships/slide" Target="../slides/slide186.xml"/><Relationship Id="rId2" Type="http://schemas.openxmlformats.org/officeDocument/2006/relationships/notesMaster" Target="../notesMasters/notesMaster1.xml"/>
</Relationships>
</file>

<file path=ppt/notesSlides/_rels/notesSlide187.xml.rels><?xml version="1.0" encoding="UTF-8"?>
<Relationships xmlns="http://schemas.openxmlformats.org/package/2006/relationships"><Relationship Id="rId1" Type="http://schemas.openxmlformats.org/officeDocument/2006/relationships/slide" Target="../slides/slide187.xml"/><Relationship Id="rId2" Type="http://schemas.openxmlformats.org/officeDocument/2006/relationships/notesMaster" Target="../notesMasters/notesMaster1.xml"/>
</Relationships>
</file>

<file path=ppt/notesSlides/_rels/notesSlide188.xml.rels><?xml version="1.0" encoding="UTF-8"?>
<Relationships xmlns="http://schemas.openxmlformats.org/package/2006/relationships"><Relationship Id="rId1" Type="http://schemas.openxmlformats.org/officeDocument/2006/relationships/slide" Target="../slides/slide188.xml"/><Relationship Id="rId2" Type="http://schemas.openxmlformats.org/officeDocument/2006/relationships/notesMaster" Target="../notesMasters/notesMaster1.xml"/>
</Relationships>
</file>

<file path=ppt/notesSlides/_rels/notesSlide189.xml.rels><?xml version="1.0" encoding="UTF-8"?>
<Relationships xmlns="http://schemas.openxmlformats.org/package/2006/relationships"><Relationship Id="rId1" Type="http://schemas.openxmlformats.org/officeDocument/2006/relationships/slide" Target="../slides/slide189.xml"/><Relationship Id="rId2" Type="http://schemas.openxmlformats.org/officeDocument/2006/relationships/notesMaster" Target="../notesMasters/notesMaster1.xml"/>
</Relationships>
</file>

<file path=ppt/notesSlides/_rels/notesSlide190.xml.rels><?xml version="1.0" encoding="UTF-8"?>
<Relationships xmlns="http://schemas.openxmlformats.org/package/2006/relationships"><Relationship Id="rId1" Type="http://schemas.openxmlformats.org/officeDocument/2006/relationships/slide" Target="../slides/slide190.xml"/><Relationship Id="rId2" Type="http://schemas.openxmlformats.org/officeDocument/2006/relationships/notesMaster" Target="../notesMasters/notesMaster1.xml"/>
</Relationships>
</file>

<file path=ppt/notesSlides/_rels/notesSlide191.xml.rels><?xml version="1.0" encoding="UTF-8"?>
<Relationships xmlns="http://schemas.openxmlformats.org/package/2006/relationships"><Relationship Id="rId1" Type="http://schemas.openxmlformats.org/officeDocument/2006/relationships/slide" Target="../slides/slide191.xml"/><Relationship Id="rId2" Type="http://schemas.openxmlformats.org/officeDocument/2006/relationships/notesMaster" Target="../notesMasters/notesMaster1.xml"/>
</Relationships>
</file>

<file path=ppt/notesSlides/_rels/notesSlide192.xml.rels><?xml version="1.0" encoding="UTF-8"?>
<Relationships xmlns="http://schemas.openxmlformats.org/package/2006/relationships"><Relationship Id="rId1" Type="http://schemas.openxmlformats.org/officeDocument/2006/relationships/slide" Target="../slides/slide192.xml"/><Relationship Id="rId2" Type="http://schemas.openxmlformats.org/officeDocument/2006/relationships/notesMaster" Target="../notesMasters/notesMaster1.xml"/>
</Relationships>
</file>

<file path=ppt/notesSlides/_rels/notesSlide194.xml.rels><?xml version="1.0" encoding="UTF-8"?>
<Relationships xmlns="http://schemas.openxmlformats.org/package/2006/relationships"><Relationship Id="rId1" Type="http://schemas.openxmlformats.org/officeDocument/2006/relationships/slide" Target="../slides/slide194.xml"/><Relationship Id="rId2" Type="http://schemas.openxmlformats.org/officeDocument/2006/relationships/notesMaster" Target="../notesMasters/notesMaster1.xml"/>
</Relationships>
</file>

<file path=ppt/notesSlides/_rels/notesSlide195.xml.rels><?xml version="1.0" encoding="UTF-8"?>
<Relationships xmlns="http://schemas.openxmlformats.org/package/2006/relationships"><Relationship Id="rId1" Type="http://schemas.openxmlformats.org/officeDocument/2006/relationships/slide" Target="../slides/slide195.xml"/><Relationship Id="rId2" Type="http://schemas.openxmlformats.org/officeDocument/2006/relationships/notesMaster" Target="../notesMasters/notesMaster1.xml"/>
</Relationships>
</file>

<file path=ppt/notesSlides/_rels/notesSlide196.xml.rels><?xml version="1.0" encoding="UTF-8"?>
<Relationships xmlns="http://schemas.openxmlformats.org/package/2006/relationships"><Relationship Id="rId1" Type="http://schemas.openxmlformats.org/officeDocument/2006/relationships/slide" Target="../slides/slide196.xml"/><Relationship Id="rId2" Type="http://schemas.openxmlformats.org/officeDocument/2006/relationships/notesMaster" Target="../notesMasters/notesMaster1.xml"/>
</Relationships>
</file>

<file path=ppt/notesSlides/_rels/notesSlide197.xml.rels><?xml version="1.0" encoding="UTF-8"?>
<Relationships xmlns="http://schemas.openxmlformats.org/package/2006/relationships"><Relationship Id="rId1" Type="http://schemas.openxmlformats.org/officeDocument/2006/relationships/slide" Target="../slides/slide197.xml"/><Relationship Id="rId2" Type="http://schemas.openxmlformats.org/officeDocument/2006/relationships/notesMaster" Target="../notesMasters/notesMaster1.xml"/>
</Relationships>
</file>

<file path=ppt/notesSlides/_rels/notesSlide198.xml.rels><?xml version="1.0" encoding="UTF-8"?>
<Relationships xmlns="http://schemas.openxmlformats.org/package/2006/relationships"><Relationship Id="rId1" Type="http://schemas.openxmlformats.org/officeDocument/2006/relationships/slide" Target="../slides/slide198.xml"/><Relationship Id="rId2" Type="http://schemas.openxmlformats.org/officeDocument/2006/relationships/notesMaster" Target="../notesMasters/notesMaster1.xml"/>
</Relationships>
</file>

<file path=ppt/notesSlides/_rels/notesSlide199.xml.rels><?xml version="1.0" encoding="UTF-8"?>
<Relationships xmlns="http://schemas.openxmlformats.org/package/2006/relationships"><Relationship Id="rId1" Type="http://schemas.openxmlformats.org/officeDocument/2006/relationships/slide" Target="../slides/slide199.xml"/><Relationship Id="rId2" Type="http://schemas.openxmlformats.org/officeDocument/2006/relationships/notesMaster" Target="../notesMasters/notesMaster1.xml"/>
</Relationships>
</file>

<file path=ppt/notesSlides/_rels/notesSlide200.xml.rels><?xml version="1.0" encoding="UTF-8"?>
<Relationships xmlns="http://schemas.openxmlformats.org/package/2006/relationships"><Relationship Id="rId1" Type="http://schemas.openxmlformats.org/officeDocument/2006/relationships/slide" Target="../slides/slide200.xml"/><Relationship Id="rId2" Type="http://schemas.openxmlformats.org/officeDocument/2006/relationships/notesMaster" Target="../notesMasters/notesMaster1.xml"/>
</Relationships>
</file>

<file path=ppt/notesSlides/_rels/notesSlide201.xml.rels><?xml version="1.0" encoding="UTF-8"?>
<Relationships xmlns="http://schemas.openxmlformats.org/package/2006/relationships"><Relationship Id="rId1" Type="http://schemas.openxmlformats.org/officeDocument/2006/relationships/slide" Target="../slides/slide201.xml"/><Relationship Id="rId2" Type="http://schemas.openxmlformats.org/officeDocument/2006/relationships/notesMaster" Target="../notesMasters/notesMaster1.xml"/>
</Relationships>
</file>

<file path=ppt/notesSlides/_rels/notesSlide202.xml.rels><?xml version="1.0" encoding="UTF-8"?>
<Relationships xmlns="http://schemas.openxmlformats.org/package/2006/relationships"><Relationship Id="rId1" Type="http://schemas.openxmlformats.org/officeDocument/2006/relationships/slide" Target="../slides/slide202.xml"/><Relationship Id="rId2" Type="http://schemas.openxmlformats.org/officeDocument/2006/relationships/notesMaster" Target="../notesMasters/notesMaster1.xml"/>
</Relationships>
</file>

<file path=ppt/notesSlides/_rels/notesSlide203.xml.rels><?xml version="1.0" encoding="UTF-8"?>
<Relationships xmlns="http://schemas.openxmlformats.org/package/2006/relationships"><Relationship Id="rId1" Type="http://schemas.openxmlformats.org/officeDocument/2006/relationships/slide" Target="../slides/slide203.xml"/><Relationship Id="rId2" Type="http://schemas.openxmlformats.org/officeDocument/2006/relationships/notesMaster" Target="../notesMasters/notesMaster1.xml"/>
</Relationships>
</file>

<file path=ppt/notesSlides/_rels/notesSlide204.xml.rels><?xml version="1.0" encoding="UTF-8"?>
<Relationships xmlns="http://schemas.openxmlformats.org/package/2006/relationships"><Relationship Id="rId1" Type="http://schemas.openxmlformats.org/officeDocument/2006/relationships/slide" Target="../slides/slide204.xml"/><Relationship Id="rId2" Type="http://schemas.openxmlformats.org/officeDocument/2006/relationships/notesMaster" Target="../notesMasters/notesMaster1.xml"/>
</Relationships>
</file>

<file path=ppt/notesSlides/_rels/notesSlide205.xml.rels><?xml version="1.0" encoding="UTF-8"?>
<Relationships xmlns="http://schemas.openxmlformats.org/package/2006/relationships"><Relationship Id="rId1" Type="http://schemas.openxmlformats.org/officeDocument/2006/relationships/slide" Target="../slides/slide205.xml"/><Relationship Id="rId2" Type="http://schemas.openxmlformats.org/officeDocument/2006/relationships/notesMaster" Target="../notesMasters/notesMaster1.xml"/>
</Relationships>
</file>

<file path=ppt/notesSlides/_rels/notesSlide206.xml.rels><?xml version="1.0" encoding="UTF-8"?>
<Relationships xmlns="http://schemas.openxmlformats.org/package/2006/relationships"><Relationship Id="rId1" Type="http://schemas.openxmlformats.org/officeDocument/2006/relationships/slide" Target="../slides/slide206.xml"/><Relationship Id="rId2" Type="http://schemas.openxmlformats.org/officeDocument/2006/relationships/notesMaster" Target="../notesMasters/notesMaster1.xml"/>
</Relationships>
</file>

<file path=ppt/notesSlides/_rels/notesSlide207.xml.rels><?xml version="1.0" encoding="UTF-8"?>
<Relationships xmlns="http://schemas.openxmlformats.org/package/2006/relationships"><Relationship Id="rId1" Type="http://schemas.openxmlformats.org/officeDocument/2006/relationships/slide" Target="../slides/slide207.xml"/><Relationship Id="rId2" Type="http://schemas.openxmlformats.org/officeDocument/2006/relationships/notesMaster" Target="../notesMasters/notesMaster1.xml"/>
</Relationships>
</file>

<file path=ppt/notesSlides/_rels/notesSlide209.xml.rels><?xml version="1.0" encoding="UTF-8"?>
<Relationships xmlns="http://schemas.openxmlformats.org/package/2006/relationships"><Relationship Id="rId1" Type="http://schemas.openxmlformats.org/officeDocument/2006/relationships/slide" Target="../slides/slide209.xml"/><Relationship Id="rId2" Type="http://schemas.openxmlformats.org/officeDocument/2006/relationships/notesMaster" Target="../notesMasters/notesMaster1.xml"/>
</Relationships>
</file>

<file path=ppt/notesSlides/_rels/notesSlide210.xml.rels><?xml version="1.0" encoding="UTF-8"?>
<Relationships xmlns="http://schemas.openxmlformats.org/package/2006/relationships"><Relationship Id="rId1" Type="http://schemas.openxmlformats.org/officeDocument/2006/relationships/slide" Target="../slides/slide210.xml"/><Relationship Id="rId2" Type="http://schemas.openxmlformats.org/officeDocument/2006/relationships/notesMaster" Target="../notesMasters/notesMaster1.xml"/>
</Relationships>
</file>

<file path=ppt/notesSlides/_rels/notesSlide211.xml.rels><?xml version="1.0" encoding="UTF-8"?>
<Relationships xmlns="http://schemas.openxmlformats.org/package/2006/relationships"><Relationship Id="rId1" Type="http://schemas.openxmlformats.org/officeDocument/2006/relationships/slide" Target="../slides/slide211.xml"/><Relationship Id="rId2" Type="http://schemas.openxmlformats.org/officeDocument/2006/relationships/notesMaster" Target="../notesMasters/notesMaster1.xml"/>
</Relationships>
</file>

<file path=ppt/notesSlides/_rels/notesSlide213.xml.rels><?xml version="1.0" encoding="UTF-8"?>
<Relationships xmlns="http://schemas.openxmlformats.org/package/2006/relationships"><Relationship Id="rId1" Type="http://schemas.openxmlformats.org/officeDocument/2006/relationships/slide" Target="../slides/slide213.xml"/><Relationship Id="rId2" Type="http://schemas.openxmlformats.org/officeDocument/2006/relationships/notesMaster" Target="../notesMasters/notesMaster1.xml"/>
</Relationships>
</file>

<file path=ppt/notesSlides/_rels/notesSlide215.xml.rels><?xml version="1.0" encoding="UTF-8"?>
<Relationships xmlns="http://schemas.openxmlformats.org/package/2006/relationships"><Relationship Id="rId1" Type="http://schemas.openxmlformats.org/officeDocument/2006/relationships/slide" Target="../slides/slide215.xml"/><Relationship Id="rId2" Type="http://schemas.openxmlformats.org/officeDocument/2006/relationships/notesMaster" Target="../notesMasters/notesMaster1.xml"/>
</Relationships>
</file>

<file path=ppt/notesSlides/_rels/notesSlide216.xml.rels><?xml version="1.0" encoding="UTF-8"?>
<Relationships xmlns="http://schemas.openxmlformats.org/package/2006/relationships"><Relationship Id="rId1" Type="http://schemas.openxmlformats.org/officeDocument/2006/relationships/slide" Target="../slides/slide216.xml"/><Relationship Id="rId2" Type="http://schemas.openxmlformats.org/officeDocument/2006/relationships/notesMaster" Target="../notesMasters/notesMaster1.xml"/>
</Relationships>
</file>

<file path=ppt/notesSlides/_rels/notesSlide217.xml.rels><?xml version="1.0" encoding="UTF-8"?>
<Relationships xmlns="http://schemas.openxmlformats.org/package/2006/relationships"><Relationship Id="rId1" Type="http://schemas.openxmlformats.org/officeDocument/2006/relationships/slide" Target="../slides/slide217.xml"/><Relationship Id="rId2" Type="http://schemas.openxmlformats.org/officeDocument/2006/relationships/notesMaster" Target="../notesMasters/notesMaster1.xml"/>
</Relationships>
</file>

<file path=ppt/notesSlides/_rels/notesSlide218.xml.rels><?xml version="1.0" encoding="UTF-8"?>
<Relationships xmlns="http://schemas.openxmlformats.org/package/2006/relationships"><Relationship Id="rId1" Type="http://schemas.openxmlformats.org/officeDocument/2006/relationships/slide" Target="../slides/slide218.xml"/><Relationship Id="rId2" Type="http://schemas.openxmlformats.org/officeDocument/2006/relationships/notesMaster" Target="../notesMasters/notesMaster1.xml"/>
</Relationships>
</file>

<file path=ppt/notesSlides/_rels/notesSlide219.xml.rels><?xml version="1.0" encoding="UTF-8"?>
<Relationships xmlns="http://schemas.openxmlformats.org/package/2006/relationships"><Relationship Id="rId1" Type="http://schemas.openxmlformats.org/officeDocument/2006/relationships/slide" Target="../slides/slide219.xml"/><Relationship Id="rId2" Type="http://schemas.openxmlformats.org/officeDocument/2006/relationships/notesMaster" Target="../notesMasters/notesMaster1.xml"/>
</Relationships>
</file>

<file path=ppt/notesSlides/_rels/notesSlide221.xml.rels><?xml version="1.0" encoding="UTF-8"?>
<Relationships xmlns="http://schemas.openxmlformats.org/package/2006/relationships"><Relationship Id="rId1" Type="http://schemas.openxmlformats.org/officeDocument/2006/relationships/slide" Target="../slides/slide221.xml"/><Relationship Id="rId2" Type="http://schemas.openxmlformats.org/officeDocument/2006/relationships/notesMaster" Target="../notesMasters/notesMaster1.xml"/>
</Relationships>
</file>

<file path=ppt/notesSlides/_rels/notesSlide222.xml.rels><?xml version="1.0" encoding="UTF-8"?>
<Relationships xmlns="http://schemas.openxmlformats.org/package/2006/relationships"><Relationship Id="rId1" Type="http://schemas.openxmlformats.org/officeDocument/2006/relationships/slide" Target="../slides/slide222.xml"/><Relationship Id="rId2" Type="http://schemas.openxmlformats.org/officeDocument/2006/relationships/notesMaster" Target="../notesMasters/notesMaster1.xml"/>
</Relationships>
</file>

<file path=ppt/notesSlides/_rels/notesSlide223.xml.rels><?xml version="1.0" encoding="UTF-8"?>
<Relationships xmlns="http://schemas.openxmlformats.org/package/2006/relationships"><Relationship Id="rId1" Type="http://schemas.openxmlformats.org/officeDocument/2006/relationships/slide" Target="../slides/slide223.xml"/><Relationship Id="rId2" Type="http://schemas.openxmlformats.org/officeDocument/2006/relationships/notesMaster" Target="../notesMasters/notesMaster1.xml"/>
</Relationships>
</file>

<file path=ppt/notesSlides/_rels/notesSlide224.xml.rels><?xml version="1.0" encoding="UTF-8"?>
<Relationships xmlns="http://schemas.openxmlformats.org/package/2006/relationships"><Relationship Id="rId1" Type="http://schemas.openxmlformats.org/officeDocument/2006/relationships/slide" Target="../slides/slide224.xml"/><Relationship Id="rId2" Type="http://schemas.openxmlformats.org/officeDocument/2006/relationships/notesMaster" Target="../notesMasters/notesMaster1.xml"/>
</Relationships>
</file>

<file path=ppt/notesSlides/_rels/notesSlide225.xml.rels><?xml version="1.0" encoding="UTF-8"?>
<Relationships xmlns="http://schemas.openxmlformats.org/package/2006/relationships"><Relationship Id="rId1" Type="http://schemas.openxmlformats.org/officeDocument/2006/relationships/slide" Target="../slides/slide225.xml"/><Relationship Id="rId2" Type="http://schemas.openxmlformats.org/officeDocument/2006/relationships/notesMaster" Target="../notesMasters/notesMaster1.xml"/>
</Relationships>
</file>

<file path=ppt/notesSlides/_rels/notesSlide227.xml.rels><?xml version="1.0" encoding="UTF-8"?>
<Relationships xmlns="http://schemas.openxmlformats.org/package/2006/relationships"><Relationship Id="rId1" Type="http://schemas.openxmlformats.org/officeDocument/2006/relationships/slide" Target="../slides/slide227.xml"/><Relationship Id="rId2" Type="http://schemas.openxmlformats.org/officeDocument/2006/relationships/notesMaster" Target="../notesMasters/notesMaster1.xml"/>
</Relationships>
</file>

<file path=ppt/notesSlides/_rels/notesSlide228.xml.rels><?xml version="1.0" encoding="UTF-8"?>
<Relationships xmlns="http://schemas.openxmlformats.org/package/2006/relationships"><Relationship Id="rId1" Type="http://schemas.openxmlformats.org/officeDocument/2006/relationships/slide" Target="../slides/slide228.xml"/><Relationship Id="rId2" Type="http://schemas.openxmlformats.org/officeDocument/2006/relationships/notesMaster" Target="../notesMasters/notesMaster1.xml"/>
</Relationships>
</file>

<file path=ppt/notesSlides/_rels/notesSlide229.xml.rels><?xml version="1.0" encoding="UTF-8"?>
<Relationships xmlns="http://schemas.openxmlformats.org/package/2006/relationships"><Relationship Id="rId1" Type="http://schemas.openxmlformats.org/officeDocument/2006/relationships/slide" Target="../slides/slide229.xml"/><Relationship Id="rId2" Type="http://schemas.openxmlformats.org/officeDocument/2006/relationships/notesMaster" Target="../notesMasters/notesMaster1.xml"/>
</Relationships>
</file>

<file path=ppt/notesSlides/_rels/notesSlide230.xml.rels><?xml version="1.0" encoding="UTF-8"?>
<Relationships xmlns="http://schemas.openxmlformats.org/package/2006/relationships"><Relationship Id="rId1" Type="http://schemas.openxmlformats.org/officeDocument/2006/relationships/slide" Target="../slides/slide230.xml"/><Relationship Id="rId2" Type="http://schemas.openxmlformats.org/officeDocument/2006/relationships/notesMaster" Target="../notesMasters/notesMaster1.xml"/>
</Relationships>
</file>

<file path=ppt/notesSlides/_rels/notesSlide231.xml.rels><?xml version="1.0" encoding="UTF-8"?>
<Relationships xmlns="http://schemas.openxmlformats.org/package/2006/relationships"><Relationship Id="rId1" Type="http://schemas.openxmlformats.org/officeDocument/2006/relationships/slide" Target="../slides/slide231.xml"/><Relationship Id="rId2" Type="http://schemas.openxmlformats.org/officeDocument/2006/relationships/notesMaster" Target="../notesMasters/notesMaster1.xml"/>
</Relationships>
</file>

<file path=ppt/notesSlides/_rels/notesSlide232.xml.rels><?xml version="1.0" encoding="UTF-8"?>
<Relationships xmlns="http://schemas.openxmlformats.org/package/2006/relationships"><Relationship Id="rId1" Type="http://schemas.openxmlformats.org/officeDocument/2006/relationships/slide" Target="../slides/slide232.xml"/><Relationship Id="rId2" Type="http://schemas.openxmlformats.org/officeDocument/2006/relationships/notesMaster" Target="../notesMasters/notesMaster1.xml"/>
</Relationships>
</file>

<file path=ppt/notesSlides/_rels/notesSlide233.xml.rels><?xml version="1.0" encoding="UTF-8"?>
<Relationships xmlns="http://schemas.openxmlformats.org/package/2006/relationships"><Relationship Id="rId1" Type="http://schemas.openxmlformats.org/officeDocument/2006/relationships/slide" Target="../slides/slide233.xml"/><Relationship Id="rId2" Type="http://schemas.openxmlformats.org/officeDocument/2006/relationships/notesMaster" Target="../notesMasters/notesMaster1.xml"/>
</Relationships>
</file>

<file path=ppt/notesSlides/_rels/notesSlide234.xml.rels><?xml version="1.0" encoding="UTF-8"?>
<Relationships xmlns="http://schemas.openxmlformats.org/package/2006/relationships"><Relationship Id="rId1" Type="http://schemas.openxmlformats.org/officeDocument/2006/relationships/slide" Target="../slides/slide234.xml"/><Relationship Id="rId2" Type="http://schemas.openxmlformats.org/officeDocument/2006/relationships/notesMaster" Target="../notesMasters/notesMaster1.xml"/>
</Relationships>
</file>

<file path=ppt/notesSlides/_rels/notesSlide236.xml.rels><?xml version="1.0" encoding="UTF-8"?>
<Relationships xmlns="http://schemas.openxmlformats.org/package/2006/relationships"><Relationship Id="rId1" Type="http://schemas.openxmlformats.org/officeDocument/2006/relationships/slide" Target="../slides/slide236.xml"/><Relationship Id="rId2" Type="http://schemas.openxmlformats.org/officeDocument/2006/relationships/notesMaster" Target="../notesMasters/notesMaster1.xml"/>
</Relationships>
</file>

<file path=ppt/notesSlides/_rels/notesSlide237.xml.rels><?xml version="1.0" encoding="UTF-8"?>
<Relationships xmlns="http://schemas.openxmlformats.org/package/2006/relationships"><Relationship Id="rId1" Type="http://schemas.openxmlformats.org/officeDocument/2006/relationships/slide" Target="../slides/slide237.xml"/><Relationship Id="rId2" Type="http://schemas.openxmlformats.org/officeDocument/2006/relationships/notesMaster" Target="../notesMasters/notesMaster1.xml"/>
</Relationships>
</file>

<file path=ppt/notesSlides/_rels/notesSlide238.xml.rels><?xml version="1.0" encoding="UTF-8"?>
<Relationships xmlns="http://schemas.openxmlformats.org/package/2006/relationships"><Relationship Id="rId1" Type="http://schemas.openxmlformats.org/officeDocument/2006/relationships/slide" Target="../slides/slide238.xml"/><Relationship Id="rId2" Type="http://schemas.openxmlformats.org/officeDocument/2006/relationships/notesMaster" Target="../notesMasters/notesMaster1.xml"/>
</Relationships>
</file>

<file path=ppt/notesSlides/_rels/notesSlide239.xml.rels><?xml version="1.0" encoding="UTF-8"?>
<Relationships xmlns="http://schemas.openxmlformats.org/package/2006/relationships"><Relationship Id="rId1" Type="http://schemas.openxmlformats.org/officeDocument/2006/relationships/slide" Target="../slides/slide239.xml"/><Relationship Id="rId2" Type="http://schemas.openxmlformats.org/officeDocument/2006/relationships/notesMaster" Target="../notesMasters/notesMaster1.xml"/>
</Relationships>
</file>

<file path=ppt/notesSlides/_rels/notesSlide240.xml.rels><?xml version="1.0" encoding="UTF-8"?>
<Relationships xmlns="http://schemas.openxmlformats.org/package/2006/relationships"><Relationship Id="rId1" Type="http://schemas.openxmlformats.org/officeDocument/2006/relationships/slide" Target="../slides/slide240.xml"/><Relationship Id="rId2" Type="http://schemas.openxmlformats.org/officeDocument/2006/relationships/notesMaster" Target="../notesMasters/notesMaster1.xml"/>
</Relationships>
</file>

<file path=ppt/notesSlides/_rels/notesSlide241.xml.rels><?xml version="1.0" encoding="UTF-8"?>
<Relationships xmlns="http://schemas.openxmlformats.org/package/2006/relationships"><Relationship Id="rId1" Type="http://schemas.openxmlformats.org/officeDocument/2006/relationships/slide" Target="../slides/slide241.xml"/><Relationship Id="rId2" Type="http://schemas.openxmlformats.org/officeDocument/2006/relationships/notesMaster" Target="../notesMasters/notesMaster1.xml"/>
</Relationships>
</file>

<file path=ppt/notesSlides/_rels/notesSlide242.xml.rels><?xml version="1.0" encoding="UTF-8"?>
<Relationships xmlns="http://schemas.openxmlformats.org/package/2006/relationships"><Relationship Id="rId1" Type="http://schemas.openxmlformats.org/officeDocument/2006/relationships/slide" Target="../slides/slide242.xml"/><Relationship Id="rId2" Type="http://schemas.openxmlformats.org/officeDocument/2006/relationships/notesMaster" Target="../notesMasters/notesMaster1.xml"/>
</Relationships>
</file>

<file path=ppt/notesSlides/_rels/notesSlide243.xml.rels><?xml version="1.0" encoding="UTF-8"?>
<Relationships xmlns="http://schemas.openxmlformats.org/package/2006/relationships"><Relationship Id="rId1" Type="http://schemas.openxmlformats.org/officeDocument/2006/relationships/slide" Target="../slides/slide243.xml"/><Relationship Id="rId2" Type="http://schemas.openxmlformats.org/officeDocument/2006/relationships/notesMaster" Target="../notesMasters/notesMaster1.xml"/>
</Relationships>
</file>

<file path=ppt/notesSlides/_rels/notesSlide244.xml.rels><?xml version="1.0" encoding="UTF-8"?>
<Relationships xmlns="http://schemas.openxmlformats.org/package/2006/relationships"><Relationship Id="rId1" Type="http://schemas.openxmlformats.org/officeDocument/2006/relationships/slide" Target="../slides/slide244.xml"/><Relationship Id="rId2" Type="http://schemas.openxmlformats.org/officeDocument/2006/relationships/notesMaster" Target="../notesMasters/notesMaster1.xml"/>
</Relationships>
</file>

<file path=ppt/notesSlides/_rels/notesSlide245.xml.rels><?xml version="1.0" encoding="UTF-8"?>
<Relationships xmlns="http://schemas.openxmlformats.org/package/2006/relationships"><Relationship Id="rId1" Type="http://schemas.openxmlformats.org/officeDocument/2006/relationships/slide" Target="../slides/slide245.xml"/><Relationship Id="rId2" Type="http://schemas.openxmlformats.org/officeDocument/2006/relationships/notesMaster" Target="../notesMasters/notesMaster1.xml"/>
</Relationships>
</file>

<file path=ppt/notesSlides/_rels/notesSlide246.xml.rels><?xml version="1.0" encoding="UTF-8"?>
<Relationships xmlns="http://schemas.openxmlformats.org/package/2006/relationships"><Relationship Id="rId1" Type="http://schemas.openxmlformats.org/officeDocument/2006/relationships/slide" Target="../slides/slide246.xml"/><Relationship Id="rId2" Type="http://schemas.openxmlformats.org/officeDocument/2006/relationships/notesMaster" Target="../notesMasters/notesMaster1.xml"/>
</Relationships>
</file>

<file path=ppt/notesSlides/_rels/notesSlide247.xml.rels><?xml version="1.0" encoding="UTF-8"?>
<Relationships xmlns="http://schemas.openxmlformats.org/package/2006/relationships"><Relationship Id="rId1" Type="http://schemas.openxmlformats.org/officeDocument/2006/relationships/slide" Target="../slides/slide247.xml"/><Relationship Id="rId2" Type="http://schemas.openxmlformats.org/officeDocument/2006/relationships/notesMaster" Target="../notesMasters/notesMaster1.xml"/>
</Relationships>
</file>

<file path=ppt/notesSlides/_rels/notesSlide248.xml.rels><?xml version="1.0" encoding="UTF-8"?>
<Relationships xmlns="http://schemas.openxmlformats.org/package/2006/relationships"><Relationship Id="rId1" Type="http://schemas.openxmlformats.org/officeDocument/2006/relationships/slide" Target="../slides/slide248.xml"/><Relationship Id="rId2" Type="http://schemas.openxmlformats.org/officeDocument/2006/relationships/notesMaster" Target="../notesMasters/notesMaster1.xml"/>
</Relationships>
</file>

<file path=ppt/notesSlides/_rels/notesSlide249.xml.rels><?xml version="1.0" encoding="UTF-8"?>
<Relationships xmlns="http://schemas.openxmlformats.org/package/2006/relationships"><Relationship Id="rId1" Type="http://schemas.openxmlformats.org/officeDocument/2006/relationships/slide" Target="../slides/slide249.xml"/><Relationship Id="rId2" Type="http://schemas.openxmlformats.org/officeDocument/2006/relationships/notesMaster" Target="../notesMasters/notesMaster1.xml"/>
</Relationships>
</file>

<file path=ppt/notesSlides/_rels/notesSlide250.xml.rels><?xml version="1.0" encoding="UTF-8"?>
<Relationships xmlns="http://schemas.openxmlformats.org/package/2006/relationships"><Relationship Id="rId1" Type="http://schemas.openxmlformats.org/officeDocument/2006/relationships/slide" Target="../slides/slide250.xml"/><Relationship Id="rId2" Type="http://schemas.openxmlformats.org/officeDocument/2006/relationships/notesMaster" Target="../notesMasters/notesMaster1.xml"/>
</Relationships>
</file>

<file path=ppt/notesSlides/_rels/notesSlide251.xml.rels><?xml version="1.0" encoding="UTF-8"?>
<Relationships xmlns="http://schemas.openxmlformats.org/package/2006/relationships"><Relationship Id="rId1" Type="http://schemas.openxmlformats.org/officeDocument/2006/relationships/slide" Target="../slides/slide251.xml"/><Relationship Id="rId2" Type="http://schemas.openxmlformats.org/officeDocument/2006/relationships/notesMaster" Target="../notesMasters/notesMaster1.xml"/>
</Relationships>
</file>

<file path=ppt/notesSlides/_rels/notesSlide252.xml.rels><?xml version="1.0" encoding="UTF-8"?>
<Relationships xmlns="http://schemas.openxmlformats.org/package/2006/relationships"><Relationship Id="rId1" Type="http://schemas.openxmlformats.org/officeDocument/2006/relationships/slide" Target="../slides/slide252.xml"/><Relationship Id="rId2" Type="http://schemas.openxmlformats.org/officeDocument/2006/relationships/notesMaster" Target="../notesMasters/notesMaster1.xml"/>
</Relationships>
</file>

<file path=ppt/notesSlides/_rels/notesSlide253.xml.rels><?xml version="1.0" encoding="UTF-8"?>
<Relationships xmlns="http://schemas.openxmlformats.org/package/2006/relationships"><Relationship Id="rId1" Type="http://schemas.openxmlformats.org/officeDocument/2006/relationships/slide" Target="../slides/slide253.xml"/><Relationship Id="rId2" Type="http://schemas.openxmlformats.org/officeDocument/2006/relationships/notesMaster" Target="../notesMasters/notesMaster1.xml"/>
</Relationships>
</file>

<file path=ppt/notesSlides/_rels/notesSlide254.xml.rels><?xml version="1.0" encoding="UTF-8"?>
<Relationships xmlns="http://schemas.openxmlformats.org/package/2006/relationships"><Relationship Id="rId1" Type="http://schemas.openxmlformats.org/officeDocument/2006/relationships/slide" Target="../slides/slide254.xml"/><Relationship Id="rId2" Type="http://schemas.openxmlformats.org/officeDocument/2006/relationships/notesMaster" Target="../notesMasters/notesMaster1.xml"/>
</Relationships>
</file>

<file path=ppt/notesSlides/_rels/notesSlide255.xml.rels><?xml version="1.0" encoding="UTF-8"?>
<Relationships xmlns="http://schemas.openxmlformats.org/package/2006/relationships"><Relationship Id="rId1" Type="http://schemas.openxmlformats.org/officeDocument/2006/relationships/slide" Target="../slides/slide255.xml"/><Relationship Id="rId2" Type="http://schemas.openxmlformats.org/officeDocument/2006/relationships/notesMaster" Target="../notesMasters/notesMaster1.xml"/>
</Relationships>
</file>

<file path=ppt/notesSlides/_rels/notesSlide256.xml.rels><?xml version="1.0" encoding="UTF-8"?>
<Relationships xmlns="http://schemas.openxmlformats.org/package/2006/relationships"><Relationship Id="rId1" Type="http://schemas.openxmlformats.org/officeDocument/2006/relationships/slide" Target="../slides/slide256.xml"/><Relationship Id="rId2" Type="http://schemas.openxmlformats.org/officeDocument/2006/relationships/notesMaster" Target="../notesMasters/notesMaster1.xml"/>
</Relationships>
</file>

<file path=ppt/notesSlides/_rels/notesSlide257.xml.rels><?xml version="1.0" encoding="UTF-8"?>
<Relationships xmlns="http://schemas.openxmlformats.org/package/2006/relationships"><Relationship Id="rId1" Type="http://schemas.openxmlformats.org/officeDocument/2006/relationships/slide" Target="../slides/slide257.xml"/><Relationship Id="rId2" Type="http://schemas.openxmlformats.org/officeDocument/2006/relationships/notesMaster" Target="../notesMasters/notesMaster1.xml"/>
</Relationships>
</file>

<file path=ppt/notesSlides/_rels/notesSlide258.xml.rels><?xml version="1.0" encoding="UTF-8"?>
<Relationships xmlns="http://schemas.openxmlformats.org/package/2006/relationships"><Relationship Id="rId1" Type="http://schemas.openxmlformats.org/officeDocument/2006/relationships/slide" Target="../slides/slide258.xml"/><Relationship Id="rId2" Type="http://schemas.openxmlformats.org/officeDocument/2006/relationships/notesMaster" Target="../notesMasters/notesMaster1.xml"/>
</Relationships>
</file>

<file path=ppt/notesSlides/_rels/notesSlide259.xml.rels><?xml version="1.0" encoding="UTF-8"?>
<Relationships xmlns="http://schemas.openxmlformats.org/package/2006/relationships"><Relationship Id="rId1" Type="http://schemas.openxmlformats.org/officeDocument/2006/relationships/slide" Target="../slides/slide259.xml"/><Relationship Id="rId2" Type="http://schemas.openxmlformats.org/officeDocument/2006/relationships/notesMaster" Target="../notesMasters/notesMaster1.xml"/>
</Relationships>
</file>

<file path=ppt/notesSlides/_rels/notesSlide260.xml.rels><?xml version="1.0" encoding="UTF-8"?>
<Relationships xmlns="http://schemas.openxmlformats.org/package/2006/relationships"><Relationship Id="rId1" Type="http://schemas.openxmlformats.org/officeDocument/2006/relationships/slide" Target="../slides/slide260.xml"/><Relationship Id="rId2" Type="http://schemas.openxmlformats.org/officeDocument/2006/relationships/notesMaster" Target="../notesMasters/notesMaster1.xml"/>
</Relationships>
</file>

<file path=ppt/notesSlides/_rels/notesSlide261.xml.rels><?xml version="1.0" encoding="UTF-8"?>
<Relationships xmlns="http://schemas.openxmlformats.org/package/2006/relationships"><Relationship Id="rId1" Type="http://schemas.openxmlformats.org/officeDocument/2006/relationships/slide" Target="../slides/slide261.xml"/><Relationship Id="rId2" Type="http://schemas.openxmlformats.org/officeDocument/2006/relationships/notesMaster" Target="../notesMasters/notesMaster1.xml"/>
</Relationships>
</file>

<file path=ppt/notesSlides/_rels/notesSlide262.xml.rels><?xml version="1.0" encoding="UTF-8"?>
<Relationships xmlns="http://schemas.openxmlformats.org/package/2006/relationships"><Relationship Id="rId1" Type="http://schemas.openxmlformats.org/officeDocument/2006/relationships/slide" Target="../slides/slide262.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5.xml.rels><?xml version="1.0" encoding="UTF-8"?>
<Relationships xmlns="http://schemas.openxmlformats.org/package/2006/relationships"><Relationship Id="rId1" Type="http://schemas.openxmlformats.org/officeDocument/2006/relationships/slide" Target="../slides/slide95.xml"/><Relationship Id="rId2" Type="http://schemas.openxmlformats.org/officeDocument/2006/relationships/notesMaster" Target="../notesMasters/notesMaster1.xml"/>
</Relationships>
</file>

<file path=ppt/notesSlides/_rels/notesSlide96.xml.rels><?xml version="1.0" encoding="UTF-8"?>
<Relationships xmlns="http://schemas.openxmlformats.org/package/2006/relationships"><Relationship Id="rId1" Type="http://schemas.openxmlformats.org/officeDocument/2006/relationships/slide" Target="../slides/slide96.xml"/><Relationship Id="rId2" Type="http://schemas.openxmlformats.org/officeDocument/2006/relationships/notesMaster" Target="../notesMasters/notesMaster1.xml"/>
</Relationships>
</file>

<file path=ppt/notesSlides/_rels/notesSlide97.xml.rels><?xml version="1.0" encoding="UTF-8"?>
<Relationships xmlns="http://schemas.openxmlformats.org/package/2006/relationships"><Relationship Id="rId1" Type="http://schemas.openxmlformats.org/officeDocument/2006/relationships/slide" Target="../slides/slide9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6"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987"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5A8968E7-7BDD-4B4E-BDF0-CC8FE80E7344}" type="slidenum">
              <a:rPr lang="fr-FR" sz="1300">
                <a:solidFill>
                  <a:srgbClr val="000000"/>
                </a:solidFill>
                <a:latin typeface="+mn-lt"/>
                <a:ea typeface="+mn-ea"/>
              </a:rPr>
              <a:t>&lt;numéro&gt;</a:t>
            </a:fld>
            <a:endParaRPr/>
          </a:p>
        </p:txBody>
      </p:sp>
    </p:spTree>
  </p:cSld>
</p:notes>
</file>

<file path=ppt/notesSlides/notesSlide10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6"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07"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C1F3C766-1888-4900-AEA9-E259C53559D7}" type="slidenum">
              <a:rPr lang="fr-FR" sz="1300">
                <a:solidFill>
                  <a:srgbClr val="000000"/>
                </a:solidFill>
                <a:latin typeface="+mn-lt"/>
                <a:ea typeface="+mn-ea"/>
              </a:rPr>
              <a:t>&lt;numéro&gt;</a:t>
            </a:fld>
            <a:endParaRPr/>
          </a:p>
        </p:txBody>
      </p:sp>
    </p:spTree>
  </p:cSld>
</p:notes>
</file>

<file path=ppt/notesSlides/notesSlide1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8" name="PlaceHolder 1"/>
          <p:cNvSpPr>
            <a:spLocks noGrp="1"/>
          </p:cNvSpPr>
          <p:nvPr>
            <p:ph type="body"/>
          </p:nvPr>
        </p:nvSpPr>
        <p:spPr>
          <a:xfrm>
            <a:off x="709920" y="4861440"/>
            <a:ext cx="5677920" cy="4604040"/>
          </a:xfrm>
          <a:prstGeom prst="rect">
            <a:avLst/>
          </a:prstGeom>
        </p:spPr>
        <p:txBody>
          <a:bodyPr lIns="99000" rIns="99000" tIns="49680" bIns="49680"/>
          <a:p>
            <a:r>
              <a:rPr lang="fr-FR"/>
              <a:t>Api History : </a:t>
            </a:r>
            <a:r>
              <a:rPr lang="fr-FR" u="sng">
                <a:solidFill>
                  <a:srgbClr val="000000"/>
                </a:solidFill>
              </a:rPr>
              <a:t>http://devlint.fr/blog/ajax-historique-et-navigation</a:t>
            </a:r>
            <a:endParaRPr/>
          </a:p>
        </p:txBody>
      </p:sp>
      <p:sp>
        <p:nvSpPr>
          <p:cNvPr id="1009"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464EF8C9-A666-40F4-8853-2EDAA65EE430}" type="slidenum">
              <a:rPr lang="fr-FR" sz="1300">
                <a:solidFill>
                  <a:srgbClr val="000000"/>
                </a:solidFill>
                <a:latin typeface="+mn-lt"/>
                <a:ea typeface="+mn-ea"/>
              </a:rPr>
              <a:t>&lt;numéro&gt;</a:t>
            </a:fld>
            <a:endParaRPr/>
          </a:p>
        </p:txBody>
      </p:sp>
    </p:spTree>
  </p:cSld>
</p:notes>
</file>

<file path=ppt/notesSlides/notesSlide1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0"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11"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30839AE3-B5C9-4425-B72C-155A756D4E9D}" type="slidenum">
              <a:rPr lang="fr-FR" sz="1300">
                <a:solidFill>
                  <a:srgbClr val="000000"/>
                </a:solidFill>
                <a:latin typeface="+mn-lt"/>
                <a:ea typeface="+mn-ea"/>
              </a:rPr>
              <a:t>&lt;numéro&gt;</a:t>
            </a:fld>
            <a:endParaRPr/>
          </a:p>
        </p:txBody>
      </p:sp>
    </p:spTree>
  </p:cSld>
</p:notes>
</file>

<file path=ppt/notesSlides/notesSlide1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2"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13"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EFCD4AAB-75FA-4478-8A4B-CB7875472251}" type="slidenum">
              <a:rPr lang="fr-FR" sz="1300">
                <a:solidFill>
                  <a:srgbClr val="000000"/>
                </a:solidFill>
                <a:latin typeface="+mn-lt"/>
                <a:ea typeface="+mn-ea"/>
              </a:rPr>
              <a:t>&lt;numéro&gt;</a:t>
            </a:fld>
            <a:endParaRPr/>
          </a:p>
        </p:txBody>
      </p:sp>
    </p:spTree>
  </p:cSld>
</p:notes>
</file>

<file path=ppt/notesSlides/notesSlide1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4"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15"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2721DEAE-78A9-420B-AD17-E7DD7F9FE22A}" type="slidenum">
              <a:rPr lang="fr-FR" sz="1300">
                <a:solidFill>
                  <a:srgbClr val="000000"/>
                </a:solidFill>
                <a:latin typeface="+mn-lt"/>
                <a:ea typeface="+mn-ea"/>
              </a:rPr>
              <a:t>&lt;numéro&gt;</a:t>
            </a:fld>
            <a:endParaRPr/>
          </a:p>
        </p:txBody>
      </p:sp>
    </p:spTree>
  </p:cSld>
</p:notes>
</file>

<file path=ppt/notesSlides/notesSlide1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6"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17"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8DED919B-D9D7-4986-8F3F-5419B26A772C}" type="slidenum">
              <a:rPr lang="fr-FR" sz="1300">
                <a:solidFill>
                  <a:srgbClr val="000000"/>
                </a:solidFill>
                <a:latin typeface="+mn-lt"/>
                <a:ea typeface="+mn-ea"/>
              </a:rPr>
              <a:t>&lt;numéro&gt;</a:t>
            </a:fld>
            <a:endParaRPr/>
          </a:p>
        </p:txBody>
      </p:sp>
    </p:spTree>
  </p:cSld>
</p:notes>
</file>

<file path=ppt/notesSlides/notesSlide1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8" name="PlaceHolder 1"/>
          <p:cNvSpPr>
            <a:spLocks noGrp="1"/>
          </p:cNvSpPr>
          <p:nvPr>
            <p:ph type="body"/>
          </p:nvPr>
        </p:nvSpPr>
        <p:spPr>
          <a:xfrm>
            <a:off x="709920" y="4861440"/>
            <a:ext cx="5677920" cy="4604040"/>
          </a:xfrm>
          <a:prstGeom prst="rect">
            <a:avLst/>
          </a:prstGeom>
        </p:spPr>
        <p:txBody>
          <a:bodyPr lIns="99000" rIns="99000" tIns="49680" bIns="49680"/>
          <a:p>
            <a:r>
              <a:rPr lang="fr-FR"/>
              <a:t>- Section : </a:t>
            </a:r>
            <a:r>
              <a:rPr lang="fr-FR" sz="1200">
                <a:solidFill>
                  <a:srgbClr val="000000"/>
                </a:solidFill>
                <a:latin typeface="+mn-lt"/>
                <a:ea typeface="+mn-ea"/>
              </a:rPr>
              <a:t>Section générique regroupant un même sujet, une même fonctionnalité, de préférence avec un en-tête, ou bien section d'application web</a:t>
            </a:r>
            <a:endParaRPr/>
          </a:p>
          <a:p>
            <a:r>
              <a:rPr lang="fr-FR" sz="1200">
                <a:solidFill>
                  <a:srgbClr val="000000"/>
                </a:solidFill>
                <a:latin typeface="+mn-lt"/>
                <a:ea typeface="+mn-ea"/>
              </a:rPr>
              <a:t>- Aside : Section dont le contenu est un complément par rapport à ce qui l'entoure, qui n'est pas forcément en lien direct avec le contenu mais qui peut apporter des informations supplémentaires.</a:t>
            </a:r>
            <a:endParaRPr/>
          </a:p>
        </p:txBody>
      </p:sp>
      <p:sp>
        <p:nvSpPr>
          <p:cNvPr id="1019"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91CBF66A-0481-42DC-94BA-F43EF94F312B}" type="slidenum">
              <a:rPr lang="fr-FR" sz="1300">
                <a:solidFill>
                  <a:srgbClr val="000000"/>
                </a:solidFill>
                <a:latin typeface="+mn-lt"/>
                <a:ea typeface="+mn-ea"/>
              </a:rPr>
              <a:t>&lt;numéro&gt;</a:t>
            </a:fld>
            <a:endParaRPr/>
          </a:p>
        </p:txBody>
      </p:sp>
    </p:spTree>
  </p:cSld>
</p:notes>
</file>

<file path=ppt/notesSlides/notesSlide1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0"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21"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3EAE6570-F04D-4A4C-BA18-0AD868204D65}" type="slidenum">
              <a:rPr lang="fr-FR" sz="1300">
                <a:solidFill>
                  <a:srgbClr val="000000"/>
                </a:solidFill>
                <a:latin typeface="+mn-lt"/>
                <a:ea typeface="+mn-ea"/>
              </a:rPr>
              <a:t>&lt;numéro&gt;</a:t>
            </a:fld>
            <a:endParaRPr/>
          </a:p>
        </p:txBody>
      </p:sp>
    </p:spTree>
  </p:cSld>
</p:notes>
</file>

<file path=ppt/notesSlides/notesSlide1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2"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23"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B09A971F-CEE2-4E69-9B1A-603D45B9F5BE}" type="slidenum">
              <a:rPr lang="fr-FR" sz="1300">
                <a:solidFill>
                  <a:srgbClr val="000000"/>
                </a:solidFill>
                <a:latin typeface="+mn-lt"/>
                <a:ea typeface="+mn-ea"/>
              </a:rPr>
              <a:t>&lt;numéro&gt;</a:t>
            </a:fld>
            <a:endParaRPr/>
          </a:p>
        </p:txBody>
      </p:sp>
    </p:spTree>
  </p:cSld>
</p:notes>
</file>

<file path=ppt/notesSlides/notesSlide1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4" name="PlaceHolder 1"/>
          <p:cNvSpPr>
            <a:spLocks noGrp="1"/>
          </p:cNvSpPr>
          <p:nvPr>
            <p:ph type="body"/>
          </p:nvPr>
        </p:nvSpPr>
        <p:spPr>
          <a:xfrm>
            <a:off x="709920" y="4861440"/>
            <a:ext cx="5677920" cy="4604040"/>
          </a:xfrm>
          <a:prstGeom prst="rect">
            <a:avLst/>
          </a:prstGeom>
        </p:spPr>
        <p:txBody>
          <a:bodyPr lIns="99000" rIns="99000" tIns="49680" bIns="49680"/>
          <a:p>
            <a:r>
              <a:rPr lang="fr-FR"/>
              <a:t>Time ne peut pas être auto-fermante !</a:t>
            </a:r>
            <a:endParaRPr/>
          </a:p>
          <a:p>
            <a:endParaRPr/>
          </a:p>
          <a:p>
            <a:r>
              <a:rPr lang="fr-FR"/>
              <a:t>Sert à indiquer aux bots de référencement la date « universelle ».</a:t>
            </a:r>
            <a:endParaRPr/>
          </a:p>
        </p:txBody>
      </p:sp>
      <p:sp>
        <p:nvSpPr>
          <p:cNvPr id="1025"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5E79B1ED-DFE7-431A-8E11-DD6D89701A98}" type="slidenum">
              <a:rPr lang="fr-FR" sz="1300">
                <a:solidFill>
                  <a:srgbClr val="000000"/>
                </a:solidFill>
                <a:latin typeface="+mn-lt"/>
                <a:ea typeface="+mn-ea"/>
              </a:rPr>
              <a:t>&lt;numéro&gt;</a:t>
            </a:fld>
            <a:endParaRPr/>
          </a:p>
        </p:txBody>
      </p:sp>
    </p:spTree>
  </p:cSld>
</p:notes>
</file>

<file path=ppt/notesSlides/notesSlide1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6"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27"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579E8428-48B9-4481-82D1-9CACB5EFDD22}" type="slidenum">
              <a:rPr lang="fr-FR" sz="1300">
                <a:solidFill>
                  <a:srgbClr val="000000"/>
                </a:solidFill>
                <a:latin typeface="+mn-lt"/>
                <a:ea typeface="+mn-ea"/>
              </a:rPr>
              <a:t>&lt;numéro&gt;</a:t>
            </a:fld>
            <a:endParaRPr/>
          </a:p>
        </p:txBody>
      </p:sp>
    </p:spTree>
  </p:cSld>
</p:notes>
</file>

<file path=ppt/notesSlides/notesSlide1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8"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29"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1974FC4E-757A-4F67-A4D5-A7C5F5A829CB}" type="slidenum">
              <a:rPr lang="fr-FR" sz="1300">
                <a:solidFill>
                  <a:srgbClr val="000000"/>
                </a:solidFill>
                <a:latin typeface="+mn-lt"/>
                <a:ea typeface="+mn-ea"/>
              </a:rPr>
              <a:t>&lt;numéro&gt;</a:t>
            </a:fld>
            <a:endParaRPr/>
          </a:p>
        </p:txBody>
      </p:sp>
    </p:spTree>
  </p:cSld>
</p:notes>
</file>

<file path=ppt/notesSlides/notesSlide1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0"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31"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DC4A6A33-808D-4211-8F50-29007FD3467A}" type="slidenum">
              <a:rPr lang="fr-FR" sz="1300">
                <a:solidFill>
                  <a:srgbClr val="000000"/>
                </a:solidFill>
                <a:latin typeface="+mn-lt"/>
                <a:ea typeface="+mn-ea"/>
              </a:rPr>
              <a:t>&lt;numéro&gt;</a:t>
            </a:fld>
            <a:endParaRPr/>
          </a:p>
        </p:txBody>
      </p:sp>
    </p:spTree>
  </p:cSld>
</p:notes>
</file>

<file path=ppt/notesSlides/notesSlide1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2"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33"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E3660F6F-FD47-4362-B325-E66ADE6CA85E}" type="slidenum">
              <a:rPr lang="fr-FR" sz="1300">
                <a:solidFill>
                  <a:srgbClr val="000000"/>
                </a:solidFill>
                <a:latin typeface="+mn-lt"/>
                <a:ea typeface="+mn-ea"/>
              </a:rPr>
              <a:t>&lt;numéro&gt;</a:t>
            </a:fld>
            <a:endParaRPr/>
          </a:p>
        </p:txBody>
      </p:sp>
    </p:spTree>
  </p:cSld>
</p:notes>
</file>

<file path=ppt/notesSlides/notesSlide1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4"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35"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D80D2D64-FD59-47BB-88EA-C1F28190B38C}" type="slidenum">
              <a:rPr lang="fr-FR" sz="1300">
                <a:solidFill>
                  <a:srgbClr val="000000"/>
                </a:solidFill>
                <a:latin typeface="+mn-lt"/>
                <a:ea typeface="+mn-ea"/>
              </a:rPr>
              <a:t>&lt;numéro&gt;</a:t>
            </a:fld>
            <a:endParaRPr/>
          </a:p>
        </p:txBody>
      </p:sp>
    </p:spTree>
  </p:cSld>
</p:notes>
</file>

<file path=ppt/notesSlides/notesSlide1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6"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37"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EB1E9FE3-83E0-482E-83AE-502B785614D3}" type="slidenum">
              <a:rPr lang="fr-FR" sz="1300">
                <a:solidFill>
                  <a:srgbClr val="000000"/>
                </a:solidFill>
                <a:latin typeface="+mn-lt"/>
                <a:ea typeface="+mn-ea"/>
              </a:rPr>
              <a:t>&lt;numéro&gt;</a:t>
            </a:fld>
            <a:endParaRPr/>
          </a:p>
        </p:txBody>
      </p:sp>
    </p:spTree>
  </p:cSld>
</p:notes>
</file>

<file path=ppt/notesSlides/notesSlide1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8"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39"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EBB0BAAD-CF36-406B-8765-7D629721EEA8}" type="slidenum">
              <a:rPr lang="fr-FR" sz="1300">
                <a:solidFill>
                  <a:srgbClr val="000000"/>
                </a:solidFill>
                <a:latin typeface="+mn-lt"/>
                <a:ea typeface="+mn-ea"/>
              </a:rPr>
              <a:t>&lt;numéro&gt;</a:t>
            </a:fld>
            <a:endParaRPr/>
          </a:p>
        </p:txBody>
      </p:sp>
    </p:spTree>
  </p:cSld>
</p:notes>
</file>

<file path=ppt/notesSlides/notesSlide15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0"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41"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DB8EBA3B-88B2-4088-8DF2-7D47F9A2FC48}" type="slidenum">
              <a:rPr lang="fr-FR" sz="1300">
                <a:solidFill>
                  <a:srgbClr val="000000"/>
                </a:solidFill>
                <a:latin typeface="+mn-lt"/>
                <a:ea typeface="+mn-ea"/>
              </a:rPr>
              <a:t>&lt;numéro&gt;</a:t>
            </a:fld>
            <a:endParaRPr/>
          </a:p>
        </p:txBody>
      </p:sp>
    </p:spTree>
  </p:cSld>
</p:notes>
</file>

<file path=ppt/notesSlides/notesSlide15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2"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43"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79856008-CCCF-4DFD-A92C-72B8D58D8939}" type="slidenum">
              <a:rPr lang="fr-FR" sz="1300">
                <a:solidFill>
                  <a:srgbClr val="000000"/>
                </a:solidFill>
                <a:latin typeface="+mn-lt"/>
                <a:ea typeface="+mn-ea"/>
              </a:rPr>
              <a:t>&lt;numéro&gt;</a:t>
            </a:fld>
            <a:endParaRPr/>
          </a:p>
        </p:txBody>
      </p:sp>
    </p:spTree>
  </p:cSld>
</p:notes>
</file>

<file path=ppt/notesSlides/notesSlide15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4"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45"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E1E9174F-703C-4E43-B6A8-32CFCB25D2AD}" type="slidenum">
              <a:rPr lang="fr-FR" sz="1300">
                <a:solidFill>
                  <a:srgbClr val="000000"/>
                </a:solidFill>
                <a:latin typeface="+mn-lt"/>
                <a:ea typeface="+mn-ea"/>
              </a:rPr>
              <a:t>&lt;numéro&gt;</a:t>
            </a:fld>
            <a:endParaRPr/>
          </a:p>
        </p:txBody>
      </p:sp>
    </p:spTree>
  </p:cSld>
</p:notes>
</file>

<file path=ppt/notesSlides/notesSlide16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6"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47"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0FD1F641-466F-4902-B5FA-F991CB22F116}" type="slidenum">
              <a:rPr lang="fr-FR" sz="1300">
                <a:solidFill>
                  <a:srgbClr val="000000"/>
                </a:solidFill>
                <a:latin typeface="+mn-lt"/>
                <a:ea typeface="+mn-ea"/>
              </a:rPr>
              <a:t>&lt;numéro&gt;</a:t>
            </a:fld>
            <a:endParaRPr/>
          </a:p>
        </p:txBody>
      </p:sp>
    </p:spTree>
  </p:cSld>
</p:notes>
</file>

<file path=ppt/notesSlides/notesSlide16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8"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49"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9FBF2D72-3B42-4767-AF0E-A8295982B2AC}" type="slidenum">
              <a:rPr lang="fr-FR" sz="1300">
                <a:solidFill>
                  <a:srgbClr val="000000"/>
                </a:solidFill>
                <a:latin typeface="+mn-lt"/>
                <a:ea typeface="+mn-ea"/>
              </a:rPr>
              <a:t>&lt;numéro&gt;</a:t>
            </a:fld>
            <a:endParaRPr/>
          </a:p>
        </p:txBody>
      </p:sp>
    </p:spTree>
  </p:cSld>
</p:notes>
</file>

<file path=ppt/notesSlides/notesSlide16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0"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51"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121995B4-0364-4BFF-BFB9-2BF608A31C64}" type="slidenum">
              <a:rPr lang="fr-FR" sz="1300">
                <a:solidFill>
                  <a:srgbClr val="000000"/>
                </a:solidFill>
                <a:latin typeface="+mn-lt"/>
                <a:ea typeface="+mn-ea"/>
              </a:rPr>
              <a:t>&lt;numéro&gt;</a:t>
            </a:fld>
            <a:endParaRPr/>
          </a:p>
        </p:txBody>
      </p:sp>
    </p:spTree>
  </p:cSld>
</p:notes>
</file>

<file path=ppt/notesSlides/notesSlide16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2"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53"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B991E19E-F60D-4EAA-BAE5-C9E7148F0089}" type="slidenum">
              <a:rPr lang="fr-FR" sz="1300">
                <a:solidFill>
                  <a:srgbClr val="000000"/>
                </a:solidFill>
                <a:latin typeface="+mn-lt"/>
                <a:ea typeface="+mn-ea"/>
              </a:rPr>
              <a:t>&lt;numéro&gt;</a:t>
            </a:fld>
            <a:endParaRPr/>
          </a:p>
        </p:txBody>
      </p:sp>
    </p:spTree>
  </p:cSld>
</p:notes>
</file>

<file path=ppt/notesSlides/notesSlide16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4"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55"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625EB566-15CE-40CA-9019-D36CC561FD7B}" type="slidenum">
              <a:rPr lang="fr-FR" sz="1300">
                <a:solidFill>
                  <a:srgbClr val="000000"/>
                </a:solidFill>
                <a:latin typeface="+mn-lt"/>
                <a:ea typeface="+mn-ea"/>
              </a:rPr>
              <a:t>&lt;numéro&gt;</a:t>
            </a:fld>
            <a:endParaRPr/>
          </a:p>
        </p:txBody>
      </p:sp>
    </p:spTree>
  </p:cSld>
</p:notes>
</file>

<file path=ppt/notesSlides/notesSlide16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6"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57"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559692A3-346F-40B1-8D3E-E5C6414A2962}" type="slidenum">
              <a:rPr lang="fr-FR" sz="1300">
                <a:solidFill>
                  <a:srgbClr val="000000"/>
                </a:solidFill>
                <a:latin typeface="+mn-lt"/>
                <a:ea typeface="+mn-ea"/>
              </a:rPr>
              <a:t>&lt;numéro&gt;</a:t>
            </a:fld>
            <a:endParaRPr/>
          </a:p>
        </p:txBody>
      </p:sp>
    </p:spTree>
  </p:cSld>
</p:notes>
</file>

<file path=ppt/notesSlides/notesSlide16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8" name="PlaceHolder 1"/>
          <p:cNvSpPr>
            <a:spLocks noGrp="1"/>
          </p:cNvSpPr>
          <p:nvPr>
            <p:ph type="body"/>
          </p:nvPr>
        </p:nvSpPr>
        <p:spPr>
          <a:xfrm>
            <a:off x="709920" y="4861440"/>
            <a:ext cx="5677920" cy="4604040"/>
          </a:xfrm>
          <a:prstGeom prst="rect">
            <a:avLst/>
          </a:prstGeom>
        </p:spPr>
        <p:txBody>
          <a:bodyPr lIns="99000" rIns="99000" tIns="49680" bIns="49680"/>
          <a:p>
            <a:r>
              <a:rPr lang="fr-FR"/>
              <a:t>Autre plugin : videojs.</a:t>
            </a:r>
            <a:endParaRPr/>
          </a:p>
        </p:txBody>
      </p:sp>
      <p:sp>
        <p:nvSpPr>
          <p:cNvPr id="1059"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8EBD51FB-13F1-41FA-8901-6AF099D7B817}" type="slidenum">
              <a:rPr lang="fr-FR" sz="1300">
                <a:solidFill>
                  <a:srgbClr val="000000"/>
                </a:solidFill>
                <a:latin typeface="+mn-lt"/>
                <a:ea typeface="+mn-ea"/>
              </a:rPr>
              <a:t>&lt;numéro&gt;</a:t>
            </a:fld>
            <a:endParaRPr/>
          </a:p>
        </p:txBody>
      </p:sp>
    </p:spTree>
  </p:cSld>
</p:notes>
</file>

<file path=ppt/notesSlides/notesSlide16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0"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61"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DC25B6E2-F274-4112-82E7-726674B8C096}" type="slidenum">
              <a:rPr lang="fr-FR" sz="1300">
                <a:solidFill>
                  <a:srgbClr val="000000"/>
                </a:solidFill>
                <a:latin typeface="+mn-lt"/>
                <a:ea typeface="+mn-ea"/>
              </a:rPr>
              <a:t>&lt;numéro&gt;</a:t>
            </a:fld>
            <a:endParaRPr/>
          </a:p>
        </p:txBody>
      </p:sp>
    </p:spTree>
  </p:cSld>
</p:notes>
</file>

<file path=ppt/notesSlides/notesSlide17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2"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63"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063DE1CF-516A-4F45-B5B3-DECD94ACA567}" type="slidenum">
              <a:rPr lang="fr-FR" sz="1300">
                <a:solidFill>
                  <a:srgbClr val="000000"/>
                </a:solidFill>
                <a:latin typeface="+mn-lt"/>
                <a:ea typeface="+mn-ea"/>
              </a:rPr>
              <a:t>&lt;numéro&gt;</a:t>
            </a:fld>
            <a:endParaRPr/>
          </a:p>
        </p:txBody>
      </p:sp>
    </p:spTree>
  </p:cSld>
</p:notes>
</file>

<file path=ppt/notesSlides/notesSlide17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4"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65"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75423D0D-5998-4992-A862-C710AD33D9BE}" type="slidenum">
              <a:rPr lang="fr-FR" sz="1300">
                <a:solidFill>
                  <a:srgbClr val="000000"/>
                </a:solidFill>
                <a:latin typeface="+mn-lt"/>
                <a:ea typeface="+mn-ea"/>
              </a:rPr>
              <a:t>&lt;numéro&gt;</a:t>
            </a:fld>
            <a:endParaRPr/>
          </a:p>
        </p:txBody>
      </p:sp>
    </p:spTree>
  </p:cSld>
</p:notes>
</file>

<file path=ppt/notesSlides/notesSlide17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6"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67"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0D70AE30-2ACF-4B86-BD09-AC61F2E67430}" type="slidenum">
              <a:rPr lang="fr-FR" sz="1300">
                <a:solidFill>
                  <a:srgbClr val="000000"/>
                </a:solidFill>
                <a:latin typeface="+mn-lt"/>
                <a:ea typeface="+mn-ea"/>
              </a:rPr>
              <a:t>&lt;numéro&gt;</a:t>
            </a:fld>
            <a:endParaRPr/>
          </a:p>
        </p:txBody>
      </p:sp>
    </p:spTree>
  </p:cSld>
</p:notes>
</file>

<file path=ppt/notesSlides/notesSlide17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8"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69"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423BC731-1F72-432E-94EF-FCE1249C322F}" type="slidenum">
              <a:rPr lang="fr-FR" sz="1300">
                <a:solidFill>
                  <a:srgbClr val="000000"/>
                </a:solidFill>
                <a:latin typeface="+mn-lt"/>
                <a:ea typeface="+mn-ea"/>
              </a:rPr>
              <a:t>&lt;numéro&gt;</a:t>
            </a:fld>
            <a:endParaRPr/>
          </a:p>
        </p:txBody>
      </p:sp>
    </p:spTree>
  </p:cSld>
</p:notes>
</file>

<file path=ppt/notesSlides/notesSlide17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0"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71"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9DBB13AB-6912-4B44-8337-C8CF312F7778}" type="slidenum">
              <a:rPr lang="fr-FR" sz="1300">
                <a:solidFill>
                  <a:srgbClr val="000000"/>
                </a:solidFill>
                <a:latin typeface="+mn-lt"/>
                <a:ea typeface="+mn-ea"/>
              </a:rPr>
              <a:t>&lt;numéro&gt;</a:t>
            </a:fld>
            <a:endParaRPr/>
          </a:p>
        </p:txBody>
      </p:sp>
    </p:spTree>
  </p:cSld>
</p:notes>
</file>

<file path=ppt/notesSlides/notesSlide17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2"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73"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C9E522D3-ACB4-439D-89D1-D058D231726F}" type="slidenum">
              <a:rPr lang="fr-FR" sz="1300">
                <a:solidFill>
                  <a:srgbClr val="000000"/>
                </a:solidFill>
                <a:latin typeface="+mn-lt"/>
                <a:ea typeface="+mn-ea"/>
              </a:rPr>
              <a:t>&lt;numéro&gt;</a:t>
            </a:fld>
            <a:endParaRPr/>
          </a:p>
        </p:txBody>
      </p:sp>
    </p:spTree>
  </p:cSld>
</p:notes>
</file>

<file path=ppt/notesSlides/notesSlide17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4"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75"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76CB907C-C043-4853-A67A-B7D630EAB1E6}" type="slidenum">
              <a:rPr lang="fr-FR" sz="1300">
                <a:solidFill>
                  <a:srgbClr val="000000"/>
                </a:solidFill>
                <a:latin typeface="+mn-lt"/>
                <a:ea typeface="+mn-ea"/>
              </a:rPr>
              <a:t>&lt;numéro&gt;</a:t>
            </a:fld>
            <a:endParaRPr/>
          </a:p>
        </p:txBody>
      </p:sp>
    </p:spTree>
  </p:cSld>
</p:notes>
</file>

<file path=ppt/notesSlides/notesSlide18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6"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77"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52D057A2-CCD6-4C1B-8691-AD29843BD67A}" type="slidenum">
              <a:rPr lang="fr-FR" sz="1300">
                <a:solidFill>
                  <a:srgbClr val="000000"/>
                </a:solidFill>
                <a:latin typeface="+mn-lt"/>
                <a:ea typeface="+mn-ea"/>
              </a:rPr>
              <a:t>&lt;numéro&gt;</a:t>
            </a:fld>
            <a:endParaRPr/>
          </a:p>
        </p:txBody>
      </p:sp>
    </p:spTree>
  </p:cSld>
</p:notes>
</file>

<file path=ppt/notesSlides/notesSlide18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8"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79"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A486F500-2FDE-41B7-BC89-9393B0748B2E}" type="slidenum">
              <a:rPr lang="fr-FR" sz="1300">
                <a:solidFill>
                  <a:srgbClr val="000000"/>
                </a:solidFill>
                <a:latin typeface="+mn-lt"/>
                <a:ea typeface="+mn-ea"/>
              </a:rPr>
              <a:t>&lt;numéro&gt;</a:t>
            </a:fld>
            <a:endParaRPr/>
          </a:p>
        </p:txBody>
      </p:sp>
    </p:spTree>
  </p:cSld>
</p:notes>
</file>

<file path=ppt/notesSlides/notesSlide18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0"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81"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B2987874-EEC0-4D6E-8FEA-395ED9DB2A71}" type="slidenum">
              <a:rPr lang="fr-FR" sz="1300">
                <a:solidFill>
                  <a:srgbClr val="000000"/>
                </a:solidFill>
                <a:latin typeface="+mn-lt"/>
                <a:ea typeface="+mn-ea"/>
              </a:rPr>
              <a:t>&lt;numéro&gt;</a:t>
            </a:fld>
            <a:endParaRPr/>
          </a:p>
        </p:txBody>
      </p:sp>
    </p:spTree>
  </p:cSld>
</p:notes>
</file>

<file path=ppt/notesSlides/notesSlide18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2"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83"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900AB3FF-AD62-42D8-A93D-AA4E5A340A37}" type="slidenum">
              <a:rPr lang="fr-FR" sz="1300">
                <a:solidFill>
                  <a:srgbClr val="000000"/>
                </a:solidFill>
                <a:latin typeface="+mn-lt"/>
                <a:ea typeface="+mn-ea"/>
              </a:rPr>
              <a:t>&lt;numéro&gt;</a:t>
            </a:fld>
            <a:endParaRPr/>
          </a:p>
        </p:txBody>
      </p:sp>
    </p:spTree>
  </p:cSld>
</p:notes>
</file>

<file path=ppt/notesSlides/notesSlide18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4"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85"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D2AED554-E9DC-4CC1-802F-775F92B387EB}" type="slidenum">
              <a:rPr lang="fr-FR" sz="1300">
                <a:solidFill>
                  <a:srgbClr val="000000"/>
                </a:solidFill>
                <a:latin typeface="+mn-lt"/>
                <a:ea typeface="+mn-ea"/>
              </a:rPr>
              <a:t>&lt;numéro&gt;</a:t>
            </a:fld>
            <a:endParaRPr/>
          </a:p>
        </p:txBody>
      </p:sp>
    </p:spTree>
  </p:cSld>
</p:notes>
</file>

<file path=ppt/notesSlides/notesSlide18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6"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87"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0CD9F761-7EFD-4C09-8D6D-73BA0C08FD67}" type="slidenum">
              <a:rPr lang="fr-FR" sz="1300">
                <a:solidFill>
                  <a:srgbClr val="000000"/>
                </a:solidFill>
                <a:latin typeface="+mn-lt"/>
                <a:ea typeface="+mn-ea"/>
              </a:rPr>
              <a:t>&lt;numéro&gt;</a:t>
            </a:fld>
            <a:endParaRPr/>
          </a:p>
        </p:txBody>
      </p:sp>
    </p:spTree>
  </p:cSld>
</p:notes>
</file>

<file path=ppt/notesSlides/notesSlide18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8" name="PlaceHolder 1"/>
          <p:cNvSpPr>
            <a:spLocks noGrp="1"/>
          </p:cNvSpPr>
          <p:nvPr>
            <p:ph type="body"/>
          </p:nvPr>
        </p:nvSpPr>
        <p:spPr>
          <a:xfrm>
            <a:off x="709920" y="4861440"/>
            <a:ext cx="5677920" cy="4604040"/>
          </a:xfrm>
          <a:prstGeom prst="rect">
            <a:avLst/>
          </a:prstGeom>
        </p:spPr>
        <p:txBody>
          <a:bodyPr lIns="99000" rIns="99000" tIns="49680" bIns="49680"/>
          <a:p>
            <a:r>
              <a:rPr lang="fr-FR" u="sng">
                <a:solidFill>
                  <a:srgbClr val="000000"/>
                </a:solidFill>
              </a:rPr>
              <a:t>http://html5demos.com/drag</a:t>
            </a:r>
            <a:endParaRPr/>
          </a:p>
        </p:txBody>
      </p:sp>
      <p:sp>
        <p:nvSpPr>
          <p:cNvPr id="1089"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89C0CFA9-8B8E-48CA-81AB-74C406517190}" type="slidenum">
              <a:rPr lang="fr-FR" sz="1300">
                <a:solidFill>
                  <a:srgbClr val="000000"/>
                </a:solidFill>
                <a:latin typeface="+mn-lt"/>
                <a:ea typeface="+mn-ea"/>
              </a:rPr>
              <a:t>&lt;numéro&gt;</a:t>
            </a:fld>
            <a:endParaRPr/>
          </a:p>
        </p:txBody>
      </p:sp>
    </p:spTree>
  </p:cSld>
</p:notes>
</file>

<file path=ppt/notesSlides/notesSlide18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0"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91"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6120E63C-B739-41FE-B02E-5002EA42CAB7}" type="slidenum">
              <a:rPr lang="fr-FR" sz="1300">
                <a:solidFill>
                  <a:srgbClr val="000000"/>
                </a:solidFill>
                <a:latin typeface="+mn-lt"/>
                <a:ea typeface="+mn-ea"/>
              </a:rPr>
              <a:t>&lt;numéro&gt;</a:t>
            </a:fld>
            <a:endParaRPr/>
          </a:p>
        </p:txBody>
      </p:sp>
    </p:spTree>
  </p:cSld>
</p:notes>
</file>

<file path=ppt/notesSlides/notesSlide18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2"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93"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89BB0D20-EC86-4A43-B0D9-4F915B23FC15}" type="slidenum">
              <a:rPr lang="fr-FR" sz="1300">
                <a:solidFill>
                  <a:srgbClr val="000000"/>
                </a:solidFill>
                <a:latin typeface="+mn-lt"/>
                <a:ea typeface="+mn-ea"/>
              </a:rPr>
              <a:t>&lt;numéro&gt;</a:t>
            </a:fld>
            <a:endParaRPr/>
          </a:p>
        </p:txBody>
      </p:sp>
    </p:spTree>
  </p:cSld>
</p:notes>
</file>

<file path=ppt/notesSlides/notesSlide18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4"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95"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308C1B57-303D-48EA-B5F5-8109D96967D7}" type="slidenum">
              <a:rPr lang="fr-FR" sz="1300">
                <a:solidFill>
                  <a:srgbClr val="000000"/>
                </a:solidFill>
                <a:latin typeface="+mn-lt"/>
                <a:ea typeface="+mn-ea"/>
              </a:rPr>
              <a:t>&lt;numéro&gt;</a:t>
            </a:fld>
            <a:endParaRPr/>
          </a:p>
        </p:txBody>
      </p:sp>
    </p:spTree>
  </p:cSld>
</p:notes>
</file>

<file path=ppt/notesSlides/notesSlide19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6"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97"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954E9411-9686-4903-8E8C-D9C33BC004C8}" type="slidenum">
              <a:rPr lang="fr-FR" sz="1300">
                <a:solidFill>
                  <a:srgbClr val="000000"/>
                </a:solidFill>
                <a:latin typeface="+mn-lt"/>
                <a:ea typeface="+mn-ea"/>
              </a:rPr>
              <a:t>&lt;numéro&gt;</a:t>
            </a:fld>
            <a:endParaRPr/>
          </a:p>
        </p:txBody>
      </p:sp>
    </p:spTree>
  </p:cSld>
</p:notes>
</file>

<file path=ppt/notesSlides/notesSlide19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8"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99"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DEB35F6B-53FD-46A6-BC5D-7CECB15060DA}" type="slidenum">
              <a:rPr lang="fr-FR" sz="1300">
                <a:solidFill>
                  <a:srgbClr val="000000"/>
                </a:solidFill>
                <a:latin typeface="+mn-lt"/>
                <a:ea typeface="+mn-ea"/>
              </a:rPr>
              <a:t>&lt;numéro&gt;</a:t>
            </a:fld>
            <a:endParaRPr/>
          </a:p>
        </p:txBody>
      </p:sp>
    </p:spTree>
  </p:cSld>
</p:notes>
</file>

<file path=ppt/notesSlides/notesSlide19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0"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01"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35B43389-3C6F-4EE2-9DAB-E787C506077F}" type="slidenum">
              <a:rPr lang="fr-FR" sz="1300">
                <a:solidFill>
                  <a:srgbClr val="000000"/>
                </a:solidFill>
                <a:latin typeface="+mn-lt"/>
                <a:ea typeface="+mn-ea"/>
              </a:rPr>
              <a:t>&lt;numéro&gt;</a:t>
            </a:fld>
            <a:endParaRPr/>
          </a:p>
        </p:txBody>
      </p:sp>
    </p:spTree>
  </p:cSld>
</p:notes>
</file>

<file path=ppt/notesSlides/notesSlide19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2"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03"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63951167-A197-4FA3-9DAD-B96FA1890D17}" type="slidenum">
              <a:rPr lang="fr-FR" sz="1300">
                <a:solidFill>
                  <a:srgbClr val="000000"/>
                </a:solidFill>
                <a:latin typeface="+mn-lt"/>
                <a:ea typeface="+mn-ea"/>
              </a:rPr>
              <a:t>&lt;numéro&gt;</a:t>
            </a:fld>
            <a:endParaRPr/>
          </a:p>
        </p:txBody>
      </p:sp>
    </p:spTree>
  </p:cSld>
</p:notes>
</file>

<file path=ppt/notesSlides/notesSlide19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4"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05"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C6DB96DB-A704-47A3-A8EA-5BD59355B1EA}" type="slidenum">
              <a:rPr lang="fr-FR" sz="1300">
                <a:solidFill>
                  <a:srgbClr val="000000"/>
                </a:solidFill>
                <a:latin typeface="+mn-lt"/>
                <a:ea typeface="+mn-ea"/>
              </a:rPr>
              <a:t>&lt;numéro&gt;</a:t>
            </a:fld>
            <a:endParaRPr/>
          </a:p>
        </p:txBody>
      </p:sp>
    </p:spTree>
  </p:cSld>
</p:notes>
</file>

<file path=ppt/notesSlides/notesSlide19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6"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07"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AF4156B1-D3E7-4822-AEC2-CDFB174EE258}" type="slidenum">
              <a:rPr lang="fr-FR" sz="1300">
                <a:solidFill>
                  <a:srgbClr val="000000"/>
                </a:solidFill>
                <a:latin typeface="+mn-lt"/>
                <a:ea typeface="+mn-ea"/>
              </a:rPr>
              <a:t>&lt;numéro&gt;</a:t>
            </a:fld>
            <a:endParaRPr/>
          </a:p>
        </p:txBody>
      </p:sp>
    </p:spTree>
  </p:cSld>
</p:notes>
</file>

<file path=ppt/notesSlides/notesSlide19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8"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09"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4FA1AE8D-0519-4D1A-A33A-A4ACEF8C1C10}" type="slidenum">
              <a:rPr lang="fr-FR" sz="1300">
                <a:solidFill>
                  <a:srgbClr val="000000"/>
                </a:solidFill>
                <a:latin typeface="+mn-lt"/>
                <a:ea typeface="+mn-ea"/>
              </a:rPr>
              <a:t>&lt;numéro&gt;</a:t>
            </a:fld>
            <a:endParaRPr/>
          </a:p>
        </p:txBody>
      </p:sp>
    </p:spTree>
  </p:cSld>
</p:notes>
</file>

<file path=ppt/notesSlides/notesSlide19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0"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11"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81FF32D3-6E11-451C-9C0E-BF3656730871}" type="slidenum">
              <a:rPr lang="fr-FR" sz="1300">
                <a:solidFill>
                  <a:srgbClr val="000000"/>
                </a:solidFill>
                <a:latin typeface="+mn-lt"/>
                <a:ea typeface="+mn-ea"/>
              </a:rPr>
              <a:t>&lt;numéro&gt;</a:t>
            </a:fld>
            <a:endParaRPr/>
          </a:p>
        </p:txBody>
      </p:sp>
    </p:spTree>
  </p:cSld>
</p:notes>
</file>

<file path=ppt/notesSlides/notesSlide19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2"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13"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9EB6A5C9-AD37-455F-99AB-C8AAEBAA22E2}" type="slidenum">
              <a:rPr lang="fr-FR" sz="1300">
                <a:solidFill>
                  <a:srgbClr val="000000"/>
                </a:solidFill>
                <a:latin typeface="+mn-lt"/>
                <a:ea typeface="+mn-ea"/>
              </a:rPr>
              <a:t>&lt;numéro&gt;</a:t>
            </a:fld>
            <a:endParaRPr/>
          </a:p>
        </p:txBody>
      </p:sp>
    </p:spTree>
  </p:cSld>
</p:notes>
</file>

<file path=ppt/notesSlides/notesSlide20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4"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15"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DFB68290-B3C4-42BB-84D7-A15A3F550425}" type="slidenum">
              <a:rPr lang="fr-FR" sz="1300">
                <a:solidFill>
                  <a:srgbClr val="000000"/>
                </a:solidFill>
                <a:latin typeface="+mn-lt"/>
                <a:ea typeface="+mn-ea"/>
              </a:rPr>
              <a:t>&lt;numéro&gt;</a:t>
            </a:fld>
            <a:endParaRPr/>
          </a:p>
        </p:txBody>
      </p:sp>
    </p:spTree>
  </p:cSld>
</p:notes>
</file>

<file path=ppt/notesSlides/notesSlide20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6"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17"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AF086D71-39C2-4E45-89CB-2DB0DD4476EC}" type="slidenum">
              <a:rPr lang="fr-FR" sz="1300">
                <a:solidFill>
                  <a:srgbClr val="000000"/>
                </a:solidFill>
                <a:latin typeface="+mn-lt"/>
                <a:ea typeface="+mn-ea"/>
              </a:rPr>
              <a:t>&lt;numéro&gt;</a:t>
            </a:fld>
            <a:endParaRPr/>
          </a:p>
        </p:txBody>
      </p:sp>
    </p:spTree>
  </p:cSld>
</p:notes>
</file>

<file path=ppt/notesSlides/notesSlide20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8"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19"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E6BCEAAC-8ADC-4473-9592-1B50032137AB}" type="slidenum">
              <a:rPr lang="fr-FR" sz="1300">
                <a:solidFill>
                  <a:srgbClr val="000000"/>
                </a:solidFill>
                <a:latin typeface="+mn-lt"/>
                <a:ea typeface="+mn-ea"/>
              </a:rPr>
              <a:t>&lt;numéro&gt;</a:t>
            </a:fld>
            <a:endParaRPr/>
          </a:p>
        </p:txBody>
      </p:sp>
    </p:spTree>
  </p:cSld>
</p:notes>
</file>

<file path=ppt/notesSlides/notesSlide20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0"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21"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3B801C6F-FB97-4BE0-AF48-189BDCDEC937}" type="slidenum">
              <a:rPr lang="fr-FR" sz="1300">
                <a:solidFill>
                  <a:srgbClr val="000000"/>
                </a:solidFill>
                <a:latin typeface="+mn-lt"/>
                <a:ea typeface="+mn-ea"/>
              </a:rPr>
              <a:t>&lt;numéro&gt;</a:t>
            </a:fld>
            <a:endParaRPr/>
          </a:p>
        </p:txBody>
      </p:sp>
    </p:spTree>
  </p:cSld>
</p:notes>
</file>

<file path=ppt/notesSlides/notesSlide20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2"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23"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DA26AF0E-5B81-4653-8312-EBD5D905AF91}" type="slidenum">
              <a:rPr lang="fr-FR" sz="1300">
                <a:solidFill>
                  <a:srgbClr val="000000"/>
                </a:solidFill>
                <a:latin typeface="+mn-lt"/>
                <a:ea typeface="+mn-ea"/>
              </a:rPr>
              <a:t>&lt;numéro&gt;</a:t>
            </a:fld>
            <a:endParaRPr/>
          </a:p>
        </p:txBody>
      </p:sp>
    </p:spTree>
  </p:cSld>
</p:notes>
</file>

<file path=ppt/notesSlides/notesSlide20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4"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25"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ADB6B1E4-AF31-4168-A8B2-419510A7BC5C}" type="slidenum">
              <a:rPr lang="fr-FR" sz="1300">
                <a:solidFill>
                  <a:srgbClr val="000000"/>
                </a:solidFill>
                <a:latin typeface="+mn-lt"/>
                <a:ea typeface="+mn-ea"/>
              </a:rPr>
              <a:t>&lt;numéro&gt;</a:t>
            </a:fld>
            <a:endParaRPr/>
          </a:p>
        </p:txBody>
      </p:sp>
    </p:spTree>
  </p:cSld>
</p:notes>
</file>

<file path=ppt/notesSlides/notesSlide20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6"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27"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40202235-D247-47D5-ABC2-5B29DC469656}" type="slidenum">
              <a:rPr lang="fr-FR" sz="1300">
                <a:solidFill>
                  <a:srgbClr val="000000"/>
                </a:solidFill>
                <a:latin typeface="+mn-lt"/>
                <a:ea typeface="+mn-ea"/>
              </a:rPr>
              <a:t>&lt;numéro&gt;</a:t>
            </a:fld>
            <a:endParaRPr/>
          </a:p>
        </p:txBody>
      </p:sp>
    </p:spTree>
  </p:cSld>
</p:notes>
</file>

<file path=ppt/notesSlides/notesSlide20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8"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29"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795725A0-01A5-4B82-8A18-C885BCEA0A91}" type="slidenum">
              <a:rPr lang="fr-FR" sz="1300">
                <a:solidFill>
                  <a:srgbClr val="000000"/>
                </a:solidFill>
                <a:latin typeface="+mn-lt"/>
                <a:ea typeface="+mn-ea"/>
              </a:rPr>
              <a:t>&lt;numéro&gt;</a:t>
            </a:fld>
            <a:endParaRPr/>
          </a:p>
        </p:txBody>
      </p:sp>
    </p:spTree>
  </p:cSld>
</p:notes>
</file>

<file path=ppt/notesSlides/notesSlide20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0"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31"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728B6FEF-FB68-4D47-96CD-1F8810A45502}" type="slidenum">
              <a:rPr lang="fr-FR" sz="1300">
                <a:solidFill>
                  <a:srgbClr val="000000"/>
                </a:solidFill>
                <a:latin typeface="+mn-lt"/>
                <a:ea typeface="+mn-ea"/>
              </a:rPr>
              <a:t>&lt;numéro&gt;</a:t>
            </a:fld>
            <a:endParaRPr/>
          </a:p>
        </p:txBody>
      </p:sp>
    </p:spTree>
  </p:cSld>
</p:notes>
</file>

<file path=ppt/notesSlides/notesSlide2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2"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33"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CC9E2489-0F5D-4638-A9EC-D6AB2D494FF4}" type="slidenum">
              <a:rPr lang="fr-FR" sz="1300">
                <a:solidFill>
                  <a:srgbClr val="000000"/>
                </a:solidFill>
                <a:latin typeface="+mn-lt"/>
                <a:ea typeface="+mn-ea"/>
              </a:rPr>
              <a:t>&lt;numéro&gt;</a:t>
            </a:fld>
            <a:endParaRPr/>
          </a:p>
        </p:txBody>
      </p:sp>
    </p:spTree>
  </p:cSld>
</p:notes>
</file>

<file path=ppt/notesSlides/notesSlide2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4"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35"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EDC63950-3116-4F5B-A810-1985D0BF6771}" type="slidenum">
              <a:rPr lang="fr-FR" sz="1300">
                <a:solidFill>
                  <a:srgbClr val="000000"/>
                </a:solidFill>
                <a:latin typeface="+mn-lt"/>
                <a:ea typeface="+mn-ea"/>
              </a:rPr>
              <a:t>&lt;numéro&gt;</a:t>
            </a:fld>
            <a:endParaRPr/>
          </a:p>
        </p:txBody>
      </p:sp>
    </p:spTree>
  </p:cSld>
</p:notes>
</file>

<file path=ppt/notesSlides/notesSlide2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6"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37"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89676DFC-B497-4B1E-B41F-4D37622E8995}" type="slidenum">
              <a:rPr lang="fr-FR" sz="1300">
                <a:solidFill>
                  <a:srgbClr val="000000"/>
                </a:solidFill>
                <a:latin typeface="+mn-lt"/>
                <a:ea typeface="+mn-ea"/>
              </a:rPr>
              <a:t>&lt;numéro&gt;</a:t>
            </a:fld>
            <a:endParaRPr/>
          </a:p>
        </p:txBody>
      </p:sp>
    </p:spTree>
  </p:cSld>
</p:notes>
</file>

<file path=ppt/notesSlides/notesSlide2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8"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39"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9DA4E74D-B245-4C18-875E-51101A0C8B11}" type="slidenum">
              <a:rPr lang="fr-FR" sz="1300">
                <a:solidFill>
                  <a:srgbClr val="000000"/>
                </a:solidFill>
                <a:latin typeface="+mn-lt"/>
                <a:ea typeface="+mn-ea"/>
              </a:rPr>
              <a:t>&lt;numéro&gt;</a:t>
            </a:fld>
            <a:endParaRPr/>
          </a:p>
        </p:txBody>
      </p:sp>
    </p:spTree>
  </p:cSld>
</p:notes>
</file>

<file path=ppt/notesSlides/notesSlide2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0"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41"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5957712E-4051-4D2F-9671-9E738FA96988}" type="slidenum">
              <a:rPr lang="fr-FR" sz="1300">
                <a:solidFill>
                  <a:srgbClr val="000000"/>
                </a:solidFill>
                <a:latin typeface="+mn-lt"/>
                <a:ea typeface="+mn-ea"/>
              </a:rPr>
              <a:t>&lt;numéro&gt;</a:t>
            </a:fld>
            <a:endParaRPr/>
          </a:p>
        </p:txBody>
      </p:sp>
    </p:spTree>
  </p:cSld>
</p:notes>
</file>

<file path=ppt/notesSlides/notesSlide2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2" name="PlaceHolder 1"/>
          <p:cNvSpPr>
            <a:spLocks noGrp="1"/>
          </p:cNvSpPr>
          <p:nvPr>
            <p:ph type="body"/>
          </p:nvPr>
        </p:nvSpPr>
        <p:spPr>
          <a:xfrm>
            <a:off x="709920" y="4861440"/>
            <a:ext cx="5677920" cy="4604040"/>
          </a:xfrm>
          <a:prstGeom prst="rect">
            <a:avLst/>
          </a:prstGeom>
        </p:spPr>
        <p:txBody>
          <a:bodyPr lIns="99000" rIns="99000" tIns="49680" bIns="49680"/>
          <a:p>
            <a:r>
              <a:rPr lang="fr-FR"/>
              <a:t>repartiteur</a:t>
            </a:r>
            <a:endParaRPr/>
          </a:p>
        </p:txBody>
      </p:sp>
      <p:sp>
        <p:nvSpPr>
          <p:cNvPr id="1143"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4F231075-E4B8-4DB8-9CB9-A3A80A6D7F7A}" type="slidenum">
              <a:rPr lang="fr-FR" sz="1300">
                <a:solidFill>
                  <a:srgbClr val="000000"/>
                </a:solidFill>
                <a:latin typeface="+mn-lt"/>
                <a:ea typeface="+mn-ea"/>
              </a:rPr>
              <a:t>&lt;numéro&gt;</a:t>
            </a:fld>
            <a:endParaRPr/>
          </a:p>
        </p:txBody>
      </p:sp>
    </p:spTree>
  </p:cSld>
</p:notes>
</file>

<file path=ppt/notesSlides/notesSlide2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4"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45"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FAB409D7-7C60-426C-B209-A63496C4EFA2}" type="slidenum">
              <a:rPr lang="fr-FR" sz="1300">
                <a:solidFill>
                  <a:srgbClr val="000000"/>
                </a:solidFill>
                <a:latin typeface="+mn-lt"/>
                <a:ea typeface="+mn-ea"/>
              </a:rPr>
              <a:t>&lt;numéro&gt;</a:t>
            </a:fld>
            <a:endParaRPr/>
          </a:p>
        </p:txBody>
      </p:sp>
    </p:spTree>
  </p:cSld>
</p:notes>
</file>

<file path=ppt/notesSlides/notesSlide2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6"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47"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B79781B1-E1BC-4ACB-AB07-59B8087883FF}" type="slidenum">
              <a:rPr lang="fr-FR" sz="1300">
                <a:solidFill>
                  <a:srgbClr val="000000"/>
                </a:solidFill>
                <a:latin typeface="+mn-lt"/>
                <a:ea typeface="+mn-ea"/>
              </a:rPr>
              <a:t>&lt;numéro&gt;</a:t>
            </a:fld>
            <a:endParaRPr/>
          </a:p>
        </p:txBody>
      </p:sp>
    </p:spTree>
  </p:cSld>
</p:notes>
</file>

<file path=ppt/notesSlides/notesSlide2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8"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49"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052D65E0-AD24-49B9-9FCF-BDCC394C4A6D}" type="slidenum">
              <a:rPr lang="fr-FR" sz="1300">
                <a:solidFill>
                  <a:srgbClr val="000000"/>
                </a:solidFill>
                <a:latin typeface="+mn-lt"/>
                <a:ea typeface="+mn-ea"/>
              </a:rPr>
              <a:t>&lt;numéro&gt;</a:t>
            </a:fld>
            <a:endParaRPr/>
          </a:p>
        </p:txBody>
      </p:sp>
    </p:spTree>
  </p:cSld>
</p:notes>
</file>

<file path=ppt/notesSlides/notesSlide2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0"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51"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11F90533-377C-46D9-97B0-D55699569D8A}" type="slidenum">
              <a:rPr lang="fr-FR" sz="1300">
                <a:solidFill>
                  <a:srgbClr val="000000"/>
                </a:solidFill>
                <a:latin typeface="+mn-lt"/>
                <a:ea typeface="+mn-ea"/>
              </a:rPr>
              <a:t>&lt;numéro&gt;</a:t>
            </a:fld>
            <a:endParaRPr/>
          </a:p>
        </p:txBody>
      </p:sp>
    </p:spTree>
  </p:cSld>
</p:notes>
</file>

<file path=ppt/notesSlides/notesSlide2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2"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53"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7C8BD8B0-E081-4B30-BA22-6C5A35099CB9}" type="slidenum">
              <a:rPr lang="fr-FR" sz="1300">
                <a:solidFill>
                  <a:srgbClr val="000000"/>
                </a:solidFill>
                <a:latin typeface="+mn-lt"/>
                <a:ea typeface="+mn-ea"/>
              </a:rPr>
              <a:t>&lt;numéro&gt;</a:t>
            </a:fld>
            <a:endParaRPr/>
          </a:p>
        </p:txBody>
      </p:sp>
    </p:spTree>
  </p:cSld>
</p:notes>
</file>

<file path=ppt/notesSlides/notesSlide2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4"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55"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7FD5E8F1-F575-40CA-87C0-B87655AF5104}" type="slidenum">
              <a:rPr lang="fr-FR" sz="1300">
                <a:solidFill>
                  <a:srgbClr val="000000"/>
                </a:solidFill>
                <a:latin typeface="+mn-lt"/>
                <a:ea typeface="+mn-ea"/>
              </a:rPr>
              <a:t>&lt;numéro&gt;</a:t>
            </a:fld>
            <a:endParaRPr/>
          </a:p>
        </p:txBody>
      </p:sp>
    </p:spTree>
  </p:cSld>
</p:notes>
</file>

<file path=ppt/notesSlides/notesSlide2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6"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57"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A6B78453-B27B-4204-91EF-B00122FC26FC}" type="slidenum">
              <a:rPr lang="fr-FR" sz="1300">
                <a:solidFill>
                  <a:srgbClr val="000000"/>
                </a:solidFill>
                <a:latin typeface="+mn-lt"/>
                <a:ea typeface="+mn-ea"/>
              </a:rPr>
              <a:t>&lt;numéro&gt;</a:t>
            </a:fld>
            <a:endParaRPr/>
          </a:p>
        </p:txBody>
      </p:sp>
    </p:spTree>
  </p:cSld>
</p:notes>
</file>

<file path=ppt/notesSlides/notesSlide2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8"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59"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7D74972D-A07E-4199-90B0-ADA2D0296BCD}" type="slidenum">
              <a:rPr lang="fr-FR" sz="1300">
                <a:solidFill>
                  <a:srgbClr val="000000"/>
                </a:solidFill>
                <a:latin typeface="+mn-lt"/>
                <a:ea typeface="+mn-ea"/>
              </a:rPr>
              <a:t>&lt;numéro&gt;</a:t>
            </a:fld>
            <a:endParaRPr/>
          </a:p>
        </p:txBody>
      </p:sp>
    </p:spTree>
  </p:cSld>
</p:notes>
</file>

<file path=ppt/notesSlides/notesSlide2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0"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61"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43352E95-4311-466C-8F11-C89762DBA750}" type="slidenum">
              <a:rPr lang="fr-FR" sz="1300">
                <a:solidFill>
                  <a:srgbClr val="000000"/>
                </a:solidFill>
                <a:latin typeface="+mn-lt"/>
                <a:ea typeface="+mn-ea"/>
              </a:rPr>
              <a:t>&lt;numéro&gt;</a:t>
            </a:fld>
            <a:endParaRPr/>
          </a:p>
        </p:txBody>
      </p:sp>
    </p:spTree>
  </p:cSld>
</p:notes>
</file>

<file path=ppt/notesSlides/notesSlide2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2"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63"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4898C9AC-0321-45C5-9A45-DF1A5EEE09F4}" type="slidenum">
              <a:rPr lang="fr-FR" sz="1300">
                <a:solidFill>
                  <a:srgbClr val="000000"/>
                </a:solidFill>
                <a:latin typeface="+mn-lt"/>
                <a:ea typeface="+mn-ea"/>
              </a:rPr>
              <a:t>&lt;numéro&gt;</a:t>
            </a:fld>
            <a:endParaRPr/>
          </a:p>
        </p:txBody>
      </p:sp>
    </p:spTree>
  </p:cSld>
</p:notes>
</file>

<file path=ppt/notesSlides/notesSlide2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4"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65"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58AB5845-4FF9-4C47-8DFF-86EED30CCEA6}" type="slidenum">
              <a:rPr lang="fr-FR" sz="1300">
                <a:solidFill>
                  <a:srgbClr val="000000"/>
                </a:solidFill>
                <a:latin typeface="+mn-lt"/>
                <a:ea typeface="+mn-ea"/>
              </a:rPr>
              <a:t>&lt;numéro&gt;</a:t>
            </a:fld>
            <a:endParaRPr/>
          </a:p>
        </p:txBody>
      </p:sp>
    </p:spTree>
  </p:cSld>
</p:notes>
</file>

<file path=ppt/notesSlides/notesSlide2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6"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67"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81B770C6-C99D-4222-928C-C7786C279D65}" type="slidenum">
              <a:rPr lang="fr-FR" sz="1300">
                <a:solidFill>
                  <a:srgbClr val="000000"/>
                </a:solidFill>
                <a:latin typeface="+mn-lt"/>
                <a:ea typeface="+mn-ea"/>
              </a:rPr>
              <a:t>&lt;numéro&gt;</a:t>
            </a:fld>
            <a:endParaRPr/>
          </a:p>
        </p:txBody>
      </p:sp>
    </p:spTree>
  </p:cSld>
</p:notes>
</file>

<file path=ppt/notesSlides/notesSlide2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8"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69"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2FE8CF5E-79A6-48F3-BE93-30D3CC9D7D03}" type="slidenum">
              <a:rPr lang="fr-FR" sz="1300">
                <a:solidFill>
                  <a:srgbClr val="000000"/>
                </a:solidFill>
                <a:latin typeface="+mn-lt"/>
                <a:ea typeface="+mn-ea"/>
              </a:rPr>
              <a:t>&lt;numéro&gt;</a:t>
            </a:fld>
            <a:endParaRPr/>
          </a:p>
        </p:txBody>
      </p:sp>
    </p:spTree>
  </p:cSld>
</p:notes>
</file>

<file path=ppt/notesSlides/notesSlide2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0"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71"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6795B768-0540-48E0-8E0A-E849AA11CDEA}" type="slidenum">
              <a:rPr lang="fr-FR" sz="1300">
                <a:solidFill>
                  <a:srgbClr val="000000"/>
                </a:solidFill>
                <a:latin typeface="+mn-lt"/>
                <a:ea typeface="+mn-ea"/>
              </a:rPr>
              <a:t>&lt;numéro&gt;</a:t>
            </a:fld>
            <a:endParaRPr/>
          </a:p>
        </p:txBody>
      </p:sp>
    </p:spTree>
  </p:cSld>
</p:notes>
</file>

<file path=ppt/notesSlides/notesSlide2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2"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73"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232E4B67-77E3-435F-A8CC-3EAB829C459B}" type="slidenum">
              <a:rPr lang="fr-FR" sz="1300">
                <a:solidFill>
                  <a:srgbClr val="000000"/>
                </a:solidFill>
                <a:latin typeface="+mn-lt"/>
                <a:ea typeface="+mn-ea"/>
              </a:rPr>
              <a:t>&lt;numéro&gt;</a:t>
            </a:fld>
            <a:endParaRPr/>
          </a:p>
        </p:txBody>
      </p:sp>
    </p:spTree>
  </p:cSld>
</p:notes>
</file>

<file path=ppt/notesSlides/notesSlide2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4" name="PlaceHolder 1"/>
          <p:cNvSpPr>
            <a:spLocks noGrp="1"/>
          </p:cNvSpPr>
          <p:nvPr>
            <p:ph type="body"/>
          </p:nvPr>
        </p:nvSpPr>
        <p:spPr>
          <a:xfrm>
            <a:off x="709920" y="4861440"/>
            <a:ext cx="5677920" cy="4604040"/>
          </a:xfrm>
          <a:prstGeom prst="rect">
            <a:avLst/>
          </a:prstGeom>
        </p:spPr>
        <p:txBody>
          <a:bodyPr lIns="99000" rIns="99000" tIns="49680" bIns="49680"/>
          <a:p>
            <a:r>
              <a:rPr lang="fr-FR"/>
              <a:t>CSS3MAKER.COM !!!</a:t>
            </a:r>
            <a:endParaRPr/>
          </a:p>
          <a:p>
            <a:r>
              <a:rPr lang="fr-FR"/>
              <a:t>DISPLAYINLINE.COM</a:t>
            </a:r>
            <a:endParaRPr/>
          </a:p>
        </p:txBody>
      </p:sp>
      <p:sp>
        <p:nvSpPr>
          <p:cNvPr id="1175"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081D096C-B8C5-4F37-A409-B2C4AC75736D}" type="slidenum">
              <a:rPr lang="fr-FR" sz="1300">
                <a:solidFill>
                  <a:srgbClr val="000000"/>
                </a:solidFill>
                <a:latin typeface="+mn-lt"/>
                <a:ea typeface="+mn-ea"/>
              </a:rPr>
              <a:t>&lt;numéro&gt;</a:t>
            </a:fld>
            <a:endParaRPr/>
          </a:p>
        </p:txBody>
      </p:sp>
    </p:spTree>
  </p:cSld>
</p:notes>
</file>

<file path=ppt/notesSlides/notesSlide2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6"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77"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2326E5AD-FAC4-4E00-95A1-EE44C7366745}" type="slidenum">
              <a:rPr lang="fr-FR" sz="1300">
                <a:solidFill>
                  <a:srgbClr val="000000"/>
                </a:solidFill>
                <a:latin typeface="+mn-lt"/>
                <a:ea typeface="+mn-ea"/>
              </a:rPr>
              <a:t>&lt;numéro&gt;</a:t>
            </a:fld>
            <a:endParaRPr/>
          </a:p>
        </p:txBody>
      </p:sp>
    </p:spTree>
  </p:cSld>
</p:notes>
</file>

<file path=ppt/notesSlides/notesSlide2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8"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79"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685B34CD-C3D2-424D-9299-D3A13D84B9D8}" type="slidenum">
              <a:rPr lang="fr-FR" sz="1300">
                <a:solidFill>
                  <a:srgbClr val="000000"/>
                </a:solidFill>
                <a:latin typeface="+mn-lt"/>
                <a:ea typeface="+mn-ea"/>
              </a:rPr>
              <a:t>&lt;numéro&gt;</a:t>
            </a:fld>
            <a:endParaRPr/>
          </a:p>
        </p:txBody>
      </p:sp>
    </p:spTree>
  </p:cSld>
</p:notes>
</file>

<file path=ppt/notesSlides/notesSlide2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0" name="PlaceHolder 1"/>
          <p:cNvSpPr>
            <a:spLocks noGrp="1"/>
          </p:cNvSpPr>
          <p:nvPr>
            <p:ph type="body"/>
          </p:nvPr>
        </p:nvSpPr>
        <p:spPr>
          <a:xfrm>
            <a:off x="709920" y="4861440"/>
            <a:ext cx="5677920" cy="4604040"/>
          </a:xfrm>
          <a:prstGeom prst="rect">
            <a:avLst/>
          </a:prstGeom>
        </p:spPr>
        <p:txBody>
          <a:bodyPr lIns="99000" rIns="99000" tIns="49680" bIns="49680"/>
          <a:p>
            <a:r>
              <a:rPr lang="fr-FR" u="sng">
                <a:solidFill>
                  <a:srgbClr val="000000"/>
                </a:solidFill>
              </a:rPr>
              <a:t>http://www.css3.info/wp-content/uploads/2007/09/multiple-backgrounds-example.html</a:t>
            </a:r>
            <a:endParaRPr/>
          </a:p>
        </p:txBody>
      </p:sp>
      <p:sp>
        <p:nvSpPr>
          <p:cNvPr id="1181"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291BE66F-77A8-460F-9794-462DDC489221}" type="slidenum">
              <a:rPr lang="fr-FR" sz="1300">
                <a:solidFill>
                  <a:srgbClr val="000000"/>
                </a:solidFill>
                <a:latin typeface="+mn-lt"/>
                <a:ea typeface="+mn-ea"/>
              </a:rPr>
              <a:t>&lt;numéro&gt;</a:t>
            </a:fld>
            <a:endParaRPr/>
          </a:p>
        </p:txBody>
      </p:sp>
    </p:spTree>
  </p:cSld>
</p:notes>
</file>

<file path=ppt/notesSlides/notesSlide2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2"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83"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CD7440F6-D513-4181-B2D7-16FDF47804CE}" type="slidenum">
              <a:rPr lang="fr-FR" sz="1300">
                <a:solidFill>
                  <a:srgbClr val="000000"/>
                </a:solidFill>
                <a:latin typeface="+mn-lt"/>
                <a:ea typeface="+mn-ea"/>
              </a:rPr>
              <a:t>&lt;numéro&gt;</a:t>
            </a:fld>
            <a:endParaRPr/>
          </a:p>
        </p:txBody>
      </p:sp>
    </p:spTree>
  </p:cSld>
</p:notes>
</file>

<file path=ppt/notesSlides/notesSlide2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4"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85"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7EEF8A42-9644-427F-BE62-FF7620570C13}" type="slidenum">
              <a:rPr lang="fr-FR" sz="1300">
                <a:solidFill>
                  <a:srgbClr val="000000"/>
                </a:solidFill>
                <a:latin typeface="+mn-lt"/>
                <a:ea typeface="+mn-ea"/>
              </a:rPr>
              <a:t>&lt;numéro&gt;</a:t>
            </a:fld>
            <a:endParaRPr/>
          </a:p>
        </p:txBody>
      </p:sp>
    </p:spTree>
  </p:cSld>
</p:notes>
</file>

<file path=ppt/notesSlides/notesSlide2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6" name="PlaceHolder 1"/>
          <p:cNvSpPr>
            <a:spLocks noGrp="1"/>
          </p:cNvSpPr>
          <p:nvPr>
            <p:ph type="body"/>
          </p:nvPr>
        </p:nvSpPr>
        <p:spPr>
          <a:xfrm>
            <a:off x="709920" y="4861440"/>
            <a:ext cx="5677920" cy="4604040"/>
          </a:xfrm>
          <a:prstGeom prst="rect">
            <a:avLst/>
          </a:prstGeom>
        </p:spPr>
        <p:txBody>
          <a:bodyPr lIns="99000" rIns="99000" tIns="49680" bIns="49680"/>
          <a:p>
            <a:r>
              <a:rPr lang="fr-FR" u="sng">
                <a:solidFill>
                  <a:srgbClr val="000000"/>
                </a:solidFill>
              </a:rPr>
              <a:t>http://debray.jerome.free.fr/index.php?outils/Generateur-de-multi-colonnes-en-css3</a:t>
            </a:r>
            <a:endParaRPr/>
          </a:p>
        </p:txBody>
      </p:sp>
      <p:sp>
        <p:nvSpPr>
          <p:cNvPr id="1187"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4C5330AB-7BE3-4ADC-8093-0DF7B77F6332}" type="slidenum">
              <a:rPr lang="fr-FR" sz="1300">
                <a:solidFill>
                  <a:srgbClr val="000000"/>
                </a:solidFill>
                <a:latin typeface="+mn-lt"/>
                <a:ea typeface="+mn-ea"/>
              </a:rPr>
              <a:t>&lt;numéro&gt;</a:t>
            </a:fld>
            <a:endParaRPr/>
          </a:p>
        </p:txBody>
      </p:sp>
    </p:spTree>
  </p:cSld>
</p:notes>
</file>

<file path=ppt/notesSlides/notesSlide2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8"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89"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C2DE11EF-5837-4385-B0D1-8A74DAA48B96}" type="slidenum">
              <a:rPr lang="fr-FR" sz="1300">
                <a:solidFill>
                  <a:srgbClr val="000000"/>
                </a:solidFill>
                <a:latin typeface="+mn-lt"/>
                <a:ea typeface="+mn-ea"/>
              </a:rPr>
              <a:t>&lt;numéro&gt;</a:t>
            </a:fld>
            <a:endParaRPr/>
          </a:p>
        </p:txBody>
      </p:sp>
    </p:spTree>
  </p:cSld>
</p:notes>
</file>

<file path=ppt/notesSlides/notesSlide2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0"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91"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0C62DD99-C25C-4950-8E60-B9544AB535B1}" type="slidenum">
              <a:rPr lang="fr-FR" sz="1300">
                <a:solidFill>
                  <a:srgbClr val="000000"/>
                </a:solidFill>
                <a:latin typeface="+mn-lt"/>
                <a:ea typeface="+mn-ea"/>
              </a:rPr>
              <a:t>&lt;numéro&gt;</a:t>
            </a:fld>
            <a:endParaRPr/>
          </a:p>
        </p:txBody>
      </p:sp>
    </p:spTree>
  </p:cSld>
</p:notes>
</file>

<file path=ppt/notesSlides/notesSlide2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2" name="PlaceHolder 1"/>
          <p:cNvSpPr>
            <a:spLocks noGrp="1"/>
          </p:cNvSpPr>
          <p:nvPr>
            <p:ph type="body"/>
          </p:nvPr>
        </p:nvSpPr>
        <p:spPr>
          <a:xfrm>
            <a:off x="709920" y="4861440"/>
            <a:ext cx="5677920" cy="4604040"/>
          </a:xfrm>
          <a:prstGeom prst="rect">
            <a:avLst/>
          </a:prstGeom>
        </p:spPr>
        <p:txBody>
          <a:bodyPr lIns="99000" rIns="99000" tIns="49680" bIns="49680"/>
          <a:p>
            <a:r>
              <a:rPr lang="fr-FR" u="sng">
                <a:solidFill>
                  <a:srgbClr val="000000"/>
                </a:solidFill>
              </a:rPr>
              <a:t>http://www.fontsquirrel.com/fontface/generator</a:t>
            </a:r>
            <a:endParaRPr/>
          </a:p>
          <a:p>
            <a:r>
              <a:rPr lang="fr-FR" u="sng">
                <a:solidFill>
                  <a:srgbClr val="000000"/>
                </a:solidFill>
              </a:rPr>
              <a:t>http://www.dafont.com/fr/</a:t>
            </a:r>
            <a:endParaRPr/>
          </a:p>
        </p:txBody>
      </p:sp>
      <p:sp>
        <p:nvSpPr>
          <p:cNvPr id="1193"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32CDFE91-F470-43E7-BC25-496FB029C10A}" type="slidenum">
              <a:rPr lang="fr-FR" sz="1300">
                <a:solidFill>
                  <a:srgbClr val="000000"/>
                </a:solidFill>
                <a:latin typeface="+mn-lt"/>
                <a:ea typeface="+mn-ea"/>
              </a:rPr>
              <a:t>&lt;numéro&gt;</a:t>
            </a:fld>
            <a:endParaRPr/>
          </a:p>
        </p:txBody>
      </p:sp>
    </p:spTree>
  </p:cSld>
</p:notes>
</file>

<file path=ppt/notesSlides/notesSlide2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4" name="PlaceHolder 1"/>
          <p:cNvSpPr>
            <a:spLocks noGrp="1"/>
          </p:cNvSpPr>
          <p:nvPr>
            <p:ph type="body"/>
          </p:nvPr>
        </p:nvSpPr>
        <p:spPr>
          <a:xfrm>
            <a:off x="709920" y="4861440"/>
            <a:ext cx="5677920" cy="4604040"/>
          </a:xfrm>
          <a:prstGeom prst="rect">
            <a:avLst/>
          </a:prstGeom>
        </p:spPr>
        <p:txBody>
          <a:bodyPr lIns="99000" rIns="99000" tIns="49680" bIns="49680"/>
          <a:p>
            <a:r>
              <a:rPr lang="fr-FR"/>
              <a:t>.exampleTable tr:nth-child(3n){ //tous les 3 enfants</a:t>
            </a:r>
            <a:endParaRPr/>
          </a:p>
          <a:p>
            <a:r>
              <a:rPr lang="fr-FR"/>
              <a:t>.exampleTable tr:nth-child(7){ //l'enfant numéro 7</a:t>
            </a:r>
            <a:endParaRPr/>
          </a:p>
          <a:p>
            <a:r>
              <a:rPr lang="fr-FR"/>
              <a:t>.exampleTable tr:nth-child(odd){ //tous les enfants aux numéros impairs</a:t>
            </a:r>
            <a:endParaRPr/>
          </a:p>
          <a:p>
            <a:endParaRPr/>
          </a:p>
          <a:p>
            <a:r>
              <a:rPr lang="fr-FR" u="sng">
                <a:solidFill>
                  <a:srgbClr val="000000"/>
                </a:solidFill>
              </a:rPr>
              <a:t>http://debray-jerome.developpez.com/articles/les-selecteurs-en-css3/</a:t>
            </a:r>
            <a:endParaRPr/>
          </a:p>
        </p:txBody>
      </p:sp>
      <p:sp>
        <p:nvSpPr>
          <p:cNvPr id="1195"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7033D3BC-CCC6-4B67-88DD-7C2F8F83DBD9}" type="slidenum">
              <a:rPr lang="fr-FR" sz="1300">
                <a:solidFill>
                  <a:srgbClr val="000000"/>
                </a:solidFill>
                <a:latin typeface="+mn-lt"/>
                <a:ea typeface="+mn-ea"/>
              </a:rPr>
              <a:t>&lt;numéro&gt;</a:t>
            </a:fld>
            <a:endParaRPr/>
          </a:p>
        </p:txBody>
      </p:sp>
    </p:spTree>
  </p:cSld>
</p:notes>
</file>

<file path=ppt/notesSlides/notesSlide2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6" name="PlaceHolder 1"/>
          <p:cNvSpPr>
            <a:spLocks noGrp="1"/>
          </p:cNvSpPr>
          <p:nvPr>
            <p:ph type="body"/>
          </p:nvPr>
        </p:nvSpPr>
        <p:spPr>
          <a:xfrm>
            <a:off x="709920" y="4861440"/>
            <a:ext cx="5677920" cy="4604040"/>
          </a:xfrm>
          <a:prstGeom prst="rect">
            <a:avLst/>
          </a:prstGeom>
        </p:spPr>
        <p:txBody>
          <a:bodyPr lIns="99000" rIns="99000" tIns="49680" bIns="49680"/>
          <a:p>
            <a:r>
              <a:rPr lang="fr-FR"/>
              <a:t>.exampleTable2 tr:nth-last-child(-n+2)  les 2 derniers enfants.</a:t>
            </a:r>
            <a:endParaRPr/>
          </a:p>
          <a:p>
            <a:endParaRPr/>
          </a:p>
          <a:p>
            <a:endParaRPr/>
          </a:p>
        </p:txBody>
      </p:sp>
      <p:sp>
        <p:nvSpPr>
          <p:cNvPr id="1197"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5C76DEAA-E198-434E-830D-F88CA5676B55}" type="slidenum">
              <a:rPr lang="fr-FR" sz="1300">
                <a:solidFill>
                  <a:srgbClr val="000000"/>
                </a:solidFill>
                <a:latin typeface="+mn-lt"/>
                <a:ea typeface="+mn-ea"/>
              </a:rPr>
              <a:t>&lt;numéro&gt;</a:t>
            </a:fld>
            <a:endParaRPr/>
          </a:p>
        </p:txBody>
      </p:sp>
    </p:spTree>
  </p:cSld>
</p:notes>
</file>

<file path=ppt/notesSlides/notesSlide2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8"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199"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CCF81725-B440-4545-8B52-FCBD8270F129}" type="slidenum">
              <a:rPr lang="fr-FR" sz="1300">
                <a:solidFill>
                  <a:srgbClr val="000000"/>
                </a:solidFill>
                <a:latin typeface="+mn-lt"/>
                <a:ea typeface="+mn-ea"/>
              </a:rPr>
              <a:t>&lt;numéro&gt;</a:t>
            </a:fld>
            <a:endParaRPr/>
          </a:p>
        </p:txBody>
      </p:sp>
    </p:spTree>
  </p:cSld>
</p:notes>
</file>

<file path=ppt/notesSlides/notesSlide2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0"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201"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4E033F6B-643F-4EE3-80ED-20BD1B880D04}" type="slidenum">
              <a:rPr lang="fr-FR" sz="1300">
                <a:solidFill>
                  <a:srgbClr val="000000"/>
                </a:solidFill>
                <a:latin typeface="+mn-lt"/>
                <a:ea typeface="+mn-ea"/>
              </a:rPr>
              <a:t>&lt;numéro&gt;</a:t>
            </a:fld>
            <a:endParaRPr/>
          </a:p>
        </p:txBody>
      </p:sp>
    </p:spTree>
  </p:cSld>
</p:notes>
</file>

<file path=ppt/notesSlides/notesSlide2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2"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203"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96398E6D-E1AE-45C2-B7ED-DF239E1005FC}" type="slidenum">
              <a:rPr lang="fr-FR" sz="1300">
                <a:solidFill>
                  <a:srgbClr val="000000"/>
                </a:solidFill>
                <a:latin typeface="+mn-lt"/>
                <a:ea typeface="+mn-ea"/>
              </a:rPr>
              <a:t>&lt;numéro&gt;</a:t>
            </a:fld>
            <a:endParaRPr/>
          </a:p>
        </p:txBody>
      </p:sp>
    </p:spTree>
  </p:cSld>
</p:notes>
</file>

<file path=ppt/notesSlides/notesSlide2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4"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205"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9CE5C639-F2EB-44B7-B1D0-83628761EDC8}" type="slidenum">
              <a:rPr lang="fr-FR" sz="1300">
                <a:solidFill>
                  <a:srgbClr val="000000"/>
                </a:solidFill>
                <a:latin typeface="+mn-lt"/>
                <a:ea typeface="+mn-ea"/>
              </a:rPr>
              <a:t>&lt;numéro&gt;</a:t>
            </a:fld>
            <a:endParaRPr/>
          </a:p>
        </p:txBody>
      </p:sp>
    </p:spTree>
  </p:cSld>
</p:notes>
</file>

<file path=ppt/notesSlides/notesSlide2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6"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207"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AA33F2AF-D5FF-4039-BE63-94C247163CED}" type="slidenum">
              <a:rPr lang="fr-FR" sz="1300">
                <a:solidFill>
                  <a:srgbClr val="000000"/>
                </a:solidFill>
                <a:latin typeface="+mn-lt"/>
                <a:ea typeface="+mn-ea"/>
              </a:rPr>
              <a:t>&lt;numéro&gt;</a:t>
            </a:fld>
            <a:endParaRPr/>
          </a:p>
        </p:txBody>
      </p:sp>
    </p:spTree>
  </p:cSld>
</p:notes>
</file>

<file path=ppt/notesSlides/notesSlide2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8"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209"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0FC26FBB-5CCD-4314-A7C4-74DC14816584}" type="slidenum">
              <a:rPr lang="fr-FR" sz="1300">
                <a:solidFill>
                  <a:srgbClr val="000000"/>
                </a:solidFill>
                <a:latin typeface="+mn-lt"/>
                <a:ea typeface="+mn-ea"/>
              </a:rPr>
              <a:t>&lt;numéro&gt;</a:t>
            </a:fld>
            <a:endParaRPr/>
          </a:p>
        </p:txBody>
      </p:sp>
    </p:spTree>
  </p:cSld>
</p:notes>
</file>

<file path=ppt/notesSlides/notesSlide2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0"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211"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9926DC96-19EF-4606-B219-061CF8592A46}" type="slidenum">
              <a:rPr lang="fr-FR" sz="1300">
                <a:solidFill>
                  <a:srgbClr val="000000"/>
                </a:solidFill>
                <a:latin typeface="+mn-lt"/>
                <a:ea typeface="+mn-ea"/>
              </a:rPr>
              <a:t>&lt;numéro&gt;</a:t>
            </a:fld>
            <a:endParaRPr/>
          </a:p>
        </p:txBody>
      </p:sp>
    </p:spTree>
  </p:cSld>
</p:notes>
</file>

<file path=ppt/notesSlides/notesSlide2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2"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213"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3FA9C7DD-2CEB-45C9-8997-412014834008}" type="slidenum">
              <a:rPr lang="fr-FR" sz="1300">
                <a:solidFill>
                  <a:srgbClr val="000000"/>
                </a:solidFill>
                <a:latin typeface="+mn-lt"/>
                <a:ea typeface="+mn-ea"/>
              </a:rPr>
              <a:t>&lt;numéro&gt;</a:t>
            </a:fld>
            <a:endParaRPr/>
          </a:p>
        </p:txBody>
      </p:sp>
    </p:spTree>
  </p:cSld>
</p:notes>
</file>

<file path=ppt/notesSlides/notesSlide2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4" name="PlaceHolder 1"/>
          <p:cNvSpPr>
            <a:spLocks noGrp="1"/>
          </p:cNvSpPr>
          <p:nvPr>
            <p:ph type="body"/>
          </p:nvPr>
        </p:nvSpPr>
        <p:spPr>
          <a:xfrm>
            <a:off x="709920" y="4861440"/>
            <a:ext cx="5677920" cy="4604040"/>
          </a:xfrm>
          <a:prstGeom prst="rect">
            <a:avLst/>
          </a:prstGeom>
        </p:spPr>
        <p:txBody>
          <a:bodyPr lIns="99000" rIns="99000" tIns="49680" bIns="49680"/>
          <a:p>
            <a:pPr>
              <a:lnSpc>
                <a:spcPct val="100000"/>
              </a:lnSpc>
            </a:pPr>
            <a:r>
              <a:rPr lang="fr-FR"/>
              <a:t>http://www.alsacreations.com/tuto/lire/873-transitions-css3-animations.html</a:t>
            </a:r>
            <a:endParaRPr/>
          </a:p>
        </p:txBody>
      </p:sp>
      <p:sp>
        <p:nvSpPr>
          <p:cNvPr id="1215"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158AFDA0-1C08-443F-A9D0-2F7C05853616}" type="slidenum">
              <a:rPr lang="fr-FR" sz="1300">
                <a:solidFill>
                  <a:srgbClr val="000000"/>
                </a:solidFill>
                <a:latin typeface="+mn-lt"/>
                <a:ea typeface="+mn-ea"/>
              </a:rPr>
              <a:t>&lt;numéro&gt;</a:t>
            </a:fld>
            <a:endParaRPr/>
          </a:p>
        </p:txBody>
      </p:sp>
    </p:spTree>
  </p:cSld>
</p:notes>
</file>

<file path=ppt/notesSlides/notesSlide25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6"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217"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B90DB638-D47E-4CCD-9986-0E2DC97AB222}" type="slidenum">
              <a:rPr lang="fr-FR" sz="1300">
                <a:solidFill>
                  <a:srgbClr val="000000"/>
                </a:solidFill>
                <a:latin typeface="+mn-lt"/>
                <a:ea typeface="+mn-ea"/>
              </a:rPr>
              <a:t>&lt;numéro&gt;</a:t>
            </a:fld>
            <a:endParaRPr/>
          </a:p>
        </p:txBody>
      </p:sp>
    </p:spTree>
  </p:cSld>
</p:notes>
</file>

<file path=ppt/notesSlides/notesSlide25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8"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219"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B1636021-E0C6-439D-A643-5FF6355D2A9A}" type="slidenum">
              <a:rPr lang="fr-FR" sz="1300">
                <a:solidFill>
                  <a:srgbClr val="000000"/>
                </a:solidFill>
                <a:latin typeface="+mn-lt"/>
                <a:ea typeface="+mn-ea"/>
              </a:rPr>
              <a:t>&lt;numéro&gt;</a:t>
            </a:fld>
            <a:endParaRPr/>
          </a:p>
        </p:txBody>
      </p:sp>
    </p:spTree>
  </p:cSld>
</p:notes>
</file>

<file path=ppt/notesSlides/notesSlide25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0"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221"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90D5864F-7EB3-447B-B3ED-627D7CBF0748}" type="slidenum">
              <a:rPr lang="fr-FR" sz="1300">
                <a:solidFill>
                  <a:srgbClr val="000000"/>
                </a:solidFill>
                <a:latin typeface="+mn-lt"/>
                <a:ea typeface="+mn-ea"/>
              </a:rPr>
              <a:t>&lt;numéro&gt;</a:t>
            </a:fld>
            <a:endParaRPr/>
          </a:p>
        </p:txBody>
      </p:sp>
    </p:spTree>
  </p:cSld>
</p:notes>
</file>

<file path=ppt/notesSlides/notesSlide26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2"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223"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EE2F704E-9906-47DD-B4CD-CFF45D461729}" type="slidenum">
              <a:rPr lang="fr-FR" sz="1300">
                <a:solidFill>
                  <a:srgbClr val="000000"/>
                </a:solidFill>
                <a:latin typeface="+mn-lt"/>
                <a:ea typeface="+mn-ea"/>
              </a:rPr>
              <a:t>&lt;numéro&gt;</a:t>
            </a:fld>
            <a:endParaRPr/>
          </a:p>
        </p:txBody>
      </p:sp>
    </p:spTree>
  </p:cSld>
</p:notes>
</file>

<file path=ppt/notesSlides/notesSlide26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4"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225"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14821569-660A-430B-A252-A4546DBDF63A}" type="slidenum">
              <a:rPr lang="fr-FR" sz="1300">
                <a:solidFill>
                  <a:srgbClr val="000000"/>
                </a:solidFill>
                <a:latin typeface="+mn-lt"/>
                <a:ea typeface="+mn-ea"/>
              </a:rPr>
              <a:t>&lt;numéro&gt;</a:t>
            </a:fld>
            <a:endParaRPr/>
          </a:p>
        </p:txBody>
      </p:sp>
    </p:spTree>
  </p:cSld>
</p:notes>
</file>

<file path=ppt/notesSlides/notesSlide26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6"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227"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A3007CBB-EA5C-402B-A8FD-AF7943C40A80}" type="slidenum">
              <a:rPr lang="fr-FR" sz="1300">
                <a:solidFill>
                  <a:srgbClr val="000000"/>
                </a:solidFill>
                <a:latin typeface="+mn-lt"/>
                <a:ea typeface="+mn-ea"/>
              </a:rPr>
              <a:t>&lt;numéro&gt;</a:t>
            </a:fld>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0" name="PlaceHolder 1"/>
          <p:cNvSpPr>
            <a:spLocks noGrp="1"/>
          </p:cNvSpPr>
          <p:nvPr>
            <p:ph type="body"/>
          </p:nvPr>
        </p:nvSpPr>
        <p:spPr>
          <a:xfrm>
            <a:off x="709920" y="4861440"/>
            <a:ext cx="5677920" cy="4604040"/>
          </a:xfrm>
          <a:prstGeom prst="rect">
            <a:avLst/>
          </a:prstGeom>
        </p:spPr>
        <p:txBody>
          <a:bodyPr lIns="99000" rIns="99000" tIns="49680" bIns="49680"/>
          <a:p>
            <a:pPr>
              <a:lnSpc>
                <a:spcPct val="100000"/>
              </a:lnSpc>
            </a:pPr>
            <a:r>
              <a:rPr lang="fr-FR"/>
              <a:t>Parler du haut-gauche de l’ecran comme repere.</a:t>
            </a:r>
            <a:endParaRPr/>
          </a:p>
        </p:txBody>
      </p:sp>
      <p:sp>
        <p:nvSpPr>
          <p:cNvPr id="991" name="CustomShape 2"/>
          <p:cNvSpPr/>
          <p:nvPr/>
        </p:nvSpPr>
        <p:spPr>
          <a:xfrm>
            <a:off x="4021200" y="9721080"/>
            <a:ext cx="3074760" cy="510120"/>
          </a:xfrm>
          <a:prstGeom prst="rect">
            <a:avLst/>
          </a:prstGeom>
          <a:noFill/>
          <a:ln>
            <a:noFill/>
          </a:ln>
        </p:spPr>
        <p:txBody>
          <a:bodyPr lIns="99000" rIns="99000" tIns="49680" bIns="49680" anchor="b"/>
          <a:p>
            <a:pPr>
              <a:lnSpc>
                <a:spcPct val="100000"/>
              </a:lnSpc>
            </a:pPr>
            <a:fld id="{CE34C276-8A68-42A3-A5E6-FA86156C8381}" type="slidenum">
              <a:rPr lang="fr-FR" sz="1300"/>
              <a:t>&lt;numéro&gt;</a:t>
            </a:fld>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2" name="PlaceHolder 1"/>
          <p:cNvSpPr>
            <a:spLocks noGrp="1"/>
          </p:cNvSpPr>
          <p:nvPr>
            <p:ph type="body"/>
          </p:nvPr>
        </p:nvSpPr>
        <p:spPr>
          <a:xfrm>
            <a:off x="709920" y="4861440"/>
            <a:ext cx="5677920" cy="4604040"/>
          </a:xfrm>
          <a:prstGeom prst="rect">
            <a:avLst/>
          </a:prstGeom>
        </p:spPr>
        <p:txBody>
          <a:bodyPr lIns="99000" rIns="99000" tIns="49680" bIns="49680"/>
          <a:p>
            <a:pPr>
              <a:lnSpc>
                <a:spcPct val="100000"/>
              </a:lnSpc>
            </a:pPr>
            <a:r>
              <a:rPr lang="fr-FR"/>
              <a:t>Parler du haut-gauche de l’ecran comme repere.</a:t>
            </a:r>
            <a:endParaRPr/>
          </a:p>
        </p:txBody>
      </p:sp>
      <p:sp>
        <p:nvSpPr>
          <p:cNvPr id="993" name="CustomShape 2"/>
          <p:cNvSpPr/>
          <p:nvPr/>
        </p:nvSpPr>
        <p:spPr>
          <a:xfrm>
            <a:off x="4021200" y="9721080"/>
            <a:ext cx="3074760" cy="510120"/>
          </a:xfrm>
          <a:prstGeom prst="rect">
            <a:avLst/>
          </a:prstGeom>
          <a:noFill/>
          <a:ln>
            <a:noFill/>
          </a:ln>
        </p:spPr>
        <p:txBody>
          <a:bodyPr lIns="99000" rIns="99000" tIns="49680" bIns="49680" anchor="b"/>
          <a:p>
            <a:pPr>
              <a:lnSpc>
                <a:spcPct val="100000"/>
              </a:lnSpc>
            </a:pPr>
            <a:fld id="{5F34E160-9E8F-426B-841C-228D395A877C}" type="slidenum">
              <a:rPr lang="fr-FR" sz="1300"/>
              <a:t>&lt;numéro&gt;</a:t>
            </a:fld>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4" name="PlaceHolder 1"/>
          <p:cNvSpPr>
            <a:spLocks noGrp="1"/>
          </p:cNvSpPr>
          <p:nvPr>
            <p:ph type="body"/>
          </p:nvPr>
        </p:nvSpPr>
        <p:spPr>
          <a:xfrm>
            <a:off x="709920" y="4861440"/>
            <a:ext cx="5677920" cy="4604040"/>
          </a:xfrm>
          <a:prstGeom prst="rect">
            <a:avLst/>
          </a:prstGeom>
        </p:spPr>
        <p:txBody>
          <a:bodyPr lIns="99000" rIns="99000" tIns="49680" bIns="49680"/>
          <a:p>
            <a:pPr>
              <a:lnSpc>
                <a:spcPct val="100000"/>
              </a:lnSpc>
            </a:pPr>
            <a:r>
              <a:rPr lang="fr-FR"/>
              <a:t>Parler du haut-gauche de l’ecran comme repere.</a:t>
            </a:r>
            <a:endParaRPr/>
          </a:p>
        </p:txBody>
      </p:sp>
      <p:sp>
        <p:nvSpPr>
          <p:cNvPr id="995" name="CustomShape 2"/>
          <p:cNvSpPr/>
          <p:nvPr/>
        </p:nvSpPr>
        <p:spPr>
          <a:xfrm>
            <a:off x="4021200" y="9721080"/>
            <a:ext cx="3074760" cy="510120"/>
          </a:xfrm>
          <a:prstGeom prst="rect">
            <a:avLst/>
          </a:prstGeom>
          <a:noFill/>
          <a:ln>
            <a:noFill/>
          </a:ln>
        </p:spPr>
        <p:txBody>
          <a:bodyPr lIns="99000" rIns="99000" tIns="49680" bIns="49680" anchor="b"/>
          <a:p>
            <a:pPr>
              <a:lnSpc>
                <a:spcPct val="100000"/>
              </a:lnSpc>
            </a:pPr>
            <a:fld id="{8CA8EE5E-AFFE-4BFA-BB99-262260F4DFD5}" type="slidenum">
              <a:rPr lang="fr-FR" sz="1300"/>
              <a:t>&lt;numéro&gt;</a:t>
            </a:fld>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6" name="PlaceHolder 1"/>
          <p:cNvSpPr>
            <a:spLocks noGrp="1"/>
          </p:cNvSpPr>
          <p:nvPr>
            <p:ph type="body"/>
          </p:nvPr>
        </p:nvSpPr>
        <p:spPr>
          <a:xfrm>
            <a:off x="709920" y="4861440"/>
            <a:ext cx="5677920" cy="4604040"/>
          </a:xfrm>
          <a:prstGeom prst="rect">
            <a:avLst/>
          </a:prstGeom>
        </p:spPr>
        <p:txBody>
          <a:bodyPr lIns="99000" rIns="99000" tIns="49680" bIns="49680"/>
          <a:p>
            <a:r>
              <a:rPr lang="fr-FR" sz="1300"/>
              <a:t>un nom de variable doit commencer par une lettre (majuscule ou minuscule) ou un "_"</a:t>
            </a:r>
            <a:endParaRPr/>
          </a:p>
          <a:p>
            <a:r>
              <a:rPr lang="fr-FR" sz="1300"/>
              <a:t>un nom de variables peut comporter des lettres, des chiffres et les caractères _ et &amp; (les espaces ne sont pas autorisés!)</a:t>
            </a:r>
            <a:endParaRPr/>
          </a:p>
          <a:p>
            <a:r>
              <a:rPr lang="fr-FR" sz="1300"/>
              <a:t>Un certain nombre de noms sont reserves comme par exemple implements extends interface</a:t>
            </a:r>
            <a:endParaRPr/>
          </a:p>
          <a:p>
            <a:endParaRPr/>
          </a:p>
        </p:txBody>
      </p:sp>
      <p:sp>
        <p:nvSpPr>
          <p:cNvPr id="997"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5DE59FB3-DD89-434F-B5E0-CCC4C956C783}" type="slidenum">
              <a:rPr lang="fr-FR" sz="1300">
                <a:solidFill>
                  <a:srgbClr val="000000"/>
                </a:solidFill>
                <a:latin typeface="+mn-lt"/>
                <a:ea typeface="+mn-ea"/>
              </a:rPr>
              <a:t>&lt;numéro&gt;</a:t>
            </a:fld>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8"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999"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FFE1260D-5E90-4A52-9434-22F983E8A351}" type="slidenum">
              <a:rPr lang="fr-FR" sz="1300">
                <a:solidFill>
                  <a:srgbClr val="000000"/>
                </a:solidFill>
                <a:latin typeface="+mn-lt"/>
                <a:ea typeface="+mn-ea"/>
              </a:rPr>
              <a:t>&lt;numéro&gt;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8" name="PlaceHolder 1"/>
          <p:cNvSpPr>
            <a:spLocks noGrp="1"/>
          </p:cNvSpPr>
          <p:nvPr>
            <p:ph type="body"/>
          </p:nvPr>
        </p:nvSpPr>
        <p:spPr>
          <a:xfrm>
            <a:off x="709920" y="4861440"/>
            <a:ext cx="5677920" cy="4604040"/>
          </a:xfrm>
          <a:prstGeom prst="rect">
            <a:avLst/>
          </a:prstGeom>
        </p:spPr>
        <p:txBody>
          <a:bodyPr lIns="99000" rIns="99000" tIns="49680" bIns="49680"/>
          <a:p>
            <a:pPr>
              <a:lnSpc>
                <a:spcPct val="100000"/>
              </a:lnSpc>
            </a:pPr>
            <a:r>
              <a:rPr lang="fr-FR"/>
              <a:t>Les paragraphes: le code XHTML ne respecte pas les sauts de ligne. On va utiliser les paragraphes pour mettre en forme notre page.</a:t>
            </a:r>
            <a:endParaRPr/>
          </a:p>
        </p:txBody>
      </p:sp>
      <p:sp>
        <p:nvSpPr>
          <p:cNvPr id="989" name="CustomShape 2"/>
          <p:cNvSpPr/>
          <p:nvPr/>
        </p:nvSpPr>
        <p:spPr>
          <a:xfrm>
            <a:off x="4021200" y="9721080"/>
            <a:ext cx="3074760" cy="510120"/>
          </a:xfrm>
          <a:prstGeom prst="rect">
            <a:avLst/>
          </a:prstGeom>
          <a:noFill/>
          <a:ln>
            <a:noFill/>
          </a:ln>
        </p:spPr>
        <p:txBody>
          <a:bodyPr lIns="99000" rIns="99000" tIns="49680" bIns="49680" anchor="b"/>
          <a:p>
            <a:pPr>
              <a:lnSpc>
                <a:spcPct val="100000"/>
              </a:lnSpc>
            </a:pPr>
            <a:fld id="{942E84FE-3BE4-49C0-B918-9FB0B632491B}" type="slidenum">
              <a:rPr lang="fr-FR" sz="1300"/>
              <a:t>&lt;numéro&gt;</a:t>
            </a:fld>
            <a:endParaRPr/>
          </a:p>
        </p:txBody>
      </p:sp>
    </p:spTree>
  </p:cSld>
</p:notes>
</file>

<file path=ppt/notesSlides/notesSlide9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0"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01"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A5D10014-A958-419C-BB67-468EBD676519}" type="slidenum">
              <a:rPr lang="fr-FR" sz="1300">
                <a:solidFill>
                  <a:srgbClr val="000000"/>
                </a:solidFill>
                <a:latin typeface="+mn-lt"/>
                <a:ea typeface="+mn-ea"/>
              </a:rPr>
              <a:t>&lt;numéro&gt;</a:t>
            </a:fld>
            <a:endParaRPr/>
          </a:p>
        </p:txBody>
      </p:sp>
    </p:spTree>
  </p:cSld>
</p:notes>
</file>

<file path=ppt/notesSlides/notesSlide9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2" name="PlaceHolder 1"/>
          <p:cNvSpPr>
            <a:spLocks noGrp="1"/>
          </p:cNvSpPr>
          <p:nvPr>
            <p:ph type="body"/>
          </p:nvPr>
        </p:nvSpPr>
        <p:spPr>
          <a:xfrm>
            <a:off x="709920" y="4861440"/>
            <a:ext cx="5677920" cy="4604040"/>
          </a:xfrm>
          <a:prstGeom prst="rect">
            <a:avLst/>
          </a:prstGeom>
        </p:spPr>
        <p:txBody>
          <a:bodyPr lIns="99000" rIns="99000" tIns="49680" bIns="49680"/>
          <a:p>
            <a:r>
              <a:rPr lang="fr-FR"/>
              <a:t>Marche aussi pour textarea, attention a ne pas utiliser innerhtml</a:t>
            </a:r>
            <a:endParaRPr/>
          </a:p>
        </p:txBody>
      </p:sp>
      <p:sp>
        <p:nvSpPr>
          <p:cNvPr id="1003"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579E1025-73EF-4471-A5F7-495D08DC93E9}" type="slidenum">
              <a:rPr lang="fr-FR" sz="1300">
                <a:solidFill>
                  <a:srgbClr val="000000"/>
                </a:solidFill>
                <a:latin typeface="+mn-lt"/>
                <a:ea typeface="+mn-ea"/>
              </a:rPr>
              <a:t>&lt;numéro&gt;</a:t>
            </a:fld>
            <a:endParaRPr/>
          </a:p>
        </p:txBody>
      </p:sp>
    </p:spTree>
  </p:cSld>
</p:notes>
</file>

<file path=ppt/notesSlides/notesSlide9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4" name="PlaceHolder 1"/>
          <p:cNvSpPr>
            <a:spLocks noGrp="1"/>
          </p:cNvSpPr>
          <p:nvPr>
            <p:ph type="body"/>
          </p:nvPr>
        </p:nvSpPr>
        <p:spPr>
          <a:xfrm>
            <a:off x="709920" y="4861440"/>
            <a:ext cx="5677920" cy="4604040"/>
          </a:xfrm>
          <a:prstGeom prst="rect">
            <a:avLst/>
          </a:prstGeom>
        </p:spPr>
        <p:txBody>
          <a:bodyPr lIns="99000" rIns="99000" tIns="49680" bIns="49680"/>
          <a:p>
            <a:endParaRPr/>
          </a:p>
        </p:txBody>
      </p:sp>
      <p:sp>
        <p:nvSpPr>
          <p:cNvPr id="1005" name="CustomShape 2"/>
          <p:cNvSpPr/>
          <p:nvPr/>
        </p:nvSpPr>
        <p:spPr>
          <a:xfrm>
            <a:off x="4021200" y="9721080"/>
            <a:ext cx="3074760" cy="510120"/>
          </a:xfrm>
          <a:prstGeom prst="rect">
            <a:avLst/>
          </a:prstGeom>
          <a:noFill/>
          <a:ln>
            <a:noFill/>
          </a:ln>
        </p:spPr>
        <p:txBody>
          <a:bodyPr lIns="99000" rIns="99000" tIns="49680" bIns="49680" anchor="b"/>
          <a:p>
            <a:pPr algn="r">
              <a:lnSpc>
                <a:spcPct val="100000"/>
              </a:lnSpc>
            </a:pPr>
            <a:fld id="{80932415-50EC-4BE3-AF8B-FB98B4D4C431}" type="slidenum">
              <a:rPr lang="fr-FR" sz="1300">
                <a:solidFill>
                  <a:srgbClr val="000000"/>
                </a:solidFill>
                <a:latin typeface="+mn-lt"/>
                <a:ea typeface="+mn-ea"/>
              </a:rPr>
              <a:t>&lt;numéro&gt;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26" name="PlaceHolder 2"/>
          <p:cNvSpPr>
            <a:spLocks noGrp="1"/>
          </p:cNvSpPr>
          <p:nvPr>
            <p:ph type="body"/>
          </p:nvPr>
        </p:nvSpPr>
        <p:spPr>
          <a:xfrm>
            <a:off x="457200" y="1604520"/>
            <a:ext cx="8229240" cy="1896840"/>
          </a:xfrm>
          <a:prstGeom prst="rect">
            <a:avLst/>
          </a:prstGeom>
        </p:spPr>
        <p:txBody>
          <a:bodyPr wrap="none" lIns="0" rIns="0" tIns="0" bIns="0"/>
          <a:p>
            <a:endParaRPr/>
          </a:p>
        </p:txBody>
      </p:sp>
      <p:sp>
        <p:nvSpPr>
          <p:cNvPr id="27" name="PlaceHolder 3"/>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29"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30"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31" name="PlaceHolder 4"/>
          <p:cNvSpPr>
            <a:spLocks noGrp="1"/>
          </p:cNvSpPr>
          <p:nvPr>
            <p:ph type="body"/>
          </p:nvPr>
        </p:nvSpPr>
        <p:spPr>
          <a:xfrm>
            <a:off x="4674240" y="3682080"/>
            <a:ext cx="4015800" cy="1896840"/>
          </a:xfrm>
          <a:prstGeom prst="rect">
            <a:avLst/>
          </a:prstGeom>
        </p:spPr>
        <p:txBody>
          <a:bodyPr wrap="none" lIns="0" rIns="0" tIns="0" bIns="0"/>
          <a:p>
            <a:endParaRPr/>
          </a:p>
        </p:txBody>
      </p:sp>
      <p:sp>
        <p:nvSpPr>
          <p:cNvPr id="32" name="PlaceHolder 5"/>
          <p:cNvSpPr>
            <a:spLocks noGrp="1"/>
          </p:cNvSpPr>
          <p:nvPr>
            <p:ph type="body"/>
          </p:nvPr>
        </p:nvSpPr>
        <p:spPr>
          <a:xfrm>
            <a:off x="457200" y="3682080"/>
            <a:ext cx="4015800" cy="1896840"/>
          </a:xfrm>
          <a:prstGeom prst="rect">
            <a:avLst/>
          </a:prstGeom>
        </p:spPr>
        <p:txBody>
          <a:bodyPr wrap="none"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34" name="PlaceHolder 2"/>
          <p:cNvSpPr>
            <a:spLocks noGrp="1"/>
          </p:cNvSpPr>
          <p:nvPr>
            <p:ph type="body"/>
          </p:nvPr>
        </p:nvSpPr>
        <p:spPr>
          <a:xfrm>
            <a:off x="457200" y="1604520"/>
            <a:ext cx="8229240" cy="3977280"/>
          </a:xfrm>
          <a:prstGeom prst="rect">
            <a:avLst/>
          </a:prstGeom>
        </p:spPr>
        <p:txBody>
          <a:bodyPr wrap="none" lIns="0" rIns="0" tIns="0" bIns="0"/>
          <a:p>
            <a:endParaRPr/>
          </a:p>
        </p:txBody>
      </p:sp>
      <p:sp>
        <p:nvSpPr>
          <p:cNvPr id="35" name="PlaceHolder 3"/>
          <p:cNvSpPr>
            <a:spLocks noGrp="1"/>
          </p:cNvSpPr>
          <p:nvPr>
            <p:ph type="body"/>
          </p:nvPr>
        </p:nvSpPr>
        <p:spPr>
          <a:xfrm>
            <a:off x="457200" y="1604520"/>
            <a:ext cx="8229240" cy="3977280"/>
          </a:xfrm>
          <a:prstGeom prst="rect">
            <a:avLst/>
          </a:prstGeom>
        </p:spPr>
        <p:txBody>
          <a:bodyPr wrap="none" lIns="0" rIns="0" tIns="0" bIns="0"/>
          <a:p>
            <a:endParaRPr/>
          </a:p>
        </p:txBody>
      </p:sp>
      <p:pic>
        <p:nvPicPr>
          <p:cNvPr id="36" name="" descr=""/>
          <p:cNvPicPr/>
          <p:nvPr/>
        </p:nvPicPr>
        <p:blipFill>
          <a:blip r:embed="rId2"/>
          <a:stretch>
            <a:fillRect/>
          </a:stretch>
        </p:blipFill>
        <p:spPr>
          <a:xfrm>
            <a:off x="2077920" y="1604520"/>
            <a:ext cx="4987080" cy="3977280"/>
          </a:xfrm>
          <a:prstGeom prst="rect">
            <a:avLst/>
          </a:prstGeom>
          <a:ln>
            <a:noFill/>
          </a:ln>
        </p:spPr>
      </p:pic>
      <p:pic>
        <p:nvPicPr>
          <p:cNvPr id="37" name="" descr=""/>
          <p:cNvPicPr/>
          <p:nvPr/>
        </p:nvPicPr>
        <p:blipFill>
          <a:blip r:embed="rId3"/>
          <a:stretch>
            <a:fillRect/>
          </a:stretch>
        </p:blipFill>
        <p:spPr>
          <a:xfrm>
            <a:off x="2077920" y="1604520"/>
            <a:ext cx="498708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42" name="PlaceHolder 2"/>
          <p:cNvSpPr>
            <a:spLocks noGrp="1"/>
          </p:cNvSpPr>
          <p:nvPr>
            <p:ph type="subTitle"/>
          </p:nvPr>
        </p:nvSpPr>
        <p:spPr>
          <a:xfrm>
            <a:off x="457200" y="1604520"/>
            <a:ext cx="8229240" cy="3977640"/>
          </a:xfrm>
          <a:prstGeom prst="rect">
            <a:avLst/>
          </a:prstGeom>
        </p:spPr>
        <p:txBody>
          <a:bodyPr wrap="none"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44" name="PlaceHolder 2"/>
          <p:cNvSpPr>
            <a:spLocks noGrp="1"/>
          </p:cNvSpPr>
          <p:nvPr>
            <p:ph type="body"/>
          </p:nvPr>
        </p:nvSpPr>
        <p:spPr>
          <a:xfrm>
            <a:off x="457200" y="1604520"/>
            <a:ext cx="8229240" cy="3977280"/>
          </a:xfrm>
          <a:prstGeom prst="rect">
            <a:avLst/>
          </a:prstGeom>
        </p:spPr>
        <p:txBody>
          <a:bodyPr wrap="none"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46" name="PlaceHolder 2"/>
          <p:cNvSpPr>
            <a:spLocks noGrp="1"/>
          </p:cNvSpPr>
          <p:nvPr>
            <p:ph type="body"/>
          </p:nvPr>
        </p:nvSpPr>
        <p:spPr>
          <a:xfrm>
            <a:off x="457200" y="1604520"/>
            <a:ext cx="4015800" cy="3977280"/>
          </a:xfrm>
          <a:prstGeom prst="rect">
            <a:avLst/>
          </a:prstGeom>
        </p:spPr>
        <p:txBody>
          <a:bodyPr wrap="none" lIns="0" rIns="0" tIns="0" bIns="0"/>
          <a:p>
            <a:endParaRPr/>
          </a:p>
        </p:txBody>
      </p:sp>
      <p:sp>
        <p:nvSpPr>
          <p:cNvPr id="47" name="PlaceHolder 3"/>
          <p:cNvSpPr>
            <a:spLocks noGrp="1"/>
          </p:cNvSpPr>
          <p:nvPr>
            <p:ph type="body"/>
          </p:nvPr>
        </p:nvSpPr>
        <p:spPr>
          <a:xfrm>
            <a:off x="4674240" y="1604520"/>
            <a:ext cx="4015800" cy="3977280"/>
          </a:xfrm>
          <a:prstGeom prst="rect">
            <a:avLst/>
          </a:prstGeom>
        </p:spPr>
        <p:txBody>
          <a:bodyPr wrap="none"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73600"/>
            <a:ext cx="8229240" cy="5308200"/>
          </a:xfrm>
          <a:prstGeom prst="rect">
            <a:avLst/>
          </a:prstGeom>
        </p:spPr>
        <p:txBody>
          <a:bodyPr wrap="none"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51"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52" name="PlaceHolder 3"/>
          <p:cNvSpPr>
            <a:spLocks noGrp="1"/>
          </p:cNvSpPr>
          <p:nvPr>
            <p:ph type="body"/>
          </p:nvPr>
        </p:nvSpPr>
        <p:spPr>
          <a:xfrm>
            <a:off x="457200" y="3682080"/>
            <a:ext cx="4015800" cy="1896840"/>
          </a:xfrm>
          <a:prstGeom prst="rect">
            <a:avLst/>
          </a:prstGeom>
        </p:spPr>
        <p:txBody>
          <a:bodyPr wrap="none" lIns="0" rIns="0" tIns="0" bIns="0"/>
          <a:p>
            <a:endParaRPr/>
          </a:p>
        </p:txBody>
      </p:sp>
      <p:sp>
        <p:nvSpPr>
          <p:cNvPr id="53" name="PlaceHolder 4"/>
          <p:cNvSpPr>
            <a:spLocks noGrp="1"/>
          </p:cNvSpPr>
          <p:nvPr>
            <p:ph type="body"/>
          </p:nvPr>
        </p:nvSpPr>
        <p:spPr>
          <a:xfrm>
            <a:off x="4674240" y="1604520"/>
            <a:ext cx="4015800" cy="3977280"/>
          </a:xfrm>
          <a:prstGeom prst="rect">
            <a:avLst/>
          </a:prstGeom>
        </p:spPr>
        <p:txBody>
          <a:bodyPr wrap="none"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5" name="PlaceHolder 2"/>
          <p:cNvSpPr>
            <a:spLocks noGrp="1"/>
          </p:cNvSpPr>
          <p:nvPr>
            <p:ph type="subTitle"/>
          </p:nvPr>
        </p:nvSpPr>
        <p:spPr>
          <a:xfrm>
            <a:off x="457200" y="1604520"/>
            <a:ext cx="8229240" cy="3977640"/>
          </a:xfrm>
          <a:prstGeom prst="rect">
            <a:avLst/>
          </a:prstGeom>
        </p:spPr>
        <p:txBody>
          <a:bodyPr wrap="none"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55" name="PlaceHolder 2"/>
          <p:cNvSpPr>
            <a:spLocks noGrp="1"/>
          </p:cNvSpPr>
          <p:nvPr>
            <p:ph type="body"/>
          </p:nvPr>
        </p:nvSpPr>
        <p:spPr>
          <a:xfrm>
            <a:off x="457200" y="1604520"/>
            <a:ext cx="4015800" cy="3977280"/>
          </a:xfrm>
          <a:prstGeom prst="rect">
            <a:avLst/>
          </a:prstGeom>
        </p:spPr>
        <p:txBody>
          <a:bodyPr wrap="none" lIns="0" rIns="0" tIns="0" bIns="0"/>
          <a:p>
            <a:endParaRPr/>
          </a:p>
        </p:txBody>
      </p:sp>
      <p:sp>
        <p:nvSpPr>
          <p:cNvPr id="56"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57" name="PlaceHolder 4"/>
          <p:cNvSpPr>
            <a:spLocks noGrp="1"/>
          </p:cNvSpPr>
          <p:nvPr>
            <p:ph type="body"/>
          </p:nvPr>
        </p:nvSpPr>
        <p:spPr>
          <a:xfrm>
            <a:off x="4674240" y="3682080"/>
            <a:ext cx="4015800" cy="1896840"/>
          </a:xfrm>
          <a:prstGeom prst="rect">
            <a:avLst/>
          </a:prstGeom>
        </p:spPr>
        <p:txBody>
          <a:bodyPr wrap="none"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59"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60"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61" name="PlaceHolder 4"/>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63" name="PlaceHolder 2"/>
          <p:cNvSpPr>
            <a:spLocks noGrp="1"/>
          </p:cNvSpPr>
          <p:nvPr>
            <p:ph type="body"/>
          </p:nvPr>
        </p:nvSpPr>
        <p:spPr>
          <a:xfrm>
            <a:off x="457200" y="1604520"/>
            <a:ext cx="8229240" cy="1896840"/>
          </a:xfrm>
          <a:prstGeom prst="rect">
            <a:avLst/>
          </a:prstGeom>
        </p:spPr>
        <p:txBody>
          <a:bodyPr wrap="none" lIns="0" rIns="0" tIns="0" bIns="0"/>
          <a:p>
            <a:endParaRPr/>
          </a:p>
        </p:txBody>
      </p:sp>
      <p:sp>
        <p:nvSpPr>
          <p:cNvPr id="64" name="PlaceHolder 3"/>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66"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67"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68" name="PlaceHolder 4"/>
          <p:cNvSpPr>
            <a:spLocks noGrp="1"/>
          </p:cNvSpPr>
          <p:nvPr>
            <p:ph type="body"/>
          </p:nvPr>
        </p:nvSpPr>
        <p:spPr>
          <a:xfrm>
            <a:off x="4674240" y="3682080"/>
            <a:ext cx="4015800" cy="1896840"/>
          </a:xfrm>
          <a:prstGeom prst="rect">
            <a:avLst/>
          </a:prstGeom>
        </p:spPr>
        <p:txBody>
          <a:bodyPr wrap="none" lIns="0" rIns="0" tIns="0" bIns="0"/>
          <a:p>
            <a:endParaRPr/>
          </a:p>
        </p:txBody>
      </p:sp>
      <p:sp>
        <p:nvSpPr>
          <p:cNvPr id="69" name="PlaceHolder 5"/>
          <p:cNvSpPr>
            <a:spLocks noGrp="1"/>
          </p:cNvSpPr>
          <p:nvPr>
            <p:ph type="body"/>
          </p:nvPr>
        </p:nvSpPr>
        <p:spPr>
          <a:xfrm>
            <a:off x="457200" y="3682080"/>
            <a:ext cx="4015800" cy="1896840"/>
          </a:xfrm>
          <a:prstGeom prst="rect">
            <a:avLst/>
          </a:prstGeom>
        </p:spPr>
        <p:txBody>
          <a:bodyPr wrap="none"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71" name="PlaceHolder 2"/>
          <p:cNvSpPr>
            <a:spLocks noGrp="1"/>
          </p:cNvSpPr>
          <p:nvPr>
            <p:ph type="body"/>
          </p:nvPr>
        </p:nvSpPr>
        <p:spPr>
          <a:xfrm>
            <a:off x="457200" y="1604520"/>
            <a:ext cx="8229240" cy="3977280"/>
          </a:xfrm>
          <a:prstGeom prst="rect">
            <a:avLst/>
          </a:prstGeom>
        </p:spPr>
        <p:txBody>
          <a:bodyPr wrap="none" lIns="0" rIns="0" tIns="0" bIns="0"/>
          <a:p>
            <a:endParaRPr/>
          </a:p>
        </p:txBody>
      </p:sp>
      <p:sp>
        <p:nvSpPr>
          <p:cNvPr id="72" name="PlaceHolder 3"/>
          <p:cNvSpPr>
            <a:spLocks noGrp="1"/>
          </p:cNvSpPr>
          <p:nvPr>
            <p:ph type="body"/>
          </p:nvPr>
        </p:nvSpPr>
        <p:spPr>
          <a:xfrm>
            <a:off x="457200" y="1604520"/>
            <a:ext cx="8229240" cy="3977280"/>
          </a:xfrm>
          <a:prstGeom prst="rect">
            <a:avLst/>
          </a:prstGeom>
        </p:spPr>
        <p:txBody>
          <a:bodyPr wrap="none" lIns="0" rIns="0" tIns="0" bIns="0"/>
          <a:p>
            <a:endParaRPr/>
          </a:p>
        </p:txBody>
      </p:sp>
      <p:pic>
        <p:nvPicPr>
          <p:cNvPr id="73" name="" descr=""/>
          <p:cNvPicPr/>
          <p:nvPr/>
        </p:nvPicPr>
        <p:blipFill>
          <a:blip r:embed="rId2"/>
          <a:stretch>
            <a:fillRect/>
          </a:stretch>
        </p:blipFill>
        <p:spPr>
          <a:xfrm>
            <a:off x="2077920" y="1604520"/>
            <a:ext cx="4987080" cy="3977280"/>
          </a:xfrm>
          <a:prstGeom prst="rect">
            <a:avLst/>
          </a:prstGeom>
          <a:ln>
            <a:noFill/>
          </a:ln>
        </p:spPr>
      </p:pic>
      <p:pic>
        <p:nvPicPr>
          <p:cNvPr id="74" name="" descr=""/>
          <p:cNvPicPr/>
          <p:nvPr/>
        </p:nvPicPr>
        <p:blipFill>
          <a:blip r:embed="rId3"/>
          <a:stretch>
            <a:fillRect/>
          </a:stretch>
        </p:blipFill>
        <p:spPr>
          <a:xfrm>
            <a:off x="2077920" y="1604520"/>
            <a:ext cx="498708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79" name="PlaceHolder 2"/>
          <p:cNvSpPr>
            <a:spLocks noGrp="1"/>
          </p:cNvSpPr>
          <p:nvPr>
            <p:ph type="subTitle"/>
          </p:nvPr>
        </p:nvSpPr>
        <p:spPr>
          <a:xfrm>
            <a:off x="457200" y="1604520"/>
            <a:ext cx="8229240" cy="3977640"/>
          </a:xfrm>
          <a:prstGeom prst="rect">
            <a:avLst/>
          </a:prstGeom>
        </p:spPr>
        <p:txBody>
          <a:bodyPr wrap="none"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81" name="PlaceHolder 2"/>
          <p:cNvSpPr>
            <a:spLocks noGrp="1"/>
          </p:cNvSpPr>
          <p:nvPr>
            <p:ph type="body"/>
          </p:nvPr>
        </p:nvSpPr>
        <p:spPr>
          <a:xfrm>
            <a:off x="457200" y="1604520"/>
            <a:ext cx="8229240" cy="3977280"/>
          </a:xfrm>
          <a:prstGeom prst="rect">
            <a:avLst/>
          </a:prstGeom>
        </p:spPr>
        <p:txBody>
          <a:bodyPr wrap="none"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83" name="PlaceHolder 2"/>
          <p:cNvSpPr>
            <a:spLocks noGrp="1"/>
          </p:cNvSpPr>
          <p:nvPr>
            <p:ph type="body"/>
          </p:nvPr>
        </p:nvSpPr>
        <p:spPr>
          <a:xfrm>
            <a:off x="457200" y="1604520"/>
            <a:ext cx="4015800" cy="3977280"/>
          </a:xfrm>
          <a:prstGeom prst="rect">
            <a:avLst/>
          </a:prstGeom>
        </p:spPr>
        <p:txBody>
          <a:bodyPr wrap="none" lIns="0" rIns="0" tIns="0" bIns="0"/>
          <a:p>
            <a:endParaRPr/>
          </a:p>
        </p:txBody>
      </p:sp>
      <p:sp>
        <p:nvSpPr>
          <p:cNvPr id="84" name="PlaceHolder 3"/>
          <p:cNvSpPr>
            <a:spLocks noGrp="1"/>
          </p:cNvSpPr>
          <p:nvPr>
            <p:ph type="body"/>
          </p:nvPr>
        </p:nvSpPr>
        <p:spPr>
          <a:xfrm>
            <a:off x="4674240" y="1604520"/>
            <a:ext cx="4015800" cy="3977280"/>
          </a:xfrm>
          <a:prstGeom prst="rect">
            <a:avLst/>
          </a:prstGeom>
        </p:spPr>
        <p:txBody>
          <a:bodyPr wrap="none"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7" name="PlaceHolder 2"/>
          <p:cNvSpPr>
            <a:spLocks noGrp="1"/>
          </p:cNvSpPr>
          <p:nvPr>
            <p:ph type="body"/>
          </p:nvPr>
        </p:nvSpPr>
        <p:spPr>
          <a:xfrm>
            <a:off x="457200" y="1604520"/>
            <a:ext cx="8229240" cy="3977280"/>
          </a:xfrm>
          <a:prstGeom prst="rect">
            <a:avLst/>
          </a:prstGeom>
        </p:spPr>
        <p:txBody>
          <a:bodyPr wrap="none"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8200"/>
          </a:xfrm>
          <a:prstGeom prst="rect">
            <a:avLst/>
          </a:prstGeom>
        </p:spPr>
        <p:txBody>
          <a:bodyPr wrap="none"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88"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89" name="PlaceHolder 3"/>
          <p:cNvSpPr>
            <a:spLocks noGrp="1"/>
          </p:cNvSpPr>
          <p:nvPr>
            <p:ph type="body"/>
          </p:nvPr>
        </p:nvSpPr>
        <p:spPr>
          <a:xfrm>
            <a:off x="457200" y="3682080"/>
            <a:ext cx="4015800" cy="1896840"/>
          </a:xfrm>
          <a:prstGeom prst="rect">
            <a:avLst/>
          </a:prstGeom>
        </p:spPr>
        <p:txBody>
          <a:bodyPr wrap="none" lIns="0" rIns="0" tIns="0" bIns="0"/>
          <a:p>
            <a:endParaRPr/>
          </a:p>
        </p:txBody>
      </p:sp>
      <p:sp>
        <p:nvSpPr>
          <p:cNvPr id="90" name="PlaceHolder 4"/>
          <p:cNvSpPr>
            <a:spLocks noGrp="1"/>
          </p:cNvSpPr>
          <p:nvPr>
            <p:ph type="body"/>
          </p:nvPr>
        </p:nvSpPr>
        <p:spPr>
          <a:xfrm>
            <a:off x="4674240" y="1604520"/>
            <a:ext cx="4015800" cy="3977280"/>
          </a:xfrm>
          <a:prstGeom prst="rect">
            <a:avLst/>
          </a:prstGeom>
        </p:spPr>
        <p:txBody>
          <a:bodyPr wrap="none"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92" name="PlaceHolder 2"/>
          <p:cNvSpPr>
            <a:spLocks noGrp="1"/>
          </p:cNvSpPr>
          <p:nvPr>
            <p:ph type="body"/>
          </p:nvPr>
        </p:nvSpPr>
        <p:spPr>
          <a:xfrm>
            <a:off x="457200" y="1604520"/>
            <a:ext cx="4015800" cy="3977280"/>
          </a:xfrm>
          <a:prstGeom prst="rect">
            <a:avLst/>
          </a:prstGeom>
        </p:spPr>
        <p:txBody>
          <a:bodyPr wrap="none" lIns="0" rIns="0" tIns="0" bIns="0"/>
          <a:p>
            <a:endParaRPr/>
          </a:p>
        </p:txBody>
      </p:sp>
      <p:sp>
        <p:nvSpPr>
          <p:cNvPr id="93"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94" name="PlaceHolder 4"/>
          <p:cNvSpPr>
            <a:spLocks noGrp="1"/>
          </p:cNvSpPr>
          <p:nvPr>
            <p:ph type="body"/>
          </p:nvPr>
        </p:nvSpPr>
        <p:spPr>
          <a:xfrm>
            <a:off x="4674240" y="3682080"/>
            <a:ext cx="4015800" cy="1896840"/>
          </a:xfrm>
          <a:prstGeom prst="rect">
            <a:avLst/>
          </a:prstGeom>
        </p:spPr>
        <p:txBody>
          <a:bodyPr wrap="none"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96"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97"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98" name="PlaceHolder 4"/>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00" name="PlaceHolder 2"/>
          <p:cNvSpPr>
            <a:spLocks noGrp="1"/>
          </p:cNvSpPr>
          <p:nvPr>
            <p:ph type="body"/>
          </p:nvPr>
        </p:nvSpPr>
        <p:spPr>
          <a:xfrm>
            <a:off x="457200" y="1604520"/>
            <a:ext cx="8229240" cy="1896840"/>
          </a:xfrm>
          <a:prstGeom prst="rect">
            <a:avLst/>
          </a:prstGeom>
        </p:spPr>
        <p:txBody>
          <a:bodyPr wrap="none" lIns="0" rIns="0" tIns="0" bIns="0"/>
          <a:p>
            <a:endParaRPr/>
          </a:p>
        </p:txBody>
      </p:sp>
      <p:sp>
        <p:nvSpPr>
          <p:cNvPr id="101" name="PlaceHolder 3"/>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03"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104"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105" name="PlaceHolder 4"/>
          <p:cNvSpPr>
            <a:spLocks noGrp="1"/>
          </p:cNvSpPr>
          <p:nvPr>
            <p:ph type="body"/>
          </p:nvPr>
        </p:nvSpPr>
        <p:spPr>
          <a:xfrm>
            <a:off x="4674240" y="3682080"/>
            <a:ext cx="4015800" cy="1896840"/>
          </a:xfrm>
          <a:prstGeom prst="rect">
            <a:avLst/>
          </a:prstGeom>
        </p:spPr>
        <p:txBody>
          <a:bodyPr wrap="none" lIns="0" rIns="0" tIns="0" bIns="0"/>
          <a:p>
            <a:endParaRPr/>
          </a:p>
        </p:txBody>
      </p:sp>
      <p:sp>
        <p:nvSpPr>
          <p:cNvPr id="106" name="PlaceHolder 5"/>
          <p:cNvSpPr>
            <a:spLocks noGrp="1"/>
          </p:cNvSpPr>
          <p:nvPr>
            <p:ph type="body"/>
          </p:nvPr>
        </p:nvSpPr>
        <p:spPr>
          <a:xfrm>
            <a:off x="457200" y="3682080"/>
            <a:ext cx="4015800" cy="1896840"/>
          </a:xfrm>
          <a:prstGeom prst="rect">
            <a:avLst/>
          </a:prstGeom>
        </p:spPr>
        <p:txBody>
          <a:bodyPr wrap="none"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08" name="PlaceHolder 2"/>
          <p:cNvSpPr>
            <a:spLocks noGrp="1"/>
          </p:cNvSpPr>
          <p:nvPr>
            <p:ph type="body"/>
          </p:nvPr>
        </p:nvSpPr>
        <p:spPr>
          <a:xfrm>
            <a:off x="457200" y="1604520"/>
            <a:ext cx="8229240" cy="3977280"/>
          </a:xfrm>
          <a:prstGeom prst="rect">
            <a:avLst/>
          </a:prstGeom>
        </p:spPr>
        <p:txBody>
          <a:bodyPr wrap="none" lIns="0" rIns="0" tIns="0" bIns="0"/>
          <a:p>
            <a:endParaRPr/>
          </a:p>
        </p:txBody>
      </p:sp>
      <p:sp>
        <p:nvSpPr>
          <p:cNvPr id="109" name="PlaceHolder 3"/>
          <p:cNvSpPr>
            <a:spLocks noGrp="1"/>
          </p:cNvSpPr>
          <p:nvPr>
            <p:ph type="body"/>
          </p:nvPr>
        </p:nvSpPr>
        <p:spPr>
          <a:xfrm>
            <a:off x="457200" y="1604520"/>
            <a:ext cx="8229240" cy="3977280"/>
          </a:xfrm>
          <a:prstGeom prst="rect">
            <a:avLst/>
          </a:prstGeom>
        </p:spPr>
        <p:txBody>
          <a:bodyPr wrap="none" lIns="0" rIns="0" tIns="0" bIns="0"/>
          <a:p>
            <a:endParaRPr/>
          </a:p>
        </p:txBody>
      </p:sp>
      <p:pic>
        <p:nvPicPr>
          <p:cNvPr id="110" name="" descr=""/>
          <p:cNvPicPr/>
          <p:nvPr/>
        </p:nvPicPr>
        <p:blipFill>
          <a:blip r:embed="rId2"/>
          <a:stretch>
            <a:fillRect/>
          </a:stretch>
        </p:blipFill>
        <p:spPr>
          <a:xfrm>
            <a:off x="2077920" y="1604520"/>
            <a:ext cx="4987080" cy="3977280"/>
          </a:xfrm>
          <a:prstGeom prst="rect">
            <a:avLst/>
          </a:prstGeom>
          <a:ln>
            <a:noFill/>
          </a:ln>
        </p:spPr>
      </p:pic>
      <p:pic>
        <p:nvPicPr>
          <p:cNvPr id="111" name="" descr=""/>
          <p:cNvPicPr/>
          <p:nvPr/>
        </p:nvPicPr>
        <p:blipFill>
          <a:blip r:embed="rId3"/>
          <a:stretch>
            <a:fillRect/>
          </a:stretch>
        </p:blipFill>
        <p:spPr>
          <a:xfrm>
            <a:off x="2077920" y="1604520"/>
            <a:ext cx="498708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9" name="PlaceHolder 2"/>
          <p:cNvSpPr>
            <a:spLocks noGrp="1"/>
          </p:cNvSpPr>
          <p:nvPr>
            <p:ph type="body"/>
          </p:nvPr>
        </p:nvSpPr>
        <p:spPr>
          <a:xfrm>
            <a:off x="457200" y="1604520"/>
            <a:ext cx="4015800" cy="3977280"/>
          </a:xfrm>
          <a:prstGeom prst="rect">
            <a:avLst/>
          </a:prstGeom>
        </p:spPr>
        <p:txBody>
          <a:bodyPr wrap="none" lIns="0" rIns="0" tIns="0" bIns="0"/>
          <a:p>
            <a:endParaRPr/>
          </a:p>
        </p:txBody>
      </p:sp>
      <p:sp>
        <p:nvSpPr>
          <p:cNvPr id="10" name="PlaceHolder 3"/>
          <p:cNvSpPr>
            <a:spLocks noGrp="1"/>
          </p:cNvSpPr>
          <p:nvPr>
            <p:ph type="body"/>
          </p:nvPr>
        </p:nvSpPr>
        <p:spPr>
          <a:xfrm>
            <a:off x="4674240" y="1604520"/>
            <a:ext cx="4015800" cy="3977280"/>
          </a:xfrm>
          <a:prstGeom prst="rect">
            <a:avLst/>
          </a:prstGeom>
        </p:spPr>
        <p:txBody>
          <a:bodyPr wrap="none"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8200"/>
          </a:xfrm>
          <a:prstGeom prst="rect">
            <a:avLst/>
          </a:prstGeom>
        </p:spPr>
        <p:txBody>
          <a:bodyPr wrap="none"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4"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15" name="PlaceHolder 3"/>
          <p:cNvSpPr>
            <a:spLocks noGrp="1"/>
          </p:cNvSpPr>
          <p:nvPr>
            <p:ph type="body"/>
          </p:nvPr>
        </p:nvSpPr>
        <p:spPr>
          <a:xfrm>
            <a:off x="457200" y="3682080"/>
            <a:ext cx="4015800" cy="1896840"/>
          </a:xfrm>
          <a:prstGeom prst="rect">
            <a:avLst/>
          </a:prstGeom>
        </p:spPr>
        <p:txBody>
          <a:bodyPr wrap="none" lIns="0" rIns="0" tIns="0" bIns="0"/>
          <a:p>
            <a:endParaRPr/>
          </a:p>
        </p:txBody>
      </p:sp>
      <p:sp>
        <p:nvSpPr>
          <p:cNvPr id="16" name="PlaceHolder 4"/>
          <p:cNvSpPr>
            <a:spLocks noGrp="1"/>
          </p:cNvSpPr>
          <p:nvPr>
            <p:ph type="body"/>
          </p:nvPr>
        </p:nvSpPr>
        <p:spPr>
          <a:xfrm>
            <a:off x="4674240" y="1604520"/>
            <a:ext cx="4015800" cy="3977280"/>
          </a:xfrm>
          <a:prstGeom prst="rect">
            <a:avLst/>
          </a:prstGeom>
        </p:spPr>
        <p:txBody>
          <a:bodyPr wrap="none"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8" name="PlaceHolder 2"/>
          <p:cNvSpPr>
            <a:spLocks noGrp="1"/>
          </p:cNvSpPr>
          <p:nvPr>
            <p:ph type="body"/>
          </p:nvPr>
        </p:nvSpPr>
        <p:spPr>
          <a:xfrm>
            <a:off x="457200" y="1604520"/>
            <a:ext cx="4015800" cy="3977280"/>
          </a:xfrm>
          <a:prstGeom prst="rect">
            <a:avLst/>
          </a:prstGeom>
        </p:spPr>
        <p:txBody>
          <a:bodyPr wrap="none" lIns="0" rIns="0" tIns="0" bIns="0"/>
          <a:p>
            <a:endParaRPr/>
          </a:p>
        </p:txBody>
      </p:sp>
      <p:sp>
        <p:nvSpPr>
          <p:cNvPr id="19"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20" name="PlaceHolder 4"/>
          <p:cNvSpPr>
            <a:spLocks noGrp="1"/>
          </p:cNvSpPr>
          <p:nvPr>
            <p:ph type="body"/>
          </p:nvPr>
        </p:nvSpPr>
        <p:spPr>
          <a:xfrm>
            <a:off x="4674240" y="3682080"/>
            <a:ext cx="4015800" cy="1896840"/>
          </a:xfrm>
          <a:prstGeom prst="rect">
            <a:avLst/>
          </a:prstGeom>
        </p:spPr>
        <p:txBody>
          <a:bodyPr wrap="none"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22"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23"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24" name="PlaceHolder 4"/>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8.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0" name="Picture 8" descr=""/>
          <p:cNvPicPr/>
          <p:nvPr/>
        </p:nvPicPr>
        <p:blipFill>
          <a:blip r:embed="rId2"/>
          <a:stretch>
            <a:fillRect/>
          </a:stretch>
        </p:blipFill>
        <p:spPr>
          <a:xfrm>
            <a:off x="0" y="0"/>
            <a:ext cx="9142560" cy="6856560"/>
          </a:xfrm>
          <a:prstGeom prst="rect">
            <a:avLst/>
          </a:prstGeom>
          <a:ln>
            <a:noFill/>
          </a:ln>
        </p:spPr>
      </p:pic>
      <p:pic>
        <p:nvPicPr>
          <p:cNvPr id="1" name="Picture 5" descr=""/>
          <p:cNvPicPr/>
          <p:nvPr/>
        </p:nvPicPr>
        <p:blipFill>
          <a:blip r:embed="rId3"/>
          <a:stretch>
            <a:fillRect/>
          </a:stretch>
        </p:blipFill>
        <p:spPr>
          <a:xfrm>
            <a:off x="0" y="0"/>
            <a:ext cx="9142560" cy="6856560"/>
          </a:xfrm>
          <a:prstGeom prst="rect">
            <a:avLst/>
          </a:prstGeom>
          <a:ln>
            <a:noFill/>
          </a:ln>
        </p:spPr>
      </p:pic>
      <p:sp>
        <p:nvSpPr>
          <p:cNvPr id="2" name="PlaceHolder 1"/>
          <p:cNvSpPr>
            <a:spLocks noGrp="1"/>
          </p:cNvSpPr>
          <p:nvPr>
            <p:ph type="title"/>
          </p:nvPr>
        </p:nvSpPr>
        <p:spPr>
          <a:xfrm>
            <a:off x="457200" y="273600"/>
            <a:ext cx="8229240" cy="1144800"/>
          </a:xfrm>
          <a:prstGeom prst="rect">
            <a:avLst/>
          </a:prstGeom>
        </p:spPr>
        <p:txBody>
          <a:bodyPr wrap="none" lIns="0" rIns="0" tIns="0" bIns="0" anchor="ctr"/>
          <a:p>
            <a:pPr algn="ctr"/>
            <a:r>
              <a:rPr lang="fr-FR"/>
              <a:t>Cliquez pour éditer le format du texte-titre</a:t>
            </a:r>
            <a:endParaRPr/>
          </a:p>
        </p:txBody>
      </p:sp>
      <p:sp>
        <p:nvSpPr>
          <p:cNvPr id="3" name="PlaceHolder 2"/>
          <p:cNvSpPr>
            <a:spLocks noGrp="1"/>
          </p:cNvSpPr>
          <p:nvPr>
            <p:ph type="body"/>
          </p:nvPr>
        </p:nvSpPr>
        <p:spPr>
          <a:xfrm>
            <a:off x="457200" y="1604520"/>
            <a:ext cx="8229240" cy="3977280"/>
          </a:xfrm>
          <a:prstGeom prst="rect">
            <a:avLst/>
          </a:prstGeom>
        </p:spPr>
        <p:txBody>
          <a:bodyPr wrap="none" lIns="0" rIns="0" tIns="0" bIns="0"/>
          <a:p>
            <a:pPr>
              <a:buSzPct val="25000"/>
              <a:buFont typeface="StarSymbol"/>
              <a:buChar char=""/>
            </a:pPr>
            <a:r>
              <a:rPr lang="fr-FR"/>
              <a:t>Cliquez pour éditer le format du plan de texte</a:t>
            </a:r>
            <a:endParaRPr/>
          </a:p>
          <a:p>
            <a:pPr lvl="1">
              <a:buSzPct val="25000"/>
              <a:buFont typeface="StarSymbol"/>
              <a:buChar char=""/>
            </a:pPr>
            <a:r>
              <a:rPr lang="fr-FR"/>
              <a:t>Second niveau de plan</a:t>
            </a:r>
            <a:endParaRPr/>
          </a:p>
          <a:p>
            <a:pPr lvl="2">
              <a:buSzPct val="25000"/>
              <a:buFont typeface="StarSymbol"/>
              <a:buChar char=""/>
            </a:pPr>
            <a:r>
              <a:rPr lang="fr-FR"/>
              <a:t>Troisième niveau de plan</a:t>
            </a:r>
            <a:endParaRPr/>
          </a:p>
          <a:p>
            <a:pPr lvl="3">
              <a:buSzPct val="25000"/>
              <a:buFont typeface="StarSymbol"/>
              <a:buChar char=""/>
            </a:pPr>
            <a:r>
              <a:rPr lang="fr-FR"/>
              <a:t>Quatrième niveau de plan</a:t>
            </a:r>
            <a:endParaRPr/>
          </a:p>
          <a:p>
            <a:pPr lvl="4">
              <a:buSzPct val="25000"/>
              <a:buFont typeface="StarSymbol"/>
              <a:buChar char=""/>
            </a:pPr>
            <a:r>
              <a:rPr lang="fr-FR"/>
              <a:t>Cinquième niveau de plan</a:t>
            </a:r>
            <a:endParaRPr/>
          </a:p>
          <a:p>
            <a:pPr lvl="5">
              <a:buSzPct val="25000"/>
              <a:buFont typeface="StarSymbol"/>
              <a:buChar char=""/>
            </a:pPr>
            <a:r>
              <a:rPr lang="fr-FR"/>
              <a:t>Sixième niveau de plan</a:t>
            </a:r>
            <a:endParaRPr/>
          </a:p>
          <a:p>
            <a:pPr lvl="6">
              <a:buSzPct val="25000"/>
              <a:buFont typeface="StarSymbol"/>
              <a:buChar char=""/>
            </a:pPr>
            <a:r>
              <a:rPr lang="fr-FR"/>
              <a:t>Septième niveau de plan</a:t>
            </a:r>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38" name="Picture 8" descr=""/>
          <p:cNvPicPr/>
          <p:nvPr/>
        </p:nvPicPr>
        <p:blipFill>
          <a:blip r:embed="rId2"/>
          <a:stretch>
            <a:fillRect/>
          </a:stretch>
        </p:blipFill>
        <p:spPr>
          <a:xfrm>
            <a:off x="0" y="0"/>
            <a:ext cx="9142560" cy="6856560"/>
          </a:xfrm>
          <a:prstGeom prst="rect">
            <a:avLst/>
          </a:prstGeom>
          <a:ln>
            <a:noFill/>
          </a:ln>
        </p:spPr>
      </p:pic>
      <p:sp>
        <p:nvSpPr>
          <p:cNvPr id="39" name="PlaceHolder 1"/>
          <p:cNvSpPr>
            <a:spLocks noGrp="1"/>
          </p:cNvSpPr>
          <p:nvPr>
            <p:ph type="title"/>
          </p:nvPr>
        </p:nvSpPr>
        <p:spPr>
          <a:xfrm>
            <a:off x="457200" y="273600"/>
            <a:ext cx="8229240" cy="1144800"/>
          </a:xfrm>
          <a:prstGeom prst="rect">
            <a:avLst/>
          </a:prstGeom>
        </p:spPr>
        <p:txBody>
          <a:bodyPr wrap="none" lIns="0" rIns="0" tIns="0" bIns="0" anchor="ctr"/>
          <a:p>
            <a:pPr algn="ctr"/>
            <a:r>
              <a:rPr lang="fr-FR"/>
              <a:t>Cliquez pour éditer le format du texte-titre</a:t>
            </a:r>
            <a:endParaRPr/>
          </a:p>
        </p:txBody>
      </p:sp>
      <p:sp>
        <p:nvSpPr>
          <p:cNvPr id="40" name="PlaceHolder 2"/>
          <p:cNvSpPr>
            <a:spLocks noGrp="1"/>
          </p:cNvSpPr>
          <p:nvPr>
            <p:ph type="body"/>
          </p:nvPr>
        </p:nvSpPr>
        <p:spPr>
          <a:xfrm>
            <a:off x="457200" y="1604520"/>
            <a:ext cx="8229240" cy="3977280"/>
          </a:xfrm>
          <a:prstGeom prst="rect">
            <a:avLst/>
          </a:prstGeom>
        </p:spPr>
        <p:txBody>
          <a:bodyPr wrap="none" lIns="0" rIns="0" tIns="0" bIns="0"/>
          <a:p>
            <a:pPr>
              <a:buSzPct val="25000"/>
              <a:buFont typeface="StarSymbol"/>
              <a:buChar char=""/>
            </a:pPr>
            <a:r>
              <a:rPr lang="fr-FR"/>
              <a:t>Cliquez pour éditer le format du plan de texte</a:t>
            </a:r>
            <a:endParaRPr/>
          </a:p>
          <a:p>
            <a:pPr lvl="1">
              <a:buSzPct val="25000"/>
              <a:buFont typeface="StarSymbol"/>
              <a:buChar char=""/>
            </a:pPr>
            <a:r>
              <a:rPr lang="fr-FR"/>
              <a:t>Second niveau de plan</a:t>
            </a:r>
            <a:endParaRPr/>
          </a:p>
          <a:p>
            <a:pPr lvl="2">
              <a:buSzPct val="25000"/>
              <a:buFont typeface="StarSymbol"/>
              <a:buChar char=""/>
            </a:pPr>
            <a:r>
              <a:rPr lang="fr-FR"/>
              <a:t>Troisième niveau de plan</a:t>
            </a:r>
            <a:endParaRPr/>
          </a:p>
          <a:p>
            <a:pPr lvl="3">
              <a:buSzPct val="25000"/>
              <a:buFont typeface="StarSymbol"/>
              <a:buChar char=""/>
            </a:pPr>
            <a:r>
              <a:rPr lang="fr-FR"/>
              <a:t>Quatrième niveau de plan</a:t>
            </a:r>
            <a:endParaRPr/>
          </a:p>
          <a:p>
            <a:pPr lvl="4">
              <a:buSzPct val="25000"/>
              <a:buFont typeface="StarSymbol"/>
              <a:buChar char=""/>
            </a:pPr>
            <a:r>
              <a:rPr lang="fr-FR"/>
              <a:t>Cinquième niveau de plan</a:t>
            </a:r>
            <a:endParaRPr/>
          </a:p>
          <a:p>
            <a:pPr lvl="5">
              <a:buSzPct val="25000"/>
              <a:buFont typeface="StarSymbol"/>
              <a:buChar char=""/>
            </a:pPr>
            <a:r>
              <a:rPr lang="fr-FR"/>
              <a:t>Sixième niveau de plan</a:t>
            </a:r>
            <a:endParaRPr/>
          </a:p>
          <a:p>
            <a:pPr lvl="6">
              <a:buSzPct val="25000"/>
              <a:buFont typeface="StarSymbol"/>
              <a:buChar char=""/>
            </a:pPr>
            <a:r>
              <a:rPr lang="fr-FR"/>
              <a:t>Septième niveau de plan</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75" name="Picture 8" descr=""/>
          <p:cNvPicPr/>
          <p:nvPr/>
        </p:nvPicPr>
        <p:blipFill>
          <a:blip r:embed="rId2"/>
          <a:stretch>
            <a:fillRect/>
          </a:stretch>
        </p:blipFill>
        <p:spPr>
          <a:xfrm>
            <a:off x="0" y="0"/>
            <a:ext cx="9142560" cy="6856560"/>
          </a:xfrm>
          <a:prstGeom prst="rect">
            <a:avLst/>
          </a:prstGeom>
          <a:ln>
            <a:noFill/>
          </a:ln>
        </p:spPr>
      </p:pic>
      <p:sp>
        <p:nvSpPr>
          <p:cNvPr id="76" name="PlaceHolder 1"/>
          <p:cNvSpPr>
            <a:spLocks noGrp="1"/>
          </p:cNvSpPr>
          <p:nvPr>
            <p:ph type="title"/>
          </p:nvPr>
        </p:nvSpPr>
        <p:spPr>
          <a:xfrm>
            <a:off x="457200" y="273600"/>
            <a:ext cx="8229240" cy="1144800"/>
          </a:xfrm>
          <a:prstGeom prst="rect">
            <a:avLst/>
          </a:prstGeom>
        </p:spPr>
        <p:txBody>
          <a:bodyPr wrap="none" lIns="0" rIns="0" tIns="0" bIns="0" anchor="ctr"/>
          <a:p>
            <a:pPr algn="ctr"/>
            <a:r>
              <a:rPr lang="fr-FR"/>
              <a:t>Cliquez pour éditer le format du texte-titre</a:t>
            </a:r>
            <a:endParaRPr/>
          </a:p>
        </p:txBody>
      </p:sp>
      <p:sp>
        <p:nvSpPr>
          <p:cNvPr id="77" name="PlaceHolder 2"/>
          <p:cNvSpPr>
            <a:spLocks noGrp="1"/>
          </p:cNvSpPr>
          <p:nvPr>
            <p:ph type="body"/>
          </p:nvPr>
        </p:nvSpPr>
        <p:spPr>
          <a:xfrm>
            <a:off x="457200" y="1604520"/>
            <a:ext cx="8229240" cy="3977280"/>
          </a:xfrm>
          <a:prstGeom prst="rect">
            <a:avLst/>
          </a:prstGeom>
        </p:spPr>
        <p:txBody>
          <a:bodyPr wrap="none" lIns="0" rIns="0" tIns="0" bIns="0"/>
          <a:p>
            <a:pPr>
              <a:buSzPct val="25000"/>
              <a:buFont typeface="StarSymbol"/>
              <a:buChar char=""/>
            </a:pPr>
            <a:r>
              <a:rPr lang="fr-FR"/>
              <a:t>Cliquez pour éditer le format du plan de texte</a:t>
            </a:r>
            <a:endParaRPr/>
          </a:p>
          <a:p>
            <a:pPr lvl="1">
              <a:buSzPct val="25000"/>
              <a:buFont typeface="StarSymbol"/>
              <a:buChar char=""/>
            </a:pPr>
            <a:r>
              <a:rPr lang="fr-FR"/>
              <a:t>Second niveau de plan</a:t>
            </a:r>
            <a:endParaRPr/>
          </a:p>
          <a:p>
            <a:pPr lvl="2">
              <a:buSzPct val="25000"/>
              <a:buFont typeface="StarSymbol"/>
              <a:buChar char=""/>
            </a:pPr>
            <a:r>
              <a:rPr lang="fr-FR"/>
              <a:t>Troisième niveau de plan</a:t>
            </a:r>
            <a:endParaRPr/>
          </a:p>
          <a:p>
            <a:pPr lvl="3">
              <a:buSzPct val="25000"/>
              <a:buFont typeface="StarSymbol"/>
              <a:buChar char=""/>
            </a:pPr>
            <a:r>
              <a:rPr lang="fr-FR"/>
              <a:t>Quatrième niveau de plan</a:t>
            </a:r>
            <a:endParaRPr/>
          </a:p>
          <a:p>
            <a:pPr lvl="4">
              <a:buSzPct val="25000"/>
              <a:buFont typeface="StarSymbol"/>
              <a:buChar char=""/>
            </a:pPr>
            <a:r>
              <a:rPr lang="fr-FR"/>
              <a:t>Cinquième niveau de plan</a:t>
            </a:r>
            <a:endParaRPr/>
          </a:p>
          <a:p>
            <a:pPr lvl="5">
              <a:buSzPct val="25000"/>
              <a:buFont typeface="StarSymbol"/>
              <a:buChar char=""/>
            </a:pPr>
            <a:r>
              <a:rPr lang="fr-FR"/>
              <a:t>Sixième niveau de plan</a:t>
            </a:r>
            <a:endParaRPr/>
          </a:p>
          <a:p>
            <a:pPr lvl="6">
              <a:buSzPct val="25000"/>
              <a:buFont typeface="StarSymbol"/>
              <a:buChar char=""/>
            </a:pPr>
            <a:r>
              <a:rPr lang="fr-FR"/>
              <a:t>Septième niveau de plan</a:t>
            </a:r>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0.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3.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3.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7.xml"/>
</Relationships>
</file>

<file path=ppt/slides/_rels/slide1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1.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13.xml"/><Relationship Id="rId3" Type="http://schemas.openxmlformats.org/officeDocument/2006/relationships/notesSlide" Target="../notesSlides/notesSlide141.xml"/>
</Relationships>
</file>

<file path=ppt/slides/_rels/slide14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2.xml"/>
</Relationships>
</file>

<file path=ppt/slides/_rels/slide143.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13.xml"/><Relationship Id="rId4" Type="http://schemas.openxmlformats.org/officeDocument/2006/relationships/notesSlide" Target="../notesSlides/notesSlide143.xml"/>
</Relationships>
</file>

<file path=ppt/slides/_rels/slide1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5.xml"/>
</Relationships>
</file>

<file path=ppt/slides/_rels/slide14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6.xml"/>
</Relationships>
</file>

<file path=ppt/slides/_rels/slide14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7.xml"/>
</Relationships>
</file>

<file path=ppt/slides/_rels/slide14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8.xml"/>
</Relationships>
</file>

<file path=ppt/slides/_rels/slide149.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slideLayout" Target="../slideLayouts/slideLayout13.xml"/><Relationship Id="rId4" Type="http://schemas.openxmlformats.org/officeDocument/2006/relationships/notesSlide" Target="../notesSlides/notesSlide14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0.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13.xml"/><Relationship Id="rId4" Type="http://schemas.openxmlformats.org/officeDocument/2006/relationships/notesSlide" Target="../notesSlides/notesSlide150.xml"/>
</Relationships>
</file>

<file path=ppt/slides/_rels/slide15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2.xml"/>
</Relationships>
</file>

<file path=ppt/slides/_rels/slide153.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slideLayout" Target="../slideLayouts/slideLayout13.xml"/><Relationship Id="rId4" Type="http://schemas.openxmlformats.org/officeDocument/2006/relationships/notesSlide" Target="../notesSlides/notesSlide153.xml"/>
</Relationships>
</file>

<file path=ppt/slides/_rels/slide154.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slideLayout" Target="../slideLayouts/slideLayout13.xml"/><Relationship Id="rId5" Type="http://schemas.openxmlformats.org/officeDocument/2006/relationships/notesSlide" Target="../notesSlides/notesSlide154.xml"/>
</Relationships>
</file>

<file path=ppt/slides/_rels/slide155.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13.xml"/><Relationship Id="rId3" Type="http://schemas.openxmlformats.org/officeDocument/2006/relationships/notesSlide" Target="../notesSlides/notesSlide155.xml"/>
</Relationships>
</file>

<file path=ppt/slides/_rels/slide15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6.xml"/>
</Relationships>
</file>

<file path=ppt/slides/_rels/slide157.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13.xml"/><Relationship Id="rId3" Type="http://schemas.openxmlformats.org/officeDocument/2006/relationships/notesSlide" Target="../notesSlides/notesSlide157.xml"/>
</Relationships>
</file>

<file path=ppt/slides/_rels/slide158.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png"/><Relationship Id="rId3" Type="http://schemas.openxmlformats.org/officeDocument/2006/relationships/slideLayout" Target="../slideLayouts/slideLayout13.xml"/><Relationship Id="rId4" Type="http://schemas.openxmlformats.org/officeDocument/2006/relationships/notesSlide" Target="../notesSlides/notesSlide158.xml"/>
</Relationships>
</file>

<file path=ppt/slides/_rels/slide15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0.xml"/>
</Relationships>
</file>

<file path=ppt/slides/_rels/slide16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1.xml"/>
</Relationships>
</file>

<file path=ppt/slides/_rels/slide16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3.xml"/>
</Relationships>
</file>

<file path=ppt/slides/_rels/slide16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4.xml"/>
</Relationships>
</file>

<file path=ppt/slides/_rels/slide16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5.xml"/>
</Relationships>
</file>

<file path=ppt/slides/_rels/slide166.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slideLayout" Target="../slideLayouts/slideLayout13.xml"/><Relationship Id="rId4" Type="http://schemas.openxmlformats.org/officeDocument/2006/relationships/notesSlide" Target="../notesSlides/notesSlide166.xml"/>
</Relationships>
</file>

<file path=ppt/slides/_rels/slide16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7.xml"/>
</Relationships>
</file>

<file path=ppt/slides/_rels/slide16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8.xml"/>
</Relationships>
</file>

<file path=ppt/slides/_rels/slide16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0.xml"/>
</Relationships>
</file>

<file path=ppt/slides/_rels/slide17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1.xml"/>
</Relationships>
</file>

<file path=ppt/slides/_rels/slide17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2.xml"/>
</Relationships>
</file>

<file path=ppt/slides/_rels/slide1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6.xml"/>
</Relationships>
</file>

<file path=ppt/slides/_rels/slide17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7.xml"/>
</Relationships>
</file>

<file path=ppt/slides/_rels/slide17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8.xml"/>
</Relationships>
</file>

<file path=ppt/slides/_rels/slide17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0.xml"/>
</Relationships>
</file>

<file path=ppt/slides/_rels/slide18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1.xml"/>
</Relationships>
</file>

<file path=ppt/slides/_rels/slide18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2.xml"/>
</Relationships>
</file>

<file path=ppt/slides/_rels/slide18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3.xml"/>
</Relationships>
</file>

<file path=ppt/slides/_rels/slide18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4.xml"/>
</Relationships>
</file>

<file path=ppt/slides/_rels/slide18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5.xml"/>
</Relationships>
</file>

<file path=ppt/slides/_rels/slide18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6.xml"/>
</Relationships>
</file>

<file path=ppt/slides/_rels/slide18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7.xml"/>
</Relationships>
</file>

<file path=ppt/slides/_rels/slide18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8.xml"/>
</Relationships>
</file>

<file path=ppt/slides/_rels/slide18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0.xml"/>
</Relationships>
</file>

<file path=ppt/slides/_rels/slide19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1.xml"/>
</Relationships>
</file>

<file path=ppt/slides/_rels/slide19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2.xml"/>
</Relationships>
</file>

<file path=ppt/slides/_rels/slide19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4.xml"/>
</Relationships>
</file>

<file path=ppt/slides/_rels/slide19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5.xml"/>
</Relationships>
</file>

<file path=ppt/slides/_rels/slide19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6.xml"/>
</Relationships>
</file>

<file path=ppt/slides/_rels/slide197.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13.xml"/><Relationship Id="rId3" Type="http://schemas.openxmlformats.org/officeDocument/2006/relationships/notesSlide" Target="../notesSlides/notesSlide197.xml"/>
</Relationships>
</file>

<file path=ppt/slides/_rels/slide19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8.xml"/>
</Relationships>
</file>

<file path=ppt/slides/_rels/slide199.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image" Target="../media/image57.png"/><Relationship Id="rId4" Type="http://schemas.openxmlformats.org/officeDocument/2006/relationships/slideLayout" Target="../slideLayouts/slideLayout13.xml"/><Relationship Id="rId5" Type="http://schemas.openxmlformats.org/officeDocument/2006/relationships/notesSlide" Target="../notesSlides/notesSlide19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0.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image" Target="../media/image59.png"/><Relationship Id="rId3" Type="http://schemas.openxmlformats.org/officeDocument/2006/relationships/slideLayout" Target="../slideLayouts/slideLayout13.xml"/><Relationship Id="rId4" Type="http://schemas.openxmlformats.org/officeDocument/2006/relationships/notesSlide" Target="../notesSlides/notesSlide200.xml"/>
</Relationships>
</file>

<file path=ppt/slides/_rels/slide201.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image" Target="../media/image61.png"/><Relationship Id="rId3" Type="http://schemas.openxmlformats.org/officeDocument/2006/relationships/slideLayout" Target="../slideLayouts/slideLayout13.xml"/><Relationship Id="rId4" Type="http://schemas.openxmlformats.org/officeDocument/2006/relationships/notesSlide" Target="../notesSlides/notesSlide201.xml"/>
</Relationships>
</file>

<file path=ppt/slides/_rels/slide202.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slideLayout" Target="../slideLayouts/slideLayout13.xml"/><Relationship Id="rId3" Type="http://schemas.openxmlformats.org/officeDocument/2006/relationships/notesSlide" Target="../notesSlides/notesSlide202.xml"/>
</Relationships>
</file>

<file path=ppt/slides/_rels/slide203.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image" Target="../media/image64.png"/><Relationship Id="rId3" Type="http://schemas.openxmlformats.org/officeDocument/2006/relationships/slideLayout" Target="../slideLayouts/slideLayout13.xml"/><Relationship Id="rId4" Type="http://schemas.openxmlformats.org/officeDocument/2006/relationships/notesSlide" Target="../notesSlides/notesSlide203.xml"/>
</Relationships>
</file>

<file path=ppt/slides/_rels/slide20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4.xml"/>
</Relationships>
</file>

<file path=ppt/slides/_rels/slide205.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slideLayout" Target="../slideLayouts/slideLayout13.xml"/><Relationship Id="rId3" Type="http://schemas.openxmlformats.org/officeDocument/2006/relationships/notesSlide" Target="../notesSlides/notesSlide205.xml"/>
</Relationships>
</file>

<file path=ppt/slides/_rels/slide206.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67.png"/><Relationship Id="rId3" Type="http://schemas.openxmlformats.org/officeDocument/2006/relationships/slideLayout" Target="../slideLayouts/slideLayout13.xml"/><Relationship Id="rId4" Type="http://schemas.openxmlformats.org/officeDocument/2006/relationships/notesSlide" Target="../notesSlides/notesSlide206.xml"/>
</Relationships>
</file>

<file path=ppt/slides/_rels/slide207.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slideLayout" Target="../slideLayouts/slideLayout13.xml"/><Relationship Id="rId3" Type="http://schemas.openxmlformats.org/officeDocument/2006/relationships/notesSlide" Target="../notesSlides/notesSlide207.xml"/>
</Relationships>
</file>

<file path=ppt/slides/_rels/slide20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0.xml"/>
</Relationships>
</file>

<file path=ppt/slides/_rels/slide2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1.xml"/>
</Relationships>
</file>

<file path=ppt/slides/_rels/slide2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3.xml"/>
</Relationships>
</file>

<file path=ppt/slides/_rels/slide2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5.xml"/>
</Relationships>
</file>

<file path=ppt/slides/_rels/slide216.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slideLayout" Target="../slideLayouts/slideLayout13.xml"/><Relationship Id="rId3" Type="http://schemas.openxmlformats.org/officeDocument/2006/relationships/notesSlide" Target="../notesSlides/notesSlide216.xml"/>
</Relationships>
</file>

<file path=ppt/slides/_rels/slide217.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slideLayout" Target="../slideLayouts/slideLayout13.xml"/><Relationship Id="rId3" Type="http://schemas.openxmlformats.org/officeDocument/2006/relationships/notesSlide" Target="../notesSlides/notesSlide217.xml"/>
</Relationships>
</file>

<file path=ppt/slides/_rels/slide218.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slideLayout" Target="../slideLayouts/slideLayout13.xml"/><Relationship Id="rId4" Type="http://schemas.openxmlformats.org/officeDocument/2006/relationships/notesSlide" Target="../notesSlides/notesSlide218.xml"/>
</Relationships>
</file>

<file path=ppt/slides/_rels/slide219.xml.rels><?xml version="1.0" encoding="UTF-8"?>
<Relationships xmlns="http://schemas.openxmlformats.org/package/2006/relationships"><Relationship Id="rId1" Type="http://schemas.openxmlformats.org/officeDocument/2006/relationships/image" Target="../media/image73.png"/><Relationship Id="rId2" Type="http://schemas.openxmlformats.org/officeDocument/2006/relationships/image" Target="../media/image74.png"/><Relationship Id="rId3" Type="http://schemas.openxmlformats.org/officeDocument/2006/relationships/slideLayout" Target="../slideLayouts/slideLayout13.xml"/><Relationship Id="rId4" Type="http://schemas.openxmlformats.org/officeDocument/2006/relationships/notesSlide" Target="../notesSlides/notesSlide21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1.xml"/>
</Relationships>
</file>

<file path=ppt/slides/_rels/slide2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2.xml"/>
</Relationships>
</file>

<file path=ppt/slides/_rels/slide2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3.xml"/>
</Relationships>
</file>

<file path=ppt/slides/_rels/slide224.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image" Target="../media/image76.png"/><Relationship Id="rId3" Type="http://schemas.openxmlformats.org/officeDocument/2006/relationships/slideLayout" Target="../slideLayouts/slideLayout13.xml"/><Relationship Id="rId4" Type="http://schemas.openxmlformats.org/officeDocument/2006/relationships/notesSlide" Target="../notesSlides/notesSlide224.xml"/>
</Relationships>
</file>

<file path=ppt/slides/_rels/slide2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5.xml"/>
</Relationships>
</file>

<file path=ppt/slides/_rels/slide2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7.xml"/>
</Relationships>
</file>

<file path=ppt/slides/_rels/slide2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8.xml"/>
</Relationships>
</file>

<file path=ppt/slides/_rels/slide229.xml.rels><?xml version="1.0" encoding="UTF-8"?>
<Relationships xmlns="http://schemas.openxmlformats.org/package/2006/relationships"><Relationship Id="rId1" Type="http://schemas.openxmlformats.org/officeDocument/2006/relationships/image" Target="../media/image77.png"/><Relationship Id="rId2" Type="http://schemas.openxmlformats.org/officeDocument/2006/relationships/slideLayout" Target="../slideLayouts/slideLayout13.xml"/><Relationship Id="rId3" Type="http://schemas.openxmlformats.org/officeDocument/2006/relationships/notesSlide" Target="../notesSlides/notesSlide22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0.xml.rels><?xml version="1.0" encoding="UTF-8"?>
<Relationships xmlns="http://schemas.openxmlformats.org/package/2006/relationships"><Relationship Id="rId1" Type="http://schemas.openxmlformats.org/officeDocument/2006/relationships/image" Target="../media/image78.png"/><Relationship Id="rId2" Type="http://schemas.openxmlformats.org/officeDocument/2006/relationships/slideLayout" Target="../slideLayouts/slideLayout13.xml"/><Relationship Id="rId3" Type="http://schemas.openxmlformats.org/officeDocument/2006/relationships/notesSlide" Target="../notesSlides/notesSlide230.xml"/>
</Relationships>
</file>

<file path=ppt/slides/_rels/slide2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1.xml"/>
</Relationships>
</file>

<file path=ppt/slides/_rels/slide2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2.xml"/>
</Relationships>
</file>

<file path=ppt/slides/_rels/slide2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3.xml"/>
</Relationships>
</file>

<file path=ppt/slides/_rels/slide2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4.xml"/>
</Relationships>
</file>

<file path=ppt/slides/_rels/slide2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6.xml"/>
</Relationships>
</file>

<file path=ppt/slides/_rels/slide237.xml.rels><?xml version="1.0" encoding="UTF-8"?>
<Relationships xmlns="http://schemas.openxmlformats.org/package/2006/relationships"><Relationship Id="rId1" Type="http://schemas.openxmlformats.org/officeDocument/2006/relationships/image" Target="../media/image79.png"/><Relationship Id="rId2" Type="http://schemas.openxmlformats.org/officeDocument/2006/relationships/image" Target="../media/image80.png"/><Relationship Id="rId3" Type="http://schemas.openxmlformats.org/officeDocument/2006/relationships/image" Target="../media/image81.png"/><Relationship Id="rId4" Type="http://schemas.openxmlformats.org/officeDocument/2006/relationships/slideLayout" Target="../slideLayouts/slideLayout13.xml"/><Relationship Id="rId5" Type="http://schemas.openxmlformats.org/officeDocument/2006/relationships/notesSlide" Target="../notesSlides/notesSlide237.xml"/>
</Relationships>
</file>

<file path=ppt/slides/_rels/slide238.xml.rels><?xml version="1.0" encoding="UTF-8"?>
<Relationships xmlns="http://schemas.openxmlformats.org/package/2006/relationships"><Relationship Id="rId1" Type="http://schemas.openxmlformats.org/officeDocument/2006/relationships/image" Target="../media/image82.png"/><Relationship Id="rId2" Type="http://schemas.openxmlformats.org/officeDocument/2006/relationships/image" Target="../media/image83.png"/><Relationship Id="rId3" Type="http://schemas.openxmlformats.org/officeDocument/2006/relationships/image" Target="../media/image84.png"/><Relationship Id="rId4" Type="http://schemas.openxmlformats.org/officeDocument/2006/relationships/image" Target="../media/image85.png"/><Relationship Id="rId5" Type="http://schemas.openxmlformats.org/officeDocument/2006/relationships/slideLayout" Target="../slideLayouts/slideLayout13.xml"/><Relationship Id="rId6" Type="http://schemas.openxmlformats.org/officeDocument/2006/relationships/notesSlide" Target="../notesSlides/notesSlide238.xml"/>
</Relationships>
</file>

<file path=ppt/slides/_rels/slide239.xml.rels><?xml version="1.0" encoding="UTF-8"?>
<Relationships xmlns="http://schemas.openxmlformats.org/package/2006/relationships"><Relationship Id="rId1" Type="http://schemas.openxmlformats.org/officeDocument/2006/relationships/image" Target="../media/image86.png"/><Relationship Id="rId2" Type="http://schemas.openxmlformats.org/officeDocument/2006/relationships/image" Target="../media/image87.png"/><Relationship Id="rId3" Type="http://schemas.openxmlformats.org/officeDocument/2006/relationships/slideLayout" Target="../slideLayouts/slideLayout13.xml"/><Relationship Id="rId4" Type="http://schemas.openxmlformats.org/officeDocument/2006/relationships/notesSlide" Target="../notesSlides/notesSlide239.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0.xml.rels><?xml version="1.0" encoding="UTF-8"?>
<Relationships xmlns="http://schemas.openxmlformats.org/package/2006/relationships"><Relationship Id="rId1" Type="http://schemas.openxmlformats.org/officeDocument/2006/relationships/image" Target="../media/image88.png"/><Relationship Id="rId2" Type="http://schemas.openxmlformats.org/officeDocument/2006/relationships/image" Target="../media/image89.png"/><Relationship Id="rId3" Type="http://schemas.openxmlformats.org/officeDocument/2006/relationships/image" Target="../media/image90.png"/><Relationship Id="rId4" Type="http://schemas.openxmlformats.org/officeDocument/2006/relationships/slideLayout" Target="../slideLayouts/slideLayout13.xml"/><Relationship Id="rId5" Type="http://schemas.openxmlformats.org/officeDocument/2006/relationships/notesSlide" Target="../notesSlides/notesSlide240.xml"/>
</Relationships>
</file>

<file path=ppt/slides/_rels/slide241.xml.rels><?xml version="1.0" encoding="UTF-8"?>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slideLayout" Target="../slideLayouts/slideLayout13.xml"/><Relationship Id="rId4" Type="http://schemas.openxmlformats.org/officeDocument/2006/relationships/notesSlide" Target="../notesSlides/notesSlide241.xml"/>
</Relationships>
</file>

<file path=ppt/slides/_rels/slide24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2.xml"/>
</Relationships>
</file>

<file path=ppt/slides/_rels/slide24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3.xml"/>
</Relationships>
</file>

<file path=ppt/slides/_rels/slide244.xml.rels><?xml version="1.0" encoding="UTF-8"?>
<Relationships xmlns="http://schemas.openxmlformats.org/package/2006/relationships"><Relationship Id="rId1" Type="http://schemas.openxmlformats.org/officeDocument/2006/relationships/image" Target="../media/image93.png"/><Relationship Id="rId2" Type="http://schemas.openxmlformats.org/officeDocument/2006/relationships/image" Target="../media/image94.png"/><Relationship Id="rId3" Type="http://schemas.openxmlformats.org/officeDocument/2006/relationships/slideLayout" Target="../slideLayouts/slideLayout13.xml"/><Relationship Id="rId4" Type="http://schemas.openxmlformats.org/officeDocument/2006/relationships/notesSlide" Target="../notesSlides/notesSlide244.xml"/>
</Relationships>
</file>

<file path=ppt/slides/_rels/slide245.xml.rels><?xml version="1.0" encoding="UTF-8"?>
<Relationships xmlns="http://schemas.openxmlformats.org/package/2006/relationships"><Relationship Id="rId1" Type="http://schemas.openxmlformats.org/officeDocument/2006/relationships/image" Target="../media/image95.png"/><Relationship Id="rId2" Type="http://schemas.openxmlformats.org/officeDocument/2006/relationships/image" Target="../media/image96.png"/><Relationship Id="rId3" Type="http://schemas.openxmlformats.org/officeDocument/2006/relationships/slideLayout" Target="../slideLayouts/slideLayout13.xml"/><Relationship Id="rId4" Type="http://schemas.openxmlformats.org/officeDocument/2006/relationships/notesSlide" Target="../notesSlides/notesSlide245.xml"/>
</Relationships>
</file>

<file path=ppt/slides/_rels/slide24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6.xml"/>
</Relationships>
</file>

<file path=ppt/slides/_rels/slide24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7.xml"/>
</Relationships>
</file>

<file path=ppt/slides/_rels/slide24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8.xml"/>
</Relationships>
</file>

<file path=ppt/slides/_rels/slide24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0.xml"/>
</Relationships>
</file>

<file path=ppt/slides/_rels/slide25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1.xml"/>
</Relationships>
</file>

<file path=ppt/slides/_rels/slide25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2.xml"/>
</Relationships>
</file>

<file path=ppt/slides/_rels/slide25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3.xml"/>
</Relationships>
</file>

<file path=ppt/slides/_rels/slide25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4.xml"/>
</Relationships>
</file>

<file path=ppt/slides/_rels/slide25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5.xml"/>
</Relationships>
</file>

<file path=ppt/slides/_rels/slide256.xml.rels><?xml version="1.0" encoding="UTF-8"?>
<Relationships xmlns="http://schemas.openxmlformats.org/package/2006/relationships"><Relationship Id="rId1" Type="http://schemas.openxmlformats.org/officeDocument/2006/relationships/image" Target="../media/image97.png"/><Relationship Id="rId2" Type="http://schemas.openxmlformats.org/officeDocument/2006/relationships/slideLayout" Target="../slideLayouts/slideLayout13.xml"/><Relationship Id="rId3" Type="http://schemas.openxmlformats.org/officeDocument/2006/relationships/notesSlide" Target="../notesSlides/notesSlide256.xml"/>
</Relationships>
</file>

<file path=ppt/slides/_rels/slide25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7.xml"/>
</Relationships>
</file>

<file path=ppt/slides/_rels/slide258.xml.rels><?xml version="1.0" encoding="UTF-8"?>
<Relationships xmlns="http://schemas.openxmlformats.org/package/2006/relationships"><Relationship Id="rId1" Type="http://schemas.openxmlformats.org/officeDocument/2006/relationships/image" Target="../media/image98.png"/><Relationship Id="rId2" Type="http://schemas.openxmlformats.org/officeDocument/2006/relationships/image" Target="../media/image99.png"/><Relationship Id="rId3" Type="http://schemas.openxmlformats.org/officeDocument/2006/relationships/slideLayout" Target="../slideLayouts/slideLayout13.xml"/><Relationship Id="rId4" Type="http://schemas.openxmlformats.org/officeDocument/2006/relationships/notesSlide" Target="../notesSlides/notesSlide258.xml"/>
</Relationships>
</file>

<file path=ppt/slides/_rels/slide259.xml.rels><?xml version="1.0" encoding="UTF-8"?>
<Relationships xmlns="http://schemas.openxmlformats.org/package/2006/relationships"><Relationship Id="rId1" Type="http://schemas.openxmlformats.org/officeDocument/2006/relationships/image" Target="../media/image100.png"/><Relationship Id="rId2" Type="http://schemas.openxmlformats.org/officeDocument/2006/relationships/slideLayout" Target="../slideLayouts/slideLayout13.xml"/><Relationship Id="rId3" Type="http://schemas.openxmlformats.org/officeDocument/2006/relationships/notesSlide" Target="../notesSlides/notesSlide259.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0.xml"/>
</Relationships>
</file>

<file path=ppt/slides/_rels/slide26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1.xml"/>
</Relationships>
</file>

<file path=ppt/slides/_rels/slide26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6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8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
</Relationships>
</file>

<file path=ppt/slides/_rels/slide92.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93.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
</Relationships>
</file>

<file path=ppt/slides/_rels/slide96.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5.xml"/><Relationship Id="rId3" Type="http://schemas.openxmlformats.org/officeDocument/2006/relationships/notesSlide" Target="../notesSlides/notesSlide96.xml"/>
</Relationships>
</file>

<file path=ppt/slides/_rels/slide97.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5.xml"/><Relationship Id="rId3" Type="http://schemas.openxmlformats.org/officeDocument/2006/relationships/notesSlide" Target="../notesSlides/notesSlide97.xml"/>
</Relationships>
</file>

<file path=ppt/slides/_rels/slide98.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CustomShape 1"/>
          <p:cNvSpPr/>
          <p:nvPr/>
        </p:nvSpPr>
        <p:spPr>
          <a:xfrm>
            <a:off x="2484000" y="2494800"/>
            <a:ext cx="6474960" cy="1467360"/>
          </a:xfrm>
          <a:prstGeom prst="rect">
            <a:avLst/>
          </a:prstGeom>
          <a:noFill/>
          <a:ln>
            <a:noFill/>
          </a:ln>
        </p:spPr>
        <p:txBody>
          <a:bodyPr lIns="90000" rIns="90000" tIns="45000" bIns="45000" anchor="b"/>
          <a:p>
            <a:endParaRPr/>
          </a:p>
          <a:p>
            <a:endParaRPr/>
          </a:p>
          <a:p>
            <a:pPr algn="r">
              <a:lnSpc>
                <a:spcPct val="100000"/>
              </a:lnSpc>
            </a:pPr>
            <a:r>
              <a:rPr b="1" lang="fr-FR" sz="4000">
                <a:solidFill>
                  <a:srgbClr val="000000"/>
                </a:solidFill>
                <a:latin typeface="Trebuchet MS"/>
              </a:rPr>
              <a:t>CRÉER DES SITES ET APPLICATIONS WEB AVEC HTML5 ET CSS3 </a:t>
            </a:r>
            <a:endParaRPr/>
          </a:p>
        </p:txBody>
      </p:sp>
      <p:sp>
        <p:nvSpPr>
          <p:cNvPr id="118" name="CustomShape 2"/>
          <p:cNvSpPr/>
          <p:nvPr/>
        </p:nvSpPr>
        <p:spPr>
          <a:xfrm>
            <a:off x="2286000" y="5003280"/>
            <a:ext cx="6170760" cy="1370160"/>
          </a:xfrm>
          <a:prstGeom prst="rect">
            <a:avLst/>
          </a:prstGeom>
          <a:noFill/>
          <a:ln>
            <a:noFill/>
          </a:ln>
        </p:spPr>
        <p:txBody>
          <a:bodyPr lIns="90000" rIns="90000" tIns="45000" bIns="45000" anchor="b"/>
          <a:p>
            <a:pPr algn="r">
              <a:lnSpc>
                <a:spcPct val="100000"/>
              </a:lnSpc>
            </a:pPr>
            <a:endParaRPr/>
          </a:p>
          <a:p>
            <a:pPr algn="r">
              <a:lnSpc>
                <a:spcPct val="100000"/>
              </a:lnSpc>
            </a:pPr>
            <a:endParaRPr/>
          </a:p>
        </p:txBody>
      </p:sp>
      <p:sp>
        <p:nvSpPr>
          <p:cNvPr id="119" name="CustomShape 3"/>
          <p:cNvSpPr/>
          <p:nvPr/>
        </p:nvSpPr>
        <p:spPr>
          <a:xfrm>
            <a:off x="2411640" y="6165360"/>
            <a:ext cx="4390920" cy="364320"/>
          </a:xfrm>
          <a:prstGeom prst="rect">
            <a:avLst/>
          </a:prstGeom>
          <a:noFill/>
          <a:ln>
            <a:noFill/>
          </a:ln>
        </p:spPr>
        <p:txBody>
          <a:bodyPr lIns="90000" rIns="90000" tIns="45000" bIns="45000"/>
          <a:p>
            <a:pPr>
              <a:lnSpc>
                <a:spcPct val="100000"/>
              </a:lnSpc>
            </a:pPr>
            <a:r>
              <a:rPr lang="fr-FR">
                <a:solidFill>
                  <a:srgbClr val="000000"/>
                </a:solidFill>
                <a:latin typeface="Trebuchet MS"/>
              </a:rPr>
              <a:t>Copyright DG / 2016</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CustomShape 1"/>
          <p:cNvSpPr/>
          <p:nvPr/>
        </p:nvSpPr>
        <p:spPr>
          <a:xfrm>
            <a:off x="396000" y="6310800"/>
            <a:ext cx="608040" cy="519840"/>
          </a:xfrm>
          <a:prstGeom prst="rect">
            <a:avLst/>
          </a:prstGeom>
          <a:noFill/>
          <a:ln>
            <a:noFill/>
          </a:ln>
        </p:spPr>
        <p:txBody>
          <a:bodyPr lIns="90000" rIns="90000" tIns="45000" bIns="45000" anchor="ctr"/>
          <a:p>
            <a:pPr algn="ctr">
              <a:lnSpc>
                <a:spcPct val="100000"/>
              </a:lnSpc>
            </a:pPr>
            <a:fld id="{5553C965-DE6A-4CE7-84CC-B48C8F0F22DA}" type="slidenum">
              <a:rPr b="1" lang="fr-FR" sz="1400">
                <a:solidFill>
                  <a:srgbClr val="000000"/>
                </a:solidFill>
                <a:latin typeface="Trebuchet MS"/>
              </a:rPr>
              <a:t>&lt;numéro&gt;</a:t>
            </a:fld>
            <a:endParaRPr/>
          </a:p>
        </p:txBody>
      </p:sp>
      <p:sp>
        <p:nvSpPr>
          <p:cNvPr id="145" name="CustomShape 2"/>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Comment insérer des images ?</a:t>
            </a:r>
            <a:endParaRPr/>
          </a:p>
        </p:txBody>
      </p:sp>
      <p:sp>
        <p:nvSpPr>
          <p:cNvPr id="146"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Les principaux formats d’images utilisés sur le Web</a:t>
            </a:r>
            <a:endParaRPr/>
          </a:p>
          <a:p>
            <a:pPr lvl="1">
              <a:lnSpc>
                <a:spcPct val="100000"/>
              </a:lnSpc>
              <a:buFont typeface="Arial"/>
              <a:buChar char="•"/>
            </a:pPr>
            <a:r>
              <a:rPr lang="fr-FR" sz="2100">
                <a:solidFill>
                  <a:srgbClr val="000000"/>
                </a:solidFill>
                <a:latin typeface="Trebuchet MS"/>
              </a:rPr>
              <a:t>JPEG (Joint Photographic Expert Group)</a:t>
            </a:r>
            <a:endParaRPr/>
          </a:p>
          <a:p>
            <a:pPr lvl="1">
              <a:lnSpc>
                <a:spcPct val="100000"/>
              </a:lnSpc>
              <a:buFont typeface="Arial"/>
              <a:buChar char="•"/>
            </a:pPr>
            <a:r>
              <a:rPr lang="fr-FR" sz="2100">
                <a:solidFill>
                  <a:srgbClr val="000000"/>
                </a:solidFill>
                <a:latin typeface="Trebuchet MS"/>
              </a:rPr>
              <a:t>GIF (Graphics Interchange Format)</a:t>
            </a:r>
            <a:endParaRPr/>
          </a:p>
          <a:p>
            <a:pPr lvl="1">
              <a:lnSpc>
                <a:spcPct val="100000"/>
              </a:lnSpc>
              <a:buFont typeface="Arial"/>
              <a:buChar char="•"/>
            </a:pPr>
            <a:r>
              <a:rPr lang="fr-FR" sz="2100">
                <a:solidFill>
                  <a:srgbClr val="000000"/>
                </a:solidFill>
                <a:latin typeface="Trebuchet MS"/>
              </a:rPr>
              <a:t>PNG (Portable Network Graphics)</a:t>
            </a:r>
            <a:endParaRPr/>
          </a:p>
          <a:p>
            <a:pPr>
              <a:lnSpc>
                <a:spcPct val="100000"/>
              </a:lnSpc>
              <a:buSzPct val="25000"/>
              <a:buFont typeface="Arial"/>
              <a:buChar char="•"/>
            </a:pPr>
            <a:r>
              <a:rPr lang="fr-FR" sz="2100">
                <a:solidFill>
                  <a:srgbClr val="000000"/>
                </a:solidFill>
                <a:latin typeface="Trebuchet MS"/>
              </a:rPr>
              <a:t>Insérer une image dans une page</a:t>
            </a:r>
            <a:endParaRPr/>
          </a:p>
          <a:p>
            <a:pPr lvl="1">
              <a:lnSpc>
                <a:spcPct val="100000"/>
              </a:lnSpc>
              <a:buFont typeface="Arial"/>
              <a:buChar char="•"/>
            </a:pPr>
            <a:r>
              <a:rPr lang="fr-FR" sz="2100">
                <a:solidFill>
                  <a:srgbClr val="000000"/>
                </a:solidFill>
                <a:latin typeface="Trebuchet MS"/>
              </a:rPr>
              <a:t>&lt;img src=‘image.png’ /&gt;</a:t>
            </a:r>
            <a:endParaRPr/>
          </a:p>
          <a:p>
            <a:pPr lvl="1">
              <a:lnSpc>
                <a:spcPct val="100000"/>
              </a:lnSpc>
              <a:buFont typeface="Arial"/>
              <a:buChar char="•"/>
            </a:pPr>
            <a:r>
              <a:rPr lang="fr-FR" sz="2100">
                <a:solidFill>
                  <a:srgbClr val="000000"/>
                </a:solidFill>
                <a:latin typeface="Trebuchet MS"/>
              </a:rPr>
              <a:t>&lt;img src=‘plage.png’  alt=‘Photo de vacances’ /&gt;</a:t>
            </a:r>
            <a:endParaRPr/>
          </a:p>
          <a:p>
            <a:pPr>
              <a:lnSpc>
                <a:spcPct val="10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6"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Exemple d’utilisation</a:t>
            </a:r>
            <a:endParaRPr/>
          </a:p>
        </p:txBody>
      </p:sp>
      <p:sp>
        <p:nvSpPr>
          <p:cNvPr id="447" name="CustomShape 2"/>
          <p:cNvSpPr/>
          <p:nvPr/>
        </p:nvSpPr>
        <p:spPr>
          <a:xfrm>
            <a:off x="146160" y="6210360"/>
            <a:ext cx="751680" cy="455760"/>
          </a:xfrm>
          <a:prstGeom prst="rect">
            <a:avLst/>
          </a:prstGeom>
          <a:noFill/>
          <a:ln>
            <a:noFill/>
          </a:ln>
        </p:spPr>
        <p:txBody>
          <a:bodyPr lIns="90000" rIns="90000" tIns="45000" bIns="45000" anchor="ctr"/>
          <a:p>
            <a:pPr algn="ctr">
              <a:lnSpc>
                <a:spcPct val="100000"/>
              </a:lnSpc>
            </a:pPr>
            <a:fld id="{200F8231-F030-4AD8-AF14-DF8BBBF7AE99}" type="slidenum">
              <a:rPr b="1" lang="fr-FR" sz="1400">
                <a:solidFill>
                  <a:srgbClr val="000000"/>
                </a:solidFill>
                <a:latin typeface="Trebuchet MS"/>
              </a:rPr>
              <a:t>&lt;numéro&gt;</a:t>
            </a:fld>
            <a:endParaRPr/>
          </a:p>
        </p:txBody>
      </p:sp>
      <p:pic>
        <p:nvPicPr>
          <p:cNvPr id="448" name="Espace réservé du contenu 4" descr=""/>
          <p:cNvPicPr/>
          <p:nvPr/>
        </p:nvPicPr>
        <p:blipFill>
          <a:blip r:embed="rId1"/>
          <a:stretch>
            <a:fillRect/>
          </a:stretch>
        </p:blipFill>
        <p:spPr>
          <a:xfrm>
            <a:off x="714240" y="2286000"/>
            <a:ext cx="7917480" cy="3570480"/>
          </a:xfrm>
          <a:prstGeom prst="rect">
            <a:avLst/>
          </a:prstGeom>
          <a:ln>
            <a:noFill/>
          </a:ln>
        </p:spPr>
      </p:pic>
    </p:spTree>
  </p:cSld>
  <p:timing>
    <p:tnLst>
      <p:par>
        <p:cTn id="199" dur="indefinite" restart="never" nodeType="tmRoot">
          <p:childTnLst>
            <p:seq>
              <p:cTn id="200" nodeType="mainSeq"/>
              <p:prevCondLst>
                <p:cond delay="0" evt="onPrev">
                  <p:tgtEl>
                    <p:sldTgt/>
                  </p:tgtEl>
                </p:cond>
              </p:prevCondLst>
              <p:nextCondLst>
                <p:cond delay="0" evt="onNext">
                  <p:tgtEl>
                    <p:sldTgt/>
                  </p:tgtEl>
                </p:cond>
              </p:nextCondLst>
            </p:seq>
          </p:childTnLst>
        </p:cTn>
      </p:par>
    </p:tnLst>
  </p:timing>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9"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Les méthodes de l’élément form</a:t>
            </a:r>
            <a:endParaRPr/>
          </a:p>
        </p:txBody>
      </p:sp>
      <p:sp>
        <p:nvSpPr>
          <p:cNvPr id="450" name="CustomShape 2"/>
          <p:cNvSpPr/>
          <p:nvPr/>
        </p:nvSpPr>
        <p:spPr>
          <a:xfrm>
            <a:off x="146160" y="6210360"/>
            <a:ext cx="823680" cy="455760"/>
          </a:xfrm>
          <a:prstGeom prst="rect">
            <a:avLst/>
          </a:prstGeom>
          <a:noFill/>
          <a:ln>
            <a:noFill/>
          </a:ln>
        </p:spPr>
        <p:txBody>
          <a:bodyPr lIns="90000" rIns="90000" tIns="45000" bIns="45000" anchor="ctr"/>
          <a:p>
            <a:pPr algn="ctr">
              <a:lnSpc>
                <a:spcPct val="100000"/>
              </a:lnSpc>
            </a:pPr>
            <a:fld id="{C608F1F4-5880-4E0D-BC91-3AF12B51B163}" type="slidenum">
              <a:rPr b="1" lang="fr-FR" sz="1400">
                <a:solidFill>
                  <a:srgbClr val="000000"/>
                </a:solidFill>
                <a:latin typeface="Trebuchet MS"/>
              </a:rPr>
              <a:t>&lt;numéro&gt;</a:t>
            </a:fld>
            <a:endParaRPr/>
          </a:p>
        </p:txBody>
      </p:sp>
      <p:sp>
        <p:nvSpPr>
          <p:cNvPr id="451" name="CustomShape 3"/>
          <p:cNvSpPr/>
          <p:nvPr/>
        </p:nvSpPr>
        <p:spPr>
          <a:xfrm>
            <a:off x="1404000" y="1425600"/>
            <a:ext cx="7198560" cy="4523760"/>
          </a:xfrm>
          <a:prstGeom prst="rect">
            <a:avLst/>
          </a:prstGeom>
          <a:noFill/>
          <a:ln>
            <a:noFill/>
          </a:ln>
        </p:spPr>
        <p:txBody>
          <a:bodyPr lIns="90000" rIns="90000" tIns="45000" bIns="45000"/>
          <a:p>
            <a:pPr>
              <a:lnSpc>
                <a:spcPct val="100000"/>
              </a:lnSpc>
            </a:pPr>
            <a:endParaRPr/>
          </a:p>
          <a:p>
            <a:pPr>
              <a:lnSpc>
                <a:spcPct val="100000"/>
              </a:lnSpc>
              <a:buSzPct val="25000"/>
              <a:buFont typeface="Arial"/>
              <a:buChar char="•"/>
            </a:pPr>
            <a:r>
              <a:rPr lang="fr-FR" sz="2100">
                <a:solidFill>
                  <a:srgbClr val="000000"/>
                </a:solidFill>
                <a:latin typeface="Trebuchet MS"/>
              </a:rPr>
              <a:t>L’élément form possède deux méthodes qui lui sont propre :</a:t>
            </a:r>
            <a:endParaRPr/>
          </a:p>
          <a:p>
            <a:pPr lvl="1">
              <a:lnSpc>
                <a:spcPct val="100000"/>
              </a:lnSpc>
              <a:buFont typeface="Arial"/>
              <a:buChar char="•"/>
            </a:pPr>
            <a:r>
              <a:rPr lang="fr-FR" sz="2100">
                <a:solidFill>
                  <a:srgbClr val="000000"/>
                </a:solidFill>
                <a:latin typeface="Trebuchet MS"/>
              </a:rPr>
              <a:t>Submit</a:t>
            </a:r>
            <a:endParaRPr/>
          </a:p>
          <a:p>
            <a:pPr lvl="1">
              <a:lnSpc>
                <a:spcPct val="100000"/>
              </a:lnSpc>
              <a:buFont typeface="Arial"/>
              <a:buChar char="•"/>
            </a:pPr>
            <a:r>
              <a:rPr lang="fr-FR" sz="2100">
                <a:solidFill>
                  <a:srgbClr val="000000"/>
                </a:solidFill>
                <a:latin typeface="Trebuchet MS"/>
              </a:rPr>
              <a:t>Reset</a:t>
            </a:r>
            <a:endParaRPr/>
          </a:p>
          <a:p>
            <a:pPr>
              <a:lnSpc>
                <a:spcPct val="100000"/>
              </a:lnSpc>
            </a:pPr>
            <a:endParaRPr/>
          </a:p>
          <a:p>
            <a:pPr>
              <a:lnSpc>
                <a:spcPct val="100000"/>
              </a:lnSpc>
              <a:buSzPct val="25000"/>
              <a:buFont typeface="Arial"/>
              <a:buChar char="•"/>
            </a:pPr>
            <a:r>
              <a:rPr lang="fr-FR" sz="2100">
                <a:solidFill>
                  <a:srgbClr val="000000"/>
                </a:solidFill>
                <a:latin typeface="Trebuchet MS"/>
              </a:rPr>
              <a:t>Ces deux méthodes ont le même rôle que les éléments input de type submit ou reset.</a:t>
            </a:r>
            <a:endParaRPr/>
          </a:p>
          <a:p>
            <a:pPr lvl="1">
              <a:lnSpc>
                <a:spcPct val="100000"/>
              </a:lnSpc>
              <a:buFont typeface="Arial"/>
              <a:buChar char="•"/>
            </a:pPr>
            <a:r>
              <a:rPr lang="fr-FR" sz="2100">
                <a:solidFill>
                  <a:srgbClr val="000000"/>
                </a:solidFill>
                <a:latin typeface="Trebuchet MS"/>
              </a:rPr>
              <a:t>element.submit();</a:t>
            </a:r>
            <a:endParaRPr/>
          </a:p>
          <a:p>
            <a:pPr lvl="1">
              <a:lnSpc>
                <a:spcPct val="100000"/>
              </a:lnSpc>
              <a:buFont typeface="Arial"/>
              <a:buChar char="•"/>
            </a:pPr>
            <a:r>
              <a:rPr lang="fr-FR" sz="2100">
                <a:solidFill>
                  <a:srgbClr val="000000"/>
                </a:solidFill>
                <a:latin typeface="Trebuchet MS"/>
              </a:rPr>
              <a:t>element.reset();</a:t>
            </a:r>
            <a:endParaRPr/>
          </a:p>
        </p:txBody>
      </p:sp>
    </p:spTree>
  </p:cSld>
  <p:timing>
    <p:tnLst>
      <p:par>
        <p:cTn id="201" dur="indefinite" restart="never" nodeType="tmRoot">
          <p:childTnLst>
            <p:seq>
              <p:cTn id="202" nodeType="mainSeq"/>
              <p:prevCondLst>
                <p:cond delay="0" evt="onPrev">
                  <p:tgtEl>
                    <p:sldTgt/>
                  </p:tgtEl>
                </p:cond>
              </p:prevCondLst>
              <p:nextCondLst>
                <p:cond delay="0" evt="onNext">
                  <p:tgtEl>
                    <p:sldTgt/>
                  </p:tgtEl>
                </p:cond>
              </p:nextCondLst>
            </p:seq>
          </p:childTnLst>
        </p:cTn>
      </p:par>
    </p:tnLst>
  </p:timing>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2"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Les événements de l’élément form</a:t>
            </a:r>
            <a:endParaRPr/>
          </a:p>
        </p:txBody>
      </p:sp>
      <p:sp>
        <p:nvSpPr>
          <p:cNvPr id="453" name="CustomShape 2"/>
          <p:cNvSpPr/>
          <p:nvPr/>
        </p:nvSpPr>
        <p:spPr>
          <a:xfrm>
            <a:off x="146160" y="6210360"/>
            <a:ext cx="823680" cy="455760"/>
          </a:xfrm>
          <a:prstGeom prst="rect">
            <a:avLst/>
          </a:prstGeom>
          <a:noFill/>
          <a:ln>
            <a:noFill/>
          </a:ln>
        </p:spPr>
        <p:txBody>
          <a:bodyPr lIns="90000" rIns="90000" tIns="45000" bIns="45000" anchor="ctr"/>
          <a:p>
            <a:pPr algn="ctr">
              <a:lnSpc>
                <a:spcPct val="100000"/>
              </a:lnSpc>
            </a:pPr>
            <a:fld id="{6CF0C30F-B907-41D2-9941-3D8F6765A3C1}" type="slidenum">
              <a:rPr b="1" lang="fr-FR" sz="1400">
                <a:solidFill>
                  <a:srgbClr val="000000"/>
                </a:solidFill>
                <a:latin typeface="Trebuchet MS"/>
              </a:rPr>
              <a:t>&lt;numéro&gt;</a:t>
            </a:fld>
            <a:endParaRPr/>
          </a:p>
        </p:txBody>
      </p:sp>
      <p:sp>
        <p:nvSpPr>
          <p:cNvPr id="454" name="CustomShape 3"/>
          <p:cNvSpPr/>
          <p:nvPr/>
        </p:nvSpPr>
        <p:spPr>
          <a:xfrm>
            <a:off x="1404000" y="1425600"/>
            <a:ext cx="7198560" cy="4523760"/>
          </a:xfrm>
          <a:prstGeom prst="rect">
            <a:avLst/>
          </a:prstGeom>
          <a:noFill/>
          <a:ln>
            <a:noFill/>
          </a:ln>
        </p:spPr>
        <p:txBody>
          <a:bodyPr lIns="90000" rIns="90000" tIns="45000" bIns="45000"/>
          <a:p>
            <a:pPr>
              <a:lnSpc>
                <a:spcPct val="100000"/>
              </a:lnSpc>
            </a:pPr>
            <a:endParaRPr/>
          </a:p>
          <a:p>
            <a:pPr>
              <a:lnSpc>
                <a:spcPct val="100000"/>
              </a:lnSpc>
              <a:buSzPct val="25000"/>
              <a:buFont typeface="Arial"/>
              <a:buChar char="•"/>
            </a:pPr>
            <a:r>
              <a:rPr lang="fr-FR" sz="2100">
                <a:solidFill>
                  <a:srgbClr val="000000"/>
                </a:solidFill>
                <a:latin typeface="Trebuchet MS"/>
              </a:rPr>
              <a:t>L’élément form possède deux événements :</a:t>
            </a:r>
            <a:endParaRPr/>
          </a:p>
          <a:p>
            <a:pPr lvl="1">
              <a:lnSpc>
                <a:spcPct val="100000"/>
              </a:lnSpc>
              <a:buFont typeface="Arial"/>
              <a:buChar char="•"/>
            </a:pPr>
            <a:r>
              <a:rPr lang="fr-FR" sz="2100">
                <a:solidFill>
                  <a:srgbClr val="000000"/>
                </a:solidFill>
                <a:latin typeface="Trebuchet MS"/>
              </a:rPr>
              <a:t>Submit</a:t>
            </a:r>
            <a:endParaRPr/>
          </a:p>
          <a:p>
            <a:pPr lvl="1">
              <a:lnSpc>
                <a:spcPct val="100000"/>
              </a:lnSpc>
              <a:buFont typeface="Arial"/>
              <a:buChar char="•"/>
            </a:pPr>
            <a:r>
              <a:rPr lang="fr-FR" sz="2100">
                <a:solidFill>
                  <a:srgbClr val="000000"/>
                </a:solidFill>
                <a:latin typeface="Trebuchet MS"/>
              </a:rPr>
              <a:t>Reset</a:t>
            </a:r>
            <a:endParaRPr/>
          </a:p>
          <a:p>
            <a:pPr>
              <a:lnSpc>
                <a:spcPct val="100000"/>
              </a:lnSpc>
            </a:pPr>
            <a:endParaRPr/>
          </a:p>
          <a:p>
            <a:pPr>
              <a:lnSpc>
                <a:spcPct val="100000"/>
              </a:lnSpc>
              <a:buSzPct val="25000"/>
              <a:buFont typeface="Arial"/>
              <a:buChar char="•"/>
            </a:pPr>
            <a:r>
              <a:rPr lang="fr-FR" sz="2100">
                <a:solidFill>
                  <a:srgbClr val="000000"/>
                </a:solidFill>
                <a:latin typeface="Trebuchet MS"/>
              </a:rPr>
              <a:t>Attention, envoyer un formulaire avec la méthode submit de JavaScript ne déclenchera pas l’événement submit.</a:t>
            </a:r>
            <a:endParaRPr/>
          </a:p>
        </p:txBody>
      </p:sp>
    </p:spTree>
  </p:cSld>
  <p:timing>
    <p:tnLst>
      <p:par>
        <p:cTn id="203" dur="indefinite" restart="never" nodeType="tmRoot">
          <p:childTnLst>
            <p:seq>
              <p:cTn id="204" nodeType="mainSeq"/>
              <p:prevCondLst>
                <p:cond delay="0" evt="onPrev">
                  <p:tgtEl>
                    <p:sldTgt/>
                  </p:tgtEl>
                </p:cond>
              </p:prevCondLst>
              <p:nextCondLst>
                <p:cond delay="0" evt="onNext">
                  <p:tgtEl>
                    <p:sldTgt/>
                  </p:tgtEl>
                </p:cond>
              </p:nextCondLst>
            </p:seq>
          </p:childTnLst>
        </p:cTn>
      </p:par>
    </p:tnLst>
  </p:timing>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5"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Exemple d’utilisation</a:t>
            </a:r>
            <a:endParaRPr/>
          </a:p>
        </p:txBody>
      </p:sp>
      <p:sp>
        <p:nvSpPr>
          <p:cNvPr id="456" name="CustomShape 2"/>
          <p:cNvSpPr/>
          <p:nvPr/>
        </p:nvSpPr>
        <p:spPr>
          <a:xfrm>
            <a:off x="146160" y="6210360"/>
            <a:ext cx="823680" cy="455760"/>
          </a:xfrm>
          <a:prstGeom prst="rect">
            <a:avLst/>
          </a:prstGeom>
          <a:noFill/>
          <a:ln>
            <a:noFill/>
          </a:ln>
        </p:spPr>
        <p:txBody>
          <a:bodyPr lIns="90000" rIns="90000" tIns="45000" bIns="45000" anchor="ctr"/>
          <a:p>
            <a:pPr algn="ctr">
              <a:lnSpc>
                <a:spcPct val="100000"/>
              </a:lnSpc>
            </a:pPr>
            <a:fld id="{BE370F0E-F077-4417-BDD1-01B40C1F64A5}" type="slidenum">
              <a:rPr b="1" lang="fr-FR" sz="1400">
                <a:solidFill>
                  <a:srgbClr val="000000"/>
                </a:solidFill>
                <a:latin typeface="Trebuchet MS"/>
              </a:rPr>
              <a:t>&lt;numéro&gt;</a:t>
            </a:fld>
            <a:endParaRPr/>
          </a:p>
        </p:txBody>
      </p:sp>
      <p:pic>
        <p:nvPicPr>
          <p:cNvPr id="457" name="Espace réservé du contenu 4" descr=""/>
          <p:cNvPicPr/>
          <p:nvPr/>
        </p:nvPicPr>
        <p:blipFill>
          <a:blip r:embed="rId1"/>
          <a:stretch>
            <a:fillRect/>
          </a:stretch>
        </p:blipFill>
        <p:spPr>
          <a:xfrm>
            <a:off x="1143000" y="2000160"/>
            <a:ext cx="6888240" cy="4070520"/>
          </a:xfrm>
          <a:prstGeom prst="rect">
            <a:avLst/>
          </a:prstGeom>
          <a:ln>
            <a:noFill/>
          </a:ln>
        </p:spPr>
      </p:pic>
    </p:spTree>
  </p:cSld>
  <p:timing>
    <p:tnLst>
      <p:par>
        <p:cTn id="205" dur="indefinite" restart="never" nodeType="tmRoot">
          <p:childTnLst>
            <p:seq>
              <p:cTn id="206" nodeType="mainSeq"/>
              <p:prevCondLst>
                <p:cond delay="0" evt="onPrev">
                  <p:tgtEl>
                    <p:sldTgt/>
                  </p:tgtEl>
                </p:cond>
              </p:prevCondLst>
              <p:nextCondLst>
                <p:cond delay="0" evt="onNext">
                  <p:tgtEl>
                    <p:sldTgt/>
                  </p:tgtEl>
                </p:cond>
              </p:nextCondLst>
            </p:seq>
          </p:childTnLst>
        </p:cTn>
      </p:par>
    </p:tnLst>
  </p:timing>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8"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La gestion du focus et de la selection</a:t>
            </a:r>
            <a:endParaRPr/>
          </a:p>
        </p:txBody>
      </p:sp>
      <p:sp>
        <p:nvSpPr>
          <p:cNvPr id="459" name="CustomShape 2"/>
          <p:cNvSpPr/>
          <p:nvPr/>
        </p:nvSpPr>
        <p:spPr>
          <a:xfrm>
            <a:off x="146160" y="6210360"/>
            <a:ext cx="751680" cy="455760"/>
          </a:xfrm>
          <a:prstGeom prst="rect">
            <a:avLst/>
          </a:prstGeom>
          <a:noFill/>
          <a:ln>
            <a:noFill/>
          </a:ln>
        </p:spPr>
        <p:txBody>
          <a:bodyPr lIns="90000" rIns="90000" tIns="45000" bIns="45000" anchor="ctr"/>
          <a:p>
            <a:pPr algn="ctr">
              <a:lnSpc>
                <a:spcPct val="100000"/>
              </a:lnSpc>
            </a:pPr>
            <a:fld id="{9724988D-8B66-4861-9BFB-15AED26A7494}" type="slidenum">
              <a:rPr b="1" lang="fr-FR" sz="1400">
                <a:solidFill>
                  <a:srgbClr val="000000"/>
                </a:solidFill>
                <a:latin typeface="Trebuchet MS"/>
              </a:rPr>
              <a:t>&lt;numéro&gt;</a:t>
            </a:fld>
            <a:endParaRPr/>
          </a:p>
        </p:txBody>
      </p:sp>
      <p:sp>
        <p:nvSpPr>
          <p:cNvPr id="460" name="CustomShape 3"/>
          <p:cNvSpPr/>
          <p:nvPr/>
        </p:nvSpPr>
        <p:spPr>
          <a:xfrm>
            <a:off x="928800" y="1447920"/>
            <a:ext cx="7756560" cy="4623120"/>
          </a:xfrm>
          <a:prstGeom prst="rect">
            <a:avLst/>
          </a:prstGeom>
          <a:noFill/>
          <a:ln>
            <a:noFill/>
          </a:ln>
        </p:spPr>
        <p:txBody>
          <a:bodyPr lIns="90000" rIns="90000" tIns="45000" bIns="45000"/>
          <a:p>
            <a:pPr>
              <a:lnSpc>
                <a:spcPct val="100000"/>
              </a:lnSpc>
            </a:pPr>
            <a:endParaRPr/>
          </a:p>
          <a:p>
            <a:pPr>
              <a:lnSpc>
                <a:spcPct val="100000"/>
              </a:lnSpc>
              <a:buSzPct val="25000"/>
              <a:buFont typeface="Arial"/>
              <a:buChar char="•"/>
            </a:pPr>
            <a:r>
              <a:rPr lang="fr-FR" sz="2100">
                <a:solidFill>
                  <a:srgbClr val="000000"/>
                </a:solidFill>
                <a:latin typeface="Trebuchet MS"/>
              </a:rPr>
              <a:t>Il existe trois méthodes qui permettent de gérer le focus d’un élément du formulaire :</a:t>
            </a:r>
            <a:endParaRPr/>
          </a:p>
          <a:p>
            <a:pPr lvl="1">
              <a:lnSpc>
                <a:spcPct val="100000"/>
              </a:lnSpc>
              <a:buFont typeface="Arial"/>
              <a:buChar char="•"/>
            </a:pPr>
            <a:r>
              <a:rPr lang="fr-FR" sz="2100">
                <a:solidFill>
                  <a:srgbClr val="000000"/>
                </a:solidFill>
                <a:latin typeface="Trebuchet MS"/>
              </a:rPr>
              <a:t>Focus() </a:t>
            </a:r>
            <a:r>
              <a:rPr lang="fr-FR" sz="2100">
                <a:solidFill>
                  <a:srgbClr val="000000"/>
                </a:solidFill>
                <a:latin typeface="Trebuchet MS"/>
              </a:rPr>
              <a:t>	</a:t>
            </a:r>
            <a:r>
              <a:rPr lang="fr-FR" sz="2100">
                <a:solidFill>
                  <a:srgbClr val="000000"/>
                </a:solidFill>
                <a:latin typeface="Trebuchet MS"/>
              </a:rPr>
              <a:t>Cette méthode va donner le focus à l’élément</a:t>
            </a:r>
            <a:endParaRPr/>
          </a:p>
          <a:p>
            <a:pPr>
              <a:lnSpc>
                <a:spcPct val="100000"/>
              </a:lnSpc>
            </a:pPr>
            <a:endParaRPr/>
          </a:p>
          <a:p>
            <a:pPr lvl="1">
              <a:lnSpc>
                <a:spcPct val="100000"/>
              </a:lnSpc>
              <a:buFont typeface="Arial"/>
              <a:buChar char="•"/>
            </a:pPr>
            <a:r>
              <a:rPr lang="fr-FR" sz="2100">
                <a:solidFill>
                  <a:srgbClr val="000000"/>
                </a:solidFill>
                <a:latin typeface="Trebuchet MS"/>
              </a:rPr>
              <a:t>Blur() </a:t>
            </a:r>
            <a:r>
              <a:rPr lang="fr-FR" sz="2100">
                <a:solidFill>
                  <a:srgbClr val="000000"/>
                </a:solidFill>
                <a:latin typeface="Trebuchet MS"/>
              </a:rPr>
              <a:t>	</a:t>
            </a:r>
            <a:r>
              <a:rPr lang="fr-FR" sz="2100">
                <a:solidFill>
                  <a:srgbClr val="000000"/>
                </a:solidFill>
                <a:latin typeface="Trebuchet MS"/>
              </a:rPr>
              <a:t>Cette méthode va retirer le focus de l’élément</a:t>
            </a:r>
            <a:endParaRPr/>
          </a:p>
          <a:p>
            <a:pPr>
              <a:lnSpc>
                <a:spcPct val="100000"/>
              </a:lnSpc>
            </a:pPr>
            <a:endParaRPr/>
          </a:p>
          <a:p>
            <a:pPr lvl="1">
              <a:lnSpc>
                <a:spcPct val="100000"/>
              </a:lnSpc>
              <a:buFont typeface="Arial"/>
              <a:buChar char="•"/>
            </a:pPr>
            <a:r>
              <a:rPr lang="fr-FR" sz="2100">
                <a:solidFill>
                  <a:srgbClr val="000000"/>
                </a:solidFill>
                <a:latin typeface="Trebuchet MS"/>
              </a:rPr>
              <a:t>Select() </a:t>
            </a:r>
            <a:r>
              <a:rPr lang="fr-FR" sz="2100">
                <a:solidFill>
                  <a:srgbClr val="000000"/>
                </a:solidFill>
                <a:latin typeface="Trebuchet MS"/>
              </a:rPr>
              <a:t>	</a:t>
            </a:r>
            <a:r>
              <a:rPr lang="fr-FR" sz="2100">
                <a:solidFill>
                  <a:srgbClr val="000000"/>
                </a:solidFill>
                <a:latin typeface="Trebuchet MS"/>
              </a:rPr>
              <a:t>Cette méthode va non seulement donner le focus à l’élément mais en plus elle va sélectionner le texte si cela est possible</a:t>
            </a:r>
            <a:endParaRPr/>
          </a:p>
        </p:txBody>
      </p:sp>
    </p:spTree>
  </p:cSld>
  <p:timing>
    <p:tnLst>
      <p:par>
        <p:cTn id="207" dur="indefinite" restart="never" nodeType="tmRoot">
          <p:childTnLst>
            <p:seq>
              <p:cTn id="208" nodeType="mainSeq"/>
              <p:prevCondLst>
                <p:cond delay="0" evt="onPrev">
                  <p:tgtEl>
                    <p:sldTgt/>
                  </p:tgtEl>
                </p:cond>
              </p:prevCondLst>
              <p:nextCondLst>
                <p:cond delay="0" evt="onNext">
                  <p:tgtEl>
                    <p:sldTgt/>
                  </p:tgtEl>
                </p:cond>
              </p:nextCondLst>
            </p:seq>
          </p:childTnLst>
        </p:cTn>
      </p:par>
    </p:tnLst>
  </p:timing>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1" name="CustomShape 1"/>
          <p:cNvSpPr/>
          <p:nvPr/>
        </p:nvSpPr>
        <p:spPr>
          <a:xfrm>
            <a:off x="2484000" y="2494800"/>
            <a:ext cx="6474960" cy="1467360"/>
          </a:xfrm>
          <a:prstGeom prst="rect">
            <a:avLst/>
          </a:prstGeom>
          <a:noFill/>
          <a:ln>
            <a:noFill/>
          </a:ln>
        </p:spPr>
        <p:txBody>
          <a:bodyPr lIns="90000" rIns="90000" tIns="45000" bIns="45000" anchor="b"/>
          <a:p>
            <a:pPr algn="r">
              <a:lnSpc>
                <a:spcPct val="100000"/>
              </a:lnSpc>
            </a:pPr>
            <a:r>
              <a:rPr b="1" lang="fr-FR" sz="4000">
                <a:solidFill>
                  <a:srgbClr val="000000"/>
                </a:solidFill>
                <a:latin typeface="Trebuchet MS"/>
              </a:rPr>
              <a:t>Interaction avec les feuilles de style css</a:t>
            </a:r>
            <a:endParaRPr/>
          </a:p>
        </p:txBody>
      </p:sp>
      <p:sp>
        <p:nvSpPr>
          <p:cNvPr id="462" name="CustomShape 2"/>
          <p:cNvSpPr/>
          <p:nvPr/>
        </p:nvSpPr>
        <p:spPr>
          <a:xfrm>
            <a:off x="2286000" y="5003280"/>
            <a:ext cx="6170760" cy="1370160"/>
          </a:xfrm>
          <a:prstGeom prst="rect">
            <a:avLst/>
          </a:prstGeom>
          <a:noFill/>
          <a:ln>
            <a:noFill/>
          </a:ln>
        </p:spPr>
      </p:sp>
    </p:spTree>
  </p:cSld>
  <p:timing>
    <p:tnLst>
      <p:par>
        <p:cTn id="209" dur="indefinite" restart="never" nodeType="tmRoot">
          <p:childTnLst>
            <p:seq>
              <p:cTn id="210" nodeType="mainSeq"/>
              <p:prevCondLst>
                <p:cond delay="0" evt="onPrev">
                  <p:tgtEl>
                    <p:sldTgt/>
                  </p:tgtEl>
                </p:cond>
              </p:prevCondLst>
              <p:nextCondLst>
                <p:cond delay="0" evt="onNext">
                  <p:tgtEl>
                    <p:sldTgt/>
                  </p:tgtEl>
                </p:cond>
              </p:nextCondLst>
            </p:seq>
          </p:childTnLst>
        </p:cTn>
      </p:par>
    </p:tnLst>
  </p:timing>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3"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Editer le style d’un élément</a:t>
            </a:r>
            <a:endParaRPr/>
          </a:p>
        </p:txBody>
      </p:sp>
      <p:sp>
        <p:nvSpPr>
          <p:cNvPr id="464" name="CustomShape 2"/>
          <p:cNvSpPr/>
          <p:nvPr/>
        </p:nvSpPr>
        <p:spPr>
          <a:xfrm>
            <a:off x="146160" y="6210360"/>
            <a:ext cx="751680" cy="455760"/>
          </a:xfrm>
          <a:prstGeom prst="rect">
            <a:avLst/>
          </a:prstGeom>
          <a:noFill/>
          <a:ln>
            <a:noFill/>
          </a:ln>
        </p:spPr>
        <p:txBody>
          <a:bodyPr lIns="90000" rIns="90000" tIns="45000" bIns="45000" anchor="ctr"/>
          <a:p>
            <a:pPr algn="ctr">
              <a:lnSpc>
                <a:spcPct val="100000"/>
              </a:lnSpc>
            </a:pPr>
            <a:fld id="{47EF051D-F25F-4CF8-986A-292F9CE61C61}" type="slidenum">
              <a:rPr b="1" lang="fr-FR" sz="1400">
                <a:solidFill>
                  <a:srgbClr val="000000"/>
                </a:solidFill>
                <a:latin typeface="Trebuchet MS"/>
              </a:rPr>
              <a:t>&lt;numéro&gt;</a:t>
            </a:fld>
            <a:endParaRPr/>
          </a:p>
        </p:txBody>
      </p:sp>
      <p:sp>
        <p:nvSpPr>
          <p:cNvPr id="465" name="CustomShape 3"/>
          <p:cNvSpPr/>
          <p:nvPr/>
        </p:nvSpPr>
        <p:spPr>
          <a:xfrm>
            <a:off x="1404000" y="1425600"/>
            <a:ext cx="7198560" cy="4523760"/>
          </a:xfrm>
          <a:prstGeom prst="rect">
            <a:avLst/>
          </a:prstGeom>
          <a:noFill/>
          <a:ln>
            <a:noFill/>
          </a:ln>
        </p:spPr>
        <p:txBody>
          <a:bodyPr lIns="90000" rIns="90000" tIns="45000" bIns="45000"/>
          <a:p>
            <a:pPr>
              <a:lnSpc>
                <a:spcPct val="100000"/>
              </a:lnSpc>
            </a:pPr>
            <a:endParaRPr/>
          </a:p>
          <a:p>
            <a:pPr>
              <a:lnSpc>
                <a:spcPct val="100000"/>
              </a:lnSpc>
              <a:buSzPct val="25000"/>
              <a:buFont typeface="Arial"/>
              <a:buChar char="•"/>
            </a:pPr>
            <a:r>
              <a:rPr lang="fr-FR" sz="2100">
                <a:solidFill>
                  <a:srgbClr val="000000"/>
                </a:solidFill>
                <a:latin typeface="Trebuchet MS"/>
              </a:rPr>
              <a:t>Pour éditer une propriété css d’un élément nous allons manipuler la propriété style de cet élément.</a:t>
            </a:r>
            <a:endParaRPr/>
          </a:p>
          <a:p>
            <a:pPr>
              <a:lnSpc>
                <a:spcPct val="100000"/>
              </a:lnSpc>
            </a:pPr>
            <a:endParaRPr/>
          </a:p>
          <a:p>
            <a:pPr lvl="1">
              <a:lnSpc>
                <a:spcPct val="100000"/>
              </a:lnSpc>
              <a:buFont typeface="Arial"/>
              <a:buChar char="•"/>
            </a:pPr>
            <a:r>
              <a:rPr lang="fr-FR" sz="2100">
                <a:solidFill>
                  <a:srgbClr val="000000"/>
                </a:solidFill>
                <a:latin typeface="Trebuchet MS"/>
              </a:rPr>
              <a:t>Element.style;</a:t>
            </a:r>
            <a:endParaRPr/>
          </a:p>
          <a:p>
            <a:pPr>
              <a:lnSpc>
                <a:spcPct val="100000"/>
              </a:lnSpc>
            </a:pPr>
            <a:endParaRPr/>
          </a:p>
          <a:p>
            <a:pPr>
              <a:lnSpc>
                <a:spcPct val="100000"/>
              </a:lnSpc>
            </a:pPr>
            <a:endParaRPr/>
          </a:p>
        </p:txBody>
      </p:sp>
    </p:spTree>
  </p:cSld>
  <p:timing>
    <p:tnLst>
      <p:par>
        <p:cTn id="211" dur="indefinite" restart="never" nodeType="tmRoot">
          <p:childTnLst>
            <p:seq>
              <p:cTn id="212" nodeType="mainSeq"/>
              <p:prevCondLst>
                <p:cond delay="0" evt="onPrev">
                  <p:tgtEl>
                    <p:sldTgt/>
                  </p:tgtEl>
                </p:cond>
              </p:prevCondLst>
              <p:nextCondLst>
                <p:cond delay="0" evt="onNext">
                  <p:tgtEl>
                    <p:sldTgt/>
                  </p:tgtEl>
                </p:cond>
              </p:nextCondLst>
            </p:seq>
          </p:childTnLst>
        </p:cTn>
      </p:par>
    </p:tnLst>
  </p:timing>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6"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Editer le style d’un élément</a:t>
            </a:r>
            <a:endParaRPr/>
          </a:p>
        </p:txBody>
      </p:sp>
      <p:sp>
        <p:nvSpPr>
          <p:cNvPr id="467" name="CustomShape 2"/>
          <p:cNvSpPr/>
          <p:nvPr/>
        </p:nvSpPr>
        <p:spPr>
          <a:xfrm>
            <a:off x="146160" y="6210360"/>
            <a:ext cx="896040" cy="455760"/>
          </a:xfrm>
          <a:prstGeom prst="rect">
            <a:avLst/>
          </a:prstGeom>
          <a:noFill/>
          <a:ln>
            <a:noFill/>
          </a:ln>
        </p:spPr>
        <p:txBody>
          <a:bodyPr lIns="90000" rIns="90000" tIns="45000" bIns="45000" anchor="ctr"/>
          <a:p>
            <a:pPr algn="ctr">
              <a:lnSpc>
                <a:spcPct val="100000"/>
              </a:lnSpc>
            </a:pPr>
            <a:fld id="{35774D92-CA1F-4D1A-90FE-2F7281D7C228}" type="slidenum">
              <a:rPr b="1" lang="fr-FR" sz="1400">
                <a:solidFill>
                  <a:srgbClr val="000000"/>
                </a:solidFill>
                <a:latin typeface="Trebuchet MS"/>
              </a:rPr>
              <a:t>&lt;numéro&gt;</a:t>
            </a:fld>
            <a:endParaRPr/>
          </a:p>
        </p:txBody>
      </p:sp>
      <p:sp>
        <p:nvSpPr>
          <p:cNvPr id="468" name="CustomShape 3"/>
          <p:cNvSpPr/>
          <p:nvPr/>
        </p:nvSpPr>
        <p:spPr>
          <a:xfrm>
            <a:off x="1404000" y="1425600"/>
            <a:ext cx="7198560" cy="4523760"/>
          </a:xfrm>
          <a:prstGeom prst="rect">
            <a:avLst/>
          </a:prstGeom>
          <a:noFill/>
          <a:ln>
            <a:noFill/>
          </a:ln>
        </p:spPr>
        <p:txBody>
          <a:bodyPr lIns="90000" rIns="90000" tIns="45000" bIns="45000"/>
          <a:p>
            <a:pPr>
              <a:lnSpc>
                <a:spcPct val="100000"/>
              </a:lnSpc>
            </a:pPr>
            <a:endParaRPr/>
          </a:p>
          <a:p>
            <a:pPr>
              <a:lnSpc>
                <a:spcPct val="100000"/>
              </a:lnSpc>
              <a:buSzPct val="25000"/>
              <a:buFont typeface="Arial"/>
              <a:buChar char="•"/>
            </a:pPr>
            <a:r>
              <a:rPr lang="fr-FR" sz="2100">
                <a:solidFill>
                  <a:srgbClr val="000000"/>
                </a:solidFill>
                <a:latin typeface="Trebuchet MS"/>
              </a:rPr>
              <a:t>Une fois cette propriété récupérée il va falloir modifier une propriété css de notre élément.</a:t>
            </a:r>
            <a:endParaRPr/>
          </a:p>
          <a:p>
            <a:pPr>
              <a:lnSpc>
                <a:spcPct val="100000"/>
              </a:lnSpc>
            </a:pPr>
            <a:endParaRPr/>
          </a:p>
          <a:p>
            <a:pPr lvl="1">
              <a:lnSpc>
                <a:spcPct val="100000"/>
              </a:lnSpc>
              <a:buFont typeface="Arial"/>
              <a:buChar char="•"/>
            </a:pPr>
            <a:r>
              <a:rPr lang="fr-FR" sz="2100">
                <a:solidFill>
                  <a:srgbClr val="000000"/>
                </a:solidFill>
                <a:latin typeface="Trebuchet MS"/>
              </a:rPr>
              <a:t>Par exemple modifier propriété width</a:t>
            </a:r>
            <a:endParaRPr/>
          </a:p>
          <a:p>
            <a:pPr lvl="2">
              <a:lnSpc>
                <a:spcPct val="100000"/>
              </a:lnSpc>
              <a:buSzPct val="25000"/>
              <a:buFont typeface="Arial"/>
              <a:buChar char="•"/>
            </a:pPr>
            <a:r>
              <a:rPr lang="fr-FR" sz="1600">
                <a:solidFill>
                  <a:srgbClr val="000000"/>
                </a:solidFill>
                <a:latin typeface="Trebuchet MS"/>
              </a:rPr>
              <a:t>element.style.width = '150px';</a:t>
            </a:r>
            <a:endParaRPr/>
          </a:p>
        </p:txBody>
      </p:sp>
    </p:spTree>
  </p:cSld>
  <p:timing>
    <p:tnLst>
      <p:par>
        <p:cTn id="213" dur="indefinite" restart="never" nodeType="tmRoot">
          <p:childTnLst>
            <p:seq>
              <p:cTn id="214" nodeType="mainSeq"/>
              <p:prevCondLst>
                <p:cond delay="0" evt="onPrev">
                  <p:tgtEl>
                    <p:sldTgt/>
                  </p:tgtEl>
                </p:cond>
              </p:prevCondLst>
              <p:nextCondLst>
                <p:cond delay="0" evt="onNext">
                  <p:tgtEl>
                    <p:sldTgt/>
                  </p:tgtEl>
                </p:cond>
              </p:nextCondLst>
            </p:seq>
          </p:childTnLst>
        </p:cTn>
      </p:par>
    </p:tnLst>
  </p:timing>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9"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Editer le style d’un élément</a:t>
            </a:r>
            <a:endParaRPr/>
          </a:p>
        </p:txBody>
      </p:sp>
      <p:sp>
        <p:nvSpPr>
          <p:cNvPr id="470" name="CustomShape 2"/>
          <p:cNvSpPr/>
          <p:nvPr/>
        </p:nvSpPr>
        <p:spPr>
          <a:xfrm>
            <a:off x="146160" y="6210360"/>
            <a:ext cx="823680" cy="455760"/>
          </a:xfrm>
          <a:prstGeom prst="rect">
            <a:avLst/>
          </a:prstGeom>
          <a:noFill/>
          <a:ln>
            <a:noFill/>
          </a:ln>
        </p:spPr>
        <p:txBody>
          <a:bodyPr lIns="90000" rIns="90000" tIns="45000" bIns="45000" anchor="ctr"/>
          <a:p>
            <a:pPr algn="ctr">
              <a:lnSpc>
                <a:spcPct val="100000"/>
              </a:lnSpc>
            </a:pPr>
            <a:fld id="{1269127D-D8FD-428C-9371-340F0308C92B}" type="slidenum">
              <a:rPr b="1" lang="fr-FR" sz="1400">
                <a:solidFill>
                  <a:srgbClr val="000000"/>
                </a:solidFill>
                <a:latin typeface="Trebuchet MS"/>
              </a:rPr>
              <a:t>&lt;numéro&gt;</a:t>
            </a:fld>
            <a:endParaRPr/>
          </a:p>
        </p:txBody>
      </p:sp>
      <p:sp>
        <p:nvSpPr>
          <p:cNvPr id="471" name="CustomShape 3"/>
          <p:cNvSpPr/>
          <p:nvPr/>
        </p:nvSpPr>
        <p:spPr>
          <a:xfrm>
            <a:off x="1404000" y="1425600"/>
            <a:ext cx="7198560" cy="4523760"/>
          </a:xfrm>
          <a:prstGeom prst="rect">
            <a:avLst/>
          </a:prstGeom>
          <a:noFill/>
          <a:ln>
            <a:noFill/>
          </a:ln>
        </p:spPr>
        <p:txBody>
          <a:bodyPr lIns="90000" rIns="90000" tIns="45000" bIns="45000"/>
          <a:p>
            <a:pPr>
              <a:lnSpc>
                <a:spcPct val="100000"/>
              </a:lnSpc>
            </a:pPr>
            <a:endParaRPr/>
          </a:p>
          <a:p>
            <a:pPr>
              <a:lnSpc>
                <a:spcPct val="100000"/>
              </a:lnSpc>
              <a:buSzPct val="25000"/>
              <a:buFont typeface="Arial"/>
              <a:buChar char="•"/>
            </a:pPr>
            <a:r>
              <a:rPr lang="fr-FR" sz="2100">
                <a:solidFill>
                  <a:srgbClr val="000000"/>
                </a:solidFill>
                <a:latin typeface="Trebuchet MS"/>
              </a:rPr>
              <a:t>Pour les propriétés css qui ont un nom composé il faudra faire attention, en effet les tirets sont interdits en JavaScript, du coup la propriété css Background-color s’écrira BackgroundColor</a:t>
            </a:r>
            <a:endParaRPr/>
          </a:p>
          <a:p>
            <a:pPr>
              <a:lnSpc>
                <a:spcPct val="100000"/>
              </a:lnSpc>
            </a:pPr>
            <a:endParaRPr/>
          </a:p>
          <a:p>
            <a:pPr lvl="1">
              <a:lnSpc>
                <a:spcPct val="100000"/>
              </a:lnSpc>
              <a:buFont typeface="Arial"/>
              <a:buChar char="•"/>
            </a:pPr>
            <a:r>
              <a:rPr lang="fr-FR" sz="2100">
                <a:solidFill>
                  <a:srgbClr val="000000"/>
                </a:solidFill>
                <a:latin typeface="Trebuchet MS"/>
              </a:rPr>
              <a:t>element.style.backgroundColor = 'blue';</a:t>
            </a:r>
            <a:endParaRPr/>
          </a:p>
        </p:txBody>
      </p:sp>
    </p:spTree>
  </p:cSld>
  <p:timing>
    <p:tnLst>
      <p:par>
        <p:cTn id="215" dur="indefinite" restart="never" nodeType="tmRoot">
          <p:childTnLst>
            <p:seq>
              <p:cTn id="216" nodeType="mainSeq"/>
              <p:prevCondLst>
                <p:cond delay="0" evt="onPrev">
                  <p:tgtEl>
                    <p:sldTgt/>
                  </p:tgtEl>
                </p:cond>
              </p:prevCondLst>
              <p:nextCondLst>
                <p:cond delay="0" evt="onNext">
                  <p:tgtEl>
                    <p:sldTgt/>
                  </p:tgtEl>
                </p:cond>
              </p:nextCondLst>
            </p:seq>
          </p:childTnLst>
        </p:cTn>
      </p:par>
    </p:tnLst>
  </p:timing>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2" name="CustomShape 1"/>
          <p:cNvSpPr/>
          <p:nvPr/>
        </p:nvSpPr>
        <p:spPr>
          <a:xfrm>
            <a:off x="2484000" y="2494800"/>
            <a:ext cx="6474960" cy="1467360"/>
          </a:xfrm>
          <a:prstGeom prst="rect">
            <a:avLst/>
          </a:prstGeom>
          <a:noFill/>
          <a:ln>
            <a:noFill/>
          </a:ln>
        </p:spPr>
        <p:txBody>
          <a:bodyPr lIns="90000" rIns="90000" tIns="45000" bIns="45000" anchor="b"/>
          <a:p>
            <a:r>
              <a:rPr b="1" lang="fr-FR" sz="4000">
                <a:solidFill>
                  <a:srgbClr val="000000"/>
                </a:solidFill>
                <a:latin typeface="Trebuchet MS"/>
              </a:rPr>
              <a:t>AJAX</a:t>
            </a:r>
            <a:endParaRPr/>
          </a:p>
          <a:p>
            <a:pPr algn="r">
              <a:lnSpc>
                <a:spcPct val="100000"/>
              </a:lnSpc>
            </a:pPr>
            <a:r>
              <a:rPr b="1" lang="fr-FR" sz="3600">
                <a:solidFill>
                  <a:srgbClr val="000000"/>
                </a:solidFill>
                <a:latin typeface="Trebuchet MS"/>
              </a:rPr>
              <a:t>Asynchronous JavaScript and Xml</a:t>
            </a:r>
            <a:endParaRPr/>
          </a:p>
        </p:txBody>
      </p:sp>
    </p:spTree>
  </p:cSld>
  <p:timing>
    <p:tnLst>
      <p:par>
        <p:cTn id="217" dur="indefinite" restart="never" nodeType="tmRoot">
          <p:childTnLst>
            <p:seq>
              <p:cTn id="218"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CustomShape 1"/>
          <p:cNvSpPr/>
          <p:nvPr/>
        </p:nvSpPr>
        <p:spPr>
          <a:xfrm>
            <a:off x="396000" y="6310800"/>
            <a:ext cx="608040" cy="519840"/>
          </a:xfrm>
          <a:prstGeom prst="rect">
            <a:avLst/>
          </a:prstGeom>
          <a:noFill/>
          <a:ln>
            <a:noFill/>
          </a:ln>
        </p:spPr>
        <p:txBody>
          <a:bodyPr lIns="90000" rIns="90000" tIns="45000" bIns="45000" anchor="ctr"/>
          <a:p>
            <a:pPr algn="ctr">
              <a:lnSpc>
                <a:spcPct val="100000"/>
              </a:lnSpc>
            </a:pPr>
            <a:fld id="{DB2FA0CE-CB2A-45B8-98C2-AF81DC62B9CD}" type="slidenum">
              <a:rPr b="1" lang="fr-FR" sz="1400">
                <a:solidFill>
                  <a:srgbClr val="000000"/>
                </a:solidFill>
                <a:latin typeface="Trebuchet MS"/>
              </a:rPr>
              <a:t>&lt;numéro&gt;</a:t>
            </a:fld>
            <a:endParaRPr/>
          </a:p>
        </p:txBody>
      </p:sp>
      <p:sp>
        <p:nvSpPr>
          <p:cNvPr id="148" name="CustomShape 2"/>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CSS, le langage de mise en page du Web</a:t>
            </a:r>
            <a:endParaRPr/>
          </a:p>
        </p:txBody>
      </p:sp>
      <p:sp>
        <p:nvSpPr>
          <p:cNvPr id="149"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Insertion de CSS à une page HTML</a:t>
            </a:r>
            <a:endParaRPr/>
          </a:p>
          <a:p>
            <a:pPr lvl="1">
              <a:lnSpc>
                <a:spcPct val="100000"/>
              </a:lnSpc>
              <a:buFont typeface="Arial"/>
              <a:buChar char="•"/>
            </a:pPr>
            <a:r>
              <a:rPr lang="fr-FR" sz="2100">
                <a:solidFill>
                  <a:srgbClr val="000000"/>
                </a:solidFill>
                <a:latin typeface="Trebuchet MS"/>
              </a:rPr>
              <a:t>Dans un fichier externe (.css)</a:t>
            </a:r>
            <a:endParaRPr/>
          </a:p>
          <a:p>
            <a:pPr lvl="2">
              <a:lnSpc>
                <a:spcPct val="100000"/>
              </a:lnSpc>
              <a:buSzPct val="25000"/>
              <a:buFont typeface="Arial"/>
              <a:buChar char="•"/>
            </a:pPr>
            <a:r>
              <a:rPr lang="fr-FR" sz="1600">
                <a:solidFill>
                  <a:srgbClr val="000000"/>
                </a:solidFill>
                <a:latin typeface="Trebuchet MS"/>
              </a:rPr>
              <a:t>Pratique 17: CSS externe</a:t>
            </a:r>
            <a:endParaRPr/>
          </a:p>
          <a:p>
            <a:pPr>
              <a:lnSpc>
                <a:spcPct val="100000"/>
              </a:lnSpc>
            </a:pPr>
            <a:endParaRPr/>
          </a:p>
          <a:p>
            <a:pPr lvl="1">
              <a:lnSpc>
                <a:spcPct val="100000"/>
              </a:lnSpc>
              <a:buFont typeface="Arial"/>
              <a:buChar char="•"/>
            </a:pPr>
            <a:r>
              <a:rPr lang="fr-FR" sz="1600">
                <a:solidFill>
                  <a:srgbClr val="000000"/>
                </a:solidFill>
                <a:latin typeface="Trebuchet MS"/>
              </a:rPr>
              <a:t>Dans l’en-tête (head) du fichier HTML</a:t>
            </a:r>
            <a:endParaRPr/>
          </a:p>
          <a:p>
            <a:pPr lvl="2">
              <a:lnSpc>
                <a:spcPct val="100000"/>
              </a:lnSpc>
              <a:buSzPct val="25000"/>
              <a:buFont typeface="Arial"/>
              <a:buChar char="•"/>
            </a:pPr>
            <a:r>
              <a:rPr lang="fr-FR" sz="1600">
                <a:solidFill>
                  <a:srgbClr val="000000"/>
                </a:solidFill>
                <a:latin typeface="Trebuchet MS"/>
              </a:rPr>
              <a:t>Pratique 18: CSS dans l’en-tête de la page HTML</a:t>
            </a:r>
            <a:endParaRPr/>
          </a:p>
          <a:p>
            <a:pPr>
              <a:lnSpc>
                <a:spcPct val="100000"/>
              </a:lnSpc>
            </a:pP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3"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AJAX</a:t>
            </a:r>
            <a:endParaRPr/>
          </a:p>
        </p:txBody>
      </p:sp>
      <p:sp>
        <p:nvSpPr>
          <p:cNvPr id="474" name="CustomShape 2"/>
          <p:cNvSpPr/>
          <p:nvPr/>
        </p:nvSpPr>
        <p:spPr>
          <a:xfrm>
            <a:off x="1404000" y="1425600"/>
            <a:ext cx="7198560" cy="4523760"/>
          </a:xfrm>
          <a:prstGeom prst="rect">
            <a:avLst/>
          </a:prstGeom>
          <a:noFill/>
          <a:ln>
            <a:noFill/>
          </a:ln>
        </p:spPr>
        <p:txBody>
          <a:bodyPr lIns="90000" rIns="90000" tIns="45000" bIns="45000"/>
          <a:p>
            <a:pPr>
              <a:lnSpc>
                <a:spcPct val="100000"/>
              </a:lnSpc>
            </a:pPr>
            <a:endParaRPr/>
          </a:p>
          <a:p>
            <a:pPr>
              <a:lnSpc>
                <a:spcPct val="100000"/>
              </a:lnSpc>
              <a:buSzPct val="25000"/>
              <a:buFont typeface="Arial"/>
              <a:buChar char="•"/>
            </a:pPr>
            <a:r>
              <a:rPr lang="fr-FR" sz="2100">
                <a:solidFill>
                  <a:srgbClr val="000000"/>
                </a:solidFill>
                <a:latin typeface="Trebuchet MS"/>
              </a:rPr>
              <a:t>La technologie AJAX permet de récupérer depuis un client Web des données serveur en asynchrone. Tout ou une partie de ces données pourra directement être inséré dans la page Web en cours de consultation par l’utilisateur.</a:t>
            </a:r>
            <a:endParaRPr/>
          </a:p>
        </p:txBody>
      </p:sp>
      <p:sp>
        <p:nvSpPr>
          <p:cNvPr id="475"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8B1D4330-A586-4C7A-A52C-EBE5CCC5E3F2}" type="slidenum">
              <a:rPr b="1" lang="fr-FR" sz="1400">
                <a:solidFill>
                  <a:srgbClr val="000000"/>
                </a:solidFill>
                <a:latin typeface="Trebuchet MS"/>
              </a:rPr>
              <a:t>&lt;numéro&gt;</a:t>
            </a:fld>
            <a:endParaRPr/>
          </a:p>
        </p:txBody>
      </p:sp>
    </p:spTree>
  </p:cSld>
  <p:timing>
    <p:tnLst>
      <p:par>
        <p:cTn id="219" dur="indefinite" restart="never" nodeType="tmRoot">
          <p:childTnLst>
            <p:seq>
              <p:cTn id="220" nodeType="mainSeq"/>
              <p:prevCondLst>
                <p:cond delay="0" evt="onPrev">
                  <p:tgtEl>
                    <p:sldTgt/>
                  </p:tgtEl>
                </p:cond>
              </p:prevCondLst>
              <p:nextCondLst>
                <p:cond delay="0" evt="onNext">
                  <p:tgtEl>
                    <p:sldTgt/>
                  </p:tgtEl>
                </p:cond>
              </p:nextCondLst>
            </p:seq>
          </p:childTnLst>
        </p:cTn>
      </p:par>
    </p:tnLst>
  </p:timing>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6"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Principe</a:t>
            </a:r>
            <a:endParaRPr/>
          </a:p>
        </p:txBody>
      </p:sp>
      <p:sp>
        <p:nvSpPr>
          <p:cNvPr id="477" name="CustomShape 2"/>
          <p:cNvSpPr/>
          <p:nvPr/>
        </p:nvSpPr>
        <p:spPr>
          <a:xfrm>
            <a:off x="146160" y="6210360"/>
            <a:ext cx="823680" cy="455760"/>
          </a:xfrm>
          <a:prstGeom prst="rect">
            <a:avLst/>
          </a:prstGeom>
          <a:noFill/>
          <a:ln>
            <a:noFill/>
          </a:ln>
        </p:spPr>
        <p:txBody>
          <a:bodyPr lIns="90000" rIns="90000" tIns="45000" bIns="45000" anchor="ctr"/>
          <a:p>
            <a:pPr algn="ctr">
              <a:lnSpc>
                <a:spcPct val="100000"/>
              </a:lnSpc>
            </a:pPr>
            <a:fld id="{AC29B24D-9782-4296-BE56-665927ED6265}" type="slidenum">
              <a:rPr b="1" lang="fr-FR" sz="1400">
                <a:solidFill>
                  <a:srgbClr val="000000"/>
                </a:solidFill>
                <a:latin typeface="Trebuchet MS"/>
              </a:rPr>
              <a:t>&lt;numéro&gt;</a:t>
            </a:fld>
            <a:endParaRPr/>
          </a:p>
        </p:txBody>
      </p:sp>
      <p:sp>
        <p:nvSpPr>
          <p:cNvPr id="478"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Navigation Web classique</a:t>
            </a:r>
            <a:endParaRPr/>
          </a:p>
          <a:p>
            <a:pPr lvl="1">
              <a:lnSpc>
                <a:spcPct val="100000"/>
              </a:lnSpc>
              <a:buFont typeface="Century Schoolbook"/>
              <a:buAutoNum type="arabicPeriod"/>
            </a:pPr>
            <a:r>
              <a:rPr lang="fr-FR" sz="2100">
                <a:solidFill>
                  <a:srgbClr val="000000"/>
                </a:solidFill>
                <a:latin typeface="Trebuchet MS"/>
              </a:rPr>
              <a:t>Manipulation utilisateur</a:t>
            </a:r>
            <a:endParaRPr/>
          </a:p>
          <a:p>
            <a:pPr lvl="1">
              <a:lnSpc>
                <a:spcPct val="100000"/>
              </a:lnSpc>
              <a:buFont typeface="Century Schoolbook"/>
              <a:buAutoNum type="arabicPeriod"/>
            </a:pPr>
            <a:r>
              <a:rPr lang="fr-FR" sz="2100">
                <a:solidFill>
                  <a:srgbClr val="000000"/>
                </a:solidFill>
                <a:latin typeface="Trebuchet MS"/>
              </a:rPr>
              <a:t>Envoie requête au serveur</a:t>
            </a:r>
            <a:endParaRPr/>
          </a:p>
          <a:p>
            <a:pPr lvl="1">
              <a:lnSpc>
                <a:spcPct val="100000"/>
              </a:lnSpc>
              <a:buFont typeface="Century Schoolbook"/>
              <a:buAutoNum type="arabicPeriod"/>
            </a:pPr>
            <a:r>
              <a:rPr lang="fr-FR" sz="2100">
                <a:solidFill>
                  <a:srgbClr val="000000"/>
                </a:solidFill>
                <a:latin typeface="Trebuchet MS"/>
              </a:rPr>
              <a:t>Réception du serveur Web qui effectue des calculs</a:t>
            </a:r>
            <a:endParaRPr/>
          </a:p>
          <a:p>
            <a:pPr lvl="1">
              <a:lnSpc>
                <a:spcPct val="100000"/>
              </a:lnSpc>
              <a:buFont typeface="Century Schoolbook"/>
              <a:buAutoNum type="arabicPeriod"/>
            </a:pPr>
            <a:r>
              <a:rPr lang="fr-FR" sz="2100">
                <a:solidFill>
                  <a:srgbClr val="000000"/>
                </a:solidFill>
                <a:latin typeface="Trebuchet MS"/>
              </a:rPr>
              <a:t>Retour du résultat sous forme de page Web</a:t>
            </a:r>
            <a:endParaRPr/>
          </a:p>
          <a:p>
            <a:pPr lvl="1">
              <a:lnSpc>
                <a:spcPct val="100000"/>
              </a:lnSpc>
              <a:buFont typeface="Century Schoolbook"/>
              <a:buAutoNum type="arabicPeriod"/>
            </a:pPr>
            <a:r>
              <a:rPr lang="fr-FR" sz="2100">
                <a:solidFill>
                  <a:srgbClr val="000000"/>
                </a:solidFill>
                <a:latin typeface="Trebuchet MS"/>
              </a:rPr>
              <a:t>Affichage dans le navigateur</a:t>
            </a:r>
            <a:endParaRPr/>
          </a:p>
          <a:p>
            <a:pPr>
              <a:lnSpc>
                <a:spcPct val="100000"/>
              </a:lnSpc>
              <a:buSzPct val="25000"/>
              <a:buFont typeface="Arial"/>
              <a:buChar char="•"/>
            </a:pPr>
            <a:r>
              <a:rPr lang="fr-FR" sz="2100">
                <a:solidFill>
                  <a:srgbClr val="000000"/>
                </a:solidFill>
                <a:latin typeface="Trebuchet MS"/>
              </a:rPr>
              <a:t>Chaque action utilisateur entraîne la transmission et l’affichage d’une nouvelle page. </a:t>
            </a:r>
            <a:endParaRPr/>
          </a:p>
          <a:p>
            <a:pPr>
              <a:lnSpc>
                <a:spcPct val="100000"/>
              </a:lnSpc>
              <a:buSzPct val="25000"/>
              <a:buFont typeface="Arial"/>
              <a:buChar char="•"/>
            </a:pPr>
            <a:r>
              <a:rPr lang="fr-FR" sz="2100">
                <a:solidFill>
                  <a:srgbClr val="000000"/>
                </a:solidFill>
                <a:latin typeface="Trebuchet MS"/>
              </a:rPr>
              <a:t>L’utilisateur attend l’arrivée de la réponse pour effectuer une nouvelle opération.</a:t>
            </a:r>
            <a:endParaRPr/>
          </a:p>
          <a:p>
            <a:pPr>
              <a:lnSpc>
                <a:spcPct val="100000"/>
              </a:lnSpc>
            </a:pPr>
            <a:endParaRPr/>
          </a:p>
          <a:p>
            <a:pPr>
              <a:lnSpc>
                <a:spcPct val="100000"/>
              </a:lnSpc>
            </a:pPr>
            <a:endParaRPr/>
          </a:p>
        </p:txBody>
      </p:sp>
    </p:spTree>
  </p:cSld>
  <p:timing>
    <p:tnLst>
      <p:par>
        <p:cTn id="221" dur="indefinite" restart="never" nodeType="tmRoot">
          <p:childTnLst>
            <p:seq>
              <p:cTn id="222" nodeType="mainSeq"/>
              <p:prevCondLst>
                <p:cond delay="0" evt="onPrev">
                  <p:tgtEl>
                    <p:sldTgt/>
                  </p:tgtEl>
                </p:cond>
              </p:prevCondLst>
              <p:nextCondLst>
                <p:cond delay="0" evt="onNext">
                  <p:tgtEl>
                    <p:sldTgt/>
                  </p:tgtEl>
                </p:cond>
              </p:nextCondLst>
            </p:seq>
          </p:childTnLst>
        </p:cTn>
      </p:par>
    </p:tnLst>
  </p:timing>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9"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Principe</a:t>
            </a:r>
            <a:endParaRPr/>
          </a:p>
        </p:txBody>
      </p:sp>
      <p:sp>
        <p:nvSpPr>
          <p:cNvPr id="480" name="CustomShape 2"/>
          <p:cNvSpPr/>
          <p:nvPr/>
        </p:nvSpPr>
        <p:spPr>
          <a:xfrm>
            <a:off x="146160" y="6210360"/>
            <a:ext cx="823680" cy="455760"/>
          </a:xfrm>
          <a:prstGeom prst="rect">
            <a:avLst/>
          </a:prstGeom>
          <a:noFill/>
          <a:ln>
            <a:noFill/>
          </a:ln>
        </p:spPr>
        <p:txBody>
          <a:bodyPr lIns="90000" rIns="90000" tIns="45000" bIns="45000" anchor="ctr"/>
          <a:p>
            <a:pPr algn="ctr">
              <a:lnSpc>
                <a:spcPct val="100000"/>
              </a:lnSpc>
            </a:pPr>
            <a:fld id="{D9ADB761-2CB3-4812-9E4C-341D1DB0AC77}" type="slidenum">
              <a:rPr b="1" lang="fr-FR" sz="1400">
                <a:solidFill>
                  <a:srgbClr val="000000"/>
                </a:solidFill>
                <a:latin typeface="Trebuchet MS"/>
              </a:rPr>
              <a:t>&lt;numéro&gt;</a:t>
            </a:fld>
            <a:endParaRPr/>
          </a:p>
        </p:txBody>
      </p:sp>
      <p:sp>
        <p:nvSpPr>
          <p:cNvPr id="481"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Navigation Web AJAX</a:t>
            </a:r>
            <a:endParaRPr/>
          </a:p>
          <a:p>
            <a:pPr lvl="1">
              <a:lnSpc>
                <a:spcPct val="100000"/>
              </a:lnSpc>
              <a:buFont typeface="Century Schoolbook"/>
              <a:buAutoNum type="arabicPeriod"/>
            </a:pPr>
            <a:r>
              <a:rPr lang="fr-FR" sz="2100">
                <a:solidFill>
                  <a:srgbClr val="000000"/>
                </a:solidFill>
                <a:latin typeface="Trebuchet MS"/>
              </a:rPr>
              <a:t>Demande envoyée au serveur par un programme en JavaScript incorporée dans une page Web</a:t>
            </a:r>
            <a:endParaRPr/>
          </a:p>
          <a:p>
            <a:pPr lvl="1">
              <a:lnSpc>
                <a:spcPct val="100000"/>
              </a:lnSpc>
              <a:buFont typeface="Century Schoolbook"/>
              <a:buAutoNum type="arabicPeriod"/>
            </a:pPr>
            <a:r>
              <a:rPr lang="fr-FR" sz="2100">
                <a:solidFill>
                  <a:srgbClr val="000000"/>
                </a:solidFill>
                <a:latin typeface="Trebuchet MS"/>
              </a:rPr>
              <a:t>Réception du serveur Web qui effectue des calculs</a:t>
            </a:r>
            <a:endParaRPr/>
          </a:p>
          <a:p>
            <a:pPr lvl="1">
              <a:lnSpc>
                <a:spcPct val="100000"/>
              </a:lnSpc>
              <a:buFont typeface="Century Schoolbook"/>
              <a:buAutoNum type="arabicPeriod"/>
            </a:pPr>
            <a:r>
              <a:rPr lang="fr-FR" sz="2100">
                <a:solidFill>
                  <a:srgbClr val="000000"/>
                </a:solidFill>
                <a:latin typeface="Trebuchet MS"/>
              </a:rPr>
              <a:t>Le contenu de la page Web est modifié par le programme JavaScript fonction du retour du serveur Web.</a:t>
            </a:r>
            <a:endParaRPr/>
          </a:p>
          <a:p>
            <a:pPr>
              <a:lnSpc>
                <a:spcPct val="100000"/>
              </a:lnSpc>
              <a:buSzPct val="25000"/>
              <a:buFont typeface="Arial"/>
              <a:buChar char="•"/>
            </a:pPr>
            <a:r>
              <a:rPr lang="fr-FR" sz="2100">
                <a:solidFill>
                  <a:srgbClr val="000000"/>
                </a:solidFill>
                <a:latin typeface="Trebuchet MS"/>
              </a:rPr>
              <a:t>Les requêtes sont asynchrones, l’utilisateur n’attend pas l’arrivée de l’information et peut continuer à effectuer d’autres manipulations.</a:t>
            </a:r>
            <a:endParaRPr/>
          </a:p>
          <a:p>
            <a:pPr>
              <a:lnSpc>
                <a:spcPct val="100000"/>
              </a:lnSpc>
            </a:pPr>
            <a:endParaRPr/>
          </a:p>
          <a:p>
            <a:pPr>
              <a:lnSpc>
                <a:spcPct val="100000"/>
              </a:lnSpc>
            </a:pPr>
            <a:endParaRPr/>
          </a:p>
        </p:txBody>
      </p:sp>
    </p:spTree>
  </p:cSld>
  <p:timing>
    <p:tnLst>
      <p:par>
        <p:cTn id="223" dur="indefinite" restart="never" nodeType="tmRoot">
          <p:childTnLst>
            <p:seq>
              <p:cTn id="224" nodeType="mainSeq"/>
              <p:prevCondLst>
                <p:cond delay="0" evt="onPrev">
                  <p:tgtEl>
                    <p:sldTgt/>
                  </p:tgtEl>
                </p:cond>
              </p:prevCondLst>
              <p:nextCondLst>
                <p:cond delay="0" evt="onNext">
                  <p:tgtEl>
                    <p:sldTgt/>
                  </p:tgtEl>
                </p:cond>
              </p:nextCondLst>
            </p:seq>
          </p:childTnLst>
        </p:cTn>
      </p:par>
    </p:tnLst>
  </p:timing>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2"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Principe</a:t>
            </a:r>
            <a:endParaRPr/>
          </a:p>
        </p:txBody>
      </p:sp>
      <p:sp>
        <p:nvSpPr>
          <p:cNvPr id="483" name="CustomShape 2"/>
          <p:cNvSpPr/>
          <p:nvPr/>
        </p:nvSpPr>
        <p:spPr>
          <a:xfrm>
            <a:off x="146160" y="6210360"/>
            <a:ext cx="751680" cy="455760"/>
          </a:xfrm>
          <a:prstGeom prst="rect">
            <a:avLst/>
          </a:prstGeom>
          <a:noFill/>
          <a:ln>
            <a:noFill/>
          </a:ln>
        </p:spPr>
        <p:txBody>
          <a:bodyPr lIns="90000" rIns="90000" tIns="45000" bIns="45000" anchor="ctr"/>
          <a:p>
            <a:pPr algn="ctr">
              <a:lnSpc>
                <a:spcPct val="100000"/>
              </a:lnSpc>
            </a:pPr>
            <a:fld id="{D0B3D9C5-D4CE-4E2C-8E78-62631B162D3B}" type="slidenum">
              <a:rPr b="1" lang="fr-FR" sz="1400">
                <a:solidFill>
                  <a:srgbClr val="000000"/>
                </a:solidFill>
                <a:latin typeface="Trebuchet MS"/>
              </a:rPr>
              <a:t>&lt;numéro&gt;</a:t>
            </a:fld>
            <a:endParaRPr/>
          </a:p>
        </p:txBody>
      </p:sp>
      <p:sp>
        <p:nvSpPr>
          <p:cNvPr id="484" name="CustomShape 3"/>
          <p:cNvSpPr/>
          <p:nvPr/>
        </p:nvSpPr>
        <p:spPr>
          <a:xfrm>
            <a:off x="1404000" y="1425600"/>
            <a:ext cx="7198560" cy="4523760"/>
          </a:xfrm>
          <a:prstGeom prst="rect">
            <a:avLst/>
          </a:prstGeom>
          <a:noFill/>
          <a:ln>
            <a:noFill/>
          </a:ln>
        </p:spPr>
      </p:sp>
      <p:pic>
        <p:nvPicPr>
          <p:cNvPr id="485" name="Picture 2" descr=""/>
          <p:cNvPicPr/>
          <p:nvPr/>
        </p:nvPicPr>
        <p:blipFill>
          <a:blip r:embed="rId1"/>
          <a:stretch>
            <a:fillRect/>
          </a:stretch>
        </p:blipFill>
        <p:spPr>
          <a:xfrm>
            <a:off x="2195640" y="1275120"/>
            <a:ext cx="5137560" cy="5137560"/>
          </a:xfrm>
          <a:prstGeom prst="rect">
            <a:avLst/>
          </a:prstGeom>
          <a:ln>
            <a:noFill/>
          </a:ln>
        </p:spPr>
      </p:pic>
    </p:spTree>
  </p:cSld>
  <p:timing>
    <p:tnLst>
      <p:par>
        <p:cTn id="225" dur="indefinite" restart="never" nodeType="tmRoot">
          <p:childTnLst>
            <p:seq>
              <p:cTn id="226" nodeType="mainSeq"/>
              <p:prevCondLst>
                <p:cond delay="0" evt="onPrev">
                  <p:tgtEl>
                    <p:sldTgt/>
                  </p:tgtEl>
                </p:cond>
              </p:prevCondLst>
              <p:nextCondLst>
                <p:cond delay="0" evt="onNext">
                  <p:tgtEl>
                    <p:sldTgt/>
                  </p:tgtEl>
                </p:cond>
              </p:nextCondLst>
            </p:seq>
          </p:childTnLst>
        </p:cTn>
      </p:par>
    </p:tnLst>
  </p:timing>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6"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Historique</a:t>
            </a:r>
            <a:endParaRPr/>
          </a:p>
        </p:txBody>
      </p:sp>
      <p:sp>
        <p:nvSpPr>
          <p:cNvPr id="487" name="CustomShape 2"/>
          <p:cNvSpPr/>
          <p:nvPr/>
        </p:nvSpPr>
        <p:spPr>
          <a:xfrm>
            <a:off x="146160" y="6210360"/>
            <a:ext cx="823680" cy="455760"/>
          </a:xfrm>
          <a:prstGeom prst="rect">
            <a:avLst/>
          </a:prstGeom>
          <a:noFill/>
          <a:ln>
            <a:noFill/>
          </a:ln>
        </p:spPr>
        <p:txBody>
          <a:bodyPr lIns="90000" rIns="90000" tIns="45000" bIns="45000" anchor="ctr"/>
          <a:p>
            <a:pPr algn="ctr">
              <a:lnSpc>
                <a:spcPct val="100000"/>
              </a:lnSpc>
            </a:pPr>
            <a:fld id="{99D389D1-FB2C-416F-8E32-D404F1658A11}" type="slidenum">
              <a:rPr b="1" lang="fr-FR" sz="1400">
                <a:solidFill>
                  <a:srgbClr val="000000"/>
                </a:solidFill>
                <a:latin typeface="Trebuchet MS"/>
              </a:rPr>
              <a:t>&lt;numéro&gt;</a:t>
            </a:fld>
            <a:endParaRPr/>
          </a:p>
        </p:txBody>
      </p:sp>
      <p:sp>
        <p:nvSpPr>
          <p:cNvPr id="488"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Le World Wide Web est créé en 1989 et popularisé en 1990.</a:t>
            </a:r>
            <a:endParaRPr/>
          </a:p>
          <a:p>
            <a:pPr>
              <a:lnSpc>
                <a:spcPct val="100000"/>
              </a:lnSpc>
            </a:pPr>
            <a:endParaRPr/>
          </a:p>
          <a:p>
            <a:pPr>
              <a:lnSpc>
                <a:spcPct val="100000"/>
              </a:lnSpc>
              <a:buSzPct val="25000"/>
              <a:buFont typeface="Arial"/>
              <a:buChar char="•"/>
            </a:pPr>
            <a:r>
              <a:rPr lang="fr-FR" sz="2100">
                <a:solidFill>
                  <a:srgbClr val="000000"/>
                </a:solidFill>
                <a:latin typeface="Trebuchet MS"/>
              </a:rPr>
              <a:t>Le langage JavaScript est apparu en 1996 dans Netscape Navigator.</a:t>
            </a:r>
            <a:endParaRPr/>
          </a:p>
          <a:p>
            <a:pPr>
              <a:lnSpc>
                <a:spcPct val="100000"/>
              </a:lnSpc>
            </a:pPr>
            <a:endParaRPr/>
          </a:p>
          <a:p>
            <a:pPr>
              <a:lnSpc>
                <a:spcPct val="100000"/>
              </a:lnSpc>
              <a:buSzPct val="25000"/>
              <a:buFont typeface="Arial"/>
              <a:buChar char="•"/>
            </a:pPr>
            <a:r>
              <a:rPr lang="fr-FR" sz="2100">
                <a:solidFill>
                  <a:srgbClr val="000000"/>
                </a:solidFill>
                <a:latin typeface="Trebuchet MS"/>
              </a:rPr>
              <a:t>Le Document Object Model (DOM) a été normalisé par le W3C en 1998.</a:t>
            </a:r>
            <a:endParaRPr/>
          </a:p>
        </p:txBody>
      </p:sp>
    </p:spTree>
  </p:cSld>
  <p:timing>
    <p:tnLst>
      <p:par>
        <p:cTn id="227" dur="indefinite" restart="never" nodeType="tmRoot">
          <p:childTnLst>
            <p:seq>
              <p:cTn id="228" nodeType="mainSeq"/>
              <p:prevCondLst>
                <p:cond delay="0" evt="onPrev">
                  <p:tgtEl>
                    <p:sldTgt/>
                  </p:tgtEl>
                </p:cond>
              </p:prevCondLst>
              <p:nextCondLst>
                <p:cond delay="0" evt="onNext">
                  <p:tgtEl>
                    <p:sldTgt/>
                  </p:tgtEl>
                </p:cond>
              </p:nextCondLst>
            </p:seq>
          </p:childTnLst>
        </p:cTn>
      </p:par>
    </p:tnLst>
  </p:timing>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9"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Historique</a:t>
            </a:r>
            <a:endParaRPr/>
          </a:p>
        </p:txBody>
      </p:sp>
      <p:sp>
        <p:nvSpPr>
          <p:cNvPr id="490" name="CustomShape 2"/>
          <p:cNvSpPr/>
          <p:nvPr/>
        </p:nvSpPr>
        <p:spPr>
          <a:xfrm>
            <a:off x="146160" y="6210360"/>
            <a:ext cx="896040" cy="455760"/>
          </a:xfrm>
          <a:prstGeom prst="rect">
            <a:avLst/>
          </a:prstGeom>
          <a:noFill/>
          <a:ln>
            <a:noFill/>
          </a:ln>
        </p:spPr>
        <p:txBody>
          <a:bodyPr lIns="90000" rIns="90000" tIns="45000" bIns="45000" anchor="ctr"/>
          <a:p>
            <a:pPr algn="ctr">
              <a:lnSpc>
                <a:spcPct val="100000"/>
              </a:lnSpc>
            </a:pPr>
            <a:fld id="{9FE99C0F-7F4C-472A-8F66-394B4513BD75}" type="slidenum">
              <a:rPr b="1" lang="fr-FR" sz="1400">
                <a:solidFill>
                  <a:srgbClr val="000000"/>
                </a:solidFill>
                <a:latin typeface="Trebuchet MS"/>
              </a:rPr>
              <a:t>&lt;numéro&gt;</a:t>
            </a:fld>
            <a:endParaRPr/>
          </a:p>
        </p:txBody>
      </p:sp>
      <p:sp>
        <p:nvSpPr>
          <p:cNvPr id="491"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XMLHttpRequest est initialement un composant ActiveX créé par Microsoft en 1998 pour Microsoft Outlook Express. Il est intégré à la norme ECMAScript relative au JavaScript par la suite et sera utilisé par la plupart des navigateurs du marché entre 2002 et 2005.</a:t>
            </a:r>
            <a:endParaRPr/>
          </a:p>
          <a:p>
            <a:pPr>
              <a:lnSpc>
                <a:spcPct val="100000"/>
              </a:lnSpc>
            </a:pPr>
            <a:endParaRPr/>
          </a:p>
          <a:p>
            <a:pPr>
              <a:lnSpc>
                <a:spcPct val="100000"/>
              </a:lnSpc>
              <a:buSzPct val="25000"/>
              <a:buFont typeface="Arial"/>
              <a:buChar char="•"/>
            </a:pPr>
            <a:r>
              <a:rPr lang="fr-FR" sz="2100">
                <a:solidFill>
                  <a:srgbClr val="000000"/>
                </a:solidFill>
                <a:latin typeface="Trebuchet MS"/>
              </a:rPr>
              <a:t>Un informaticien américain (Jesse James Garett) introduit le 18 février 2005 le terme Ajax dans un article du site Web Adaptive Path.</a:t>
            </a:r>
            <a:endParaRPr/>
          </a:p>
        </p:txBody>
      </p:sp>
    </p:spTree>
  </p:cSld>
  <p:timing>
    <p:tnLst>
      <p:par>
        <p:cTn id="229" dur="indefinite" restart="never" nodeType="tmRoot">
          <p:childTnLst>
            <p:seq>
              <p:cTn id="230" nodeType="mainSeq"/>
              <p:prevCondLst>
                <p:cond delay="0" evt="onPrev">
                  <p:tgtEl>
                    <p:sldTgt/>
                  </p:tgtEl>
                </p:cond>
              </p:prevCondLst>
              <p:nextCondLst>
                <p:cond delay="0" evt="onNext">
                  <p:tgtEl>
                    <p:sldTgt/>
                  </p:tgtEl>
                </p:cond>
              </p:nextCondLst>
            </p:seq>
          </p:childTnLst>
        </p:cTn>
      </p:par>
    </p:tnLst>
  </p:timing>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2"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Technologies Web utilisées</a:t>
            </a:r>
            <a:endParaRPr/>
          </a:p>
        </p:txBody>
      </p:sp>
      <p:sp>
        <p:nvSpPr>
          <p:cNvPr id="493" name="CustomShape 2"/>
          <p:cNvSpPr/>
          <p:nvPr/>
        </p:nvSpPr>
        <p:spPr>
          <a:xfrm>
            <a:off x="146160" y="6210360"/>
            <a:ext cx="751680" cy="455760"/>
          </a:xfrm>
          <a:prstGeom prst="rect">
            <a:avLst/>
          </a:prstGeom>
          <a:noFill/>
          <a:ln>
            <a:noFill/>
          </a:ln>
        </p:spPr>
        <p:txBody>
          <a:bodyPr lIns="90000" rIns="90000" tIns="45000" bIns="45000" anchor="ctr"/>
          <a:p>
            <a:pPr algn="ctr">
              <a:lnSpc>
                <a:spcPct val="100000"/>
              </a:lnSpc>
            </a:pPr>
            <a:fld id="{161727B9-97B2-4290-8585-A6D2ECA18F2A}" type="slidenum">
              <a:rPr b="1" lang="fr-FR" sz="1400">
                <a:solidFill>
                  <a:srgbClr val="000000"/>
                </a:solidFill>
                <a:latin typeface="Trebuchet MS"/>
              </a:rPr>
              <a:t>&lt;numéro&gt;</a:t>
            </a:fld>
            <a:endParaRPr/>
          </a:p>
        </p:txBody>
      </p:sp>
      <p:sp>
        <p:nvSpPr>
          <p:cNvPr id="494" name="CustomShape 3"/>
          <p:cNvSpPr/>
          <p:nvPr/>
        </p:nvSpPr>
        <p:spPr>
          <a:xfrm>
            <a:off x="1404000" y="1425600"/>
            <a:ext cx="734292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La méthode Ajax consiste à utiliser de manière conjointe diverses technologies normalisées ouvertes et disponibles sur la plupart des navigateurs du marché:</a:t>
            </a:r>
            <a:endParaRPr/>
          </a:p>
          <a:p>
            <a:pPr lvl="1">
              <a:lnSpc>
                <a:spcPct val="100000"/>
              </a:lnSpc>
              <a:buFont typeface="Arial"/>
              <a:buChar char="•"/>
            </a:pPr>
            <a:r>
              <a:rPr lang="fr-FR" sz="2100">
                <a:solidFill>
                  <a:srgbClr val="000000"/>
                </a:solidFill>
                <a:latin typeface="Trebuchet MS"/>
              </a:rPr>
              <a:t>Le langage de programmation JavaScript,</a:t>
            </a:r>
            <a:endParaRPr/>
          </a:p>
          <a:p>
            <a:pPr>
              <a:lnSpc>
                <a:spcPct val="100000"/>
              </a:lnSpc>
            </a:pPr>
            <a:endParaRPr/>
          </a:p>
          <a:p>
            <a:pPr lvl="1">
              <a:lnSpc>
                <a:spcPct val="100000"/>
              </a:lnSpc>
              <a:buFont typeface="Arial"/>
              <a:buChar char="•"/>
            </a:pPr>
            <a:r>
              <a:rPr lang="fr-FR" sz="2100">
                <a:solidFill>
                  <a:srgbClr val="000000"/>
                </a:solidFill>
                <a:latin typeface="Trebuchet MS"/>
              </a:rPr>
              <a:t>Le XMLHttpRequest, un objet JavaScript permettant d’effectuer la communication entre client et serveur Web,</a:t>
            </a:r>
            <a:endParaRPr/>
          </a:p>
        </p:txBody>
      </p:sp>
    </p:spTree>
  </p:cSld>
  <p:timing>
    <p:tnLst>
      <p:par>
        <p:cTn id="231" dur="indefinite" restart="never" nodeType="tmRoot">
          <p:childTnLst>
            <p:seq>
              <p:cTn id="232" nodeType="mainSeq"/>
              <p:prevCondLst>
                <p:cond delay="0" evt="onPrev">
                  <p:tgtEl>
                    <p:sldTgt/>
                  </p:tgtEl>
                </p:cond>
              </p:prevCondLst>
              <p:nextCondLst>
                <p:cond delay="0" evt="onNext">
                  <p:tgtEl>
                    <p:sldTgt/>
                  </p:tgtEl>
                </p:cond>
              </p:nextCondLst>
            </p:seq>
          </p:childTnLst>
        </p:cTn>
      </p:par>
    </p:tnLst>
  </p:timing>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5"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Technologies Web utilisées</a:t>
            </a:r>
            <a:endParaRPr/>
          </a:p>
        </p:txBody>
      </p:sp>
      <p:sp>
        <p:nvSpPr>
          <p:cNvPr id="496" name="CustomShape 2"/>
          <p:cNvSpPr/>
          <p:nvPr/>
        </p:nvSpPr>
        <p:spPr>
          <a:xfrm>
            <a:off x="146160" y="6210360"/>
            <a:ext cx="823680" cy="455760"/>
          </a:xfrm>
          <a:prstGeom prst="rect">
            <a:avLst/>
          </a:prstGeom>
          <a:noFill/>
          <a:ln>
            <a:noFill/>
          </a:ln>
        </p:spPr>
        <p:txBody>
          <a:bodyPr lIns="90000" rIns="90000" tIns="45000" bIns="45000" anchor="ctr"/>
          <a:p>
            <a:pPr algn="ctr">
              <a:lnSpc>
                <a:spcPct val="100000"/>
              </a:lnSpc>
            </a:pPr>
            <a:fld id="{5FF5C399-4EE9-436D-AB22-E25F42FD2DAC}" type="slidenum">
              <a:rPr b="1" lang="fr-FR" sz="1400">
                <a:solidFill>
                  <a:srgbClr val="000000"/>
                </a:solidFill>
                <a:latin typeface="Trebuchet MS"/>
              </a:rPr>
              <a:t>&lt;numéro&gt;</a:t>
            </a:fld>
            <a:endParaRPr/>
          </a:p>
        </p:txBody>
      </p:sp>
      <p:sp>
        <p:nvSpPr>
          <p:cNvPr id="497" name="CustomShape 3"/>
          <p:cNvSpPr/>
          <p:nvPr/>
        </p:nvSpPr>
        <p:spPr>
          <a:xfrm>
            <a:off x="1404000" y="1425600"/>
            <a:ext cx="7198560" cy="4523760"/>
          </a:xfrm>
          <a:prstGeom prst="rect">
            <a:avLst/>
          </a:prstGeom>
          <a:noFill/>
          <a:ln>
            <a:noFill/>
          </a:ln>
        </p:spPr>
        <p:txBody>
          <a:bodyPr lIns="90000" rIns="90000" tIns="45000" bIns="45000"/>
          <a:p>
            <a:pPr lvl="1">
              <a:lnSpc>
                <a:spcPct val="100000"/>
              </a:lnSpc>
              <a:buFont typeface="Arial"/>
              <a:buChar char="•"/>
            </a:pPr>
            <a:r>
              <a:rPr lang="fr-FR">
                <a:solidFill>
                  <a:srgbClr val="000000"/>
                </a:solidFill>
                <a:latin typeface="Trebuchet MS"/>
              </a:rPr>
              <a:t>Le DOM (Document Object Model) est une collection d’objets ou chaque objet représente un élément structurel d’une page Web ou d’un document XML,</a:t>
            </a:r>
            <a:endParaRPr/>
          </a:p>
          <a:p>
            <a:pPr>
              <a:lnSpc>
                <a:spcPct val="100000"/>
              </a:lnSpc>
            </a:pPr>
            <a:endParaRPr/>
          </a:p>
          <a:p>
            <a:pPr lvl="1">
              <a:lnSpc>
                <a:spcPct val="100000"/>
              </a:lnSpc>
              <a:buFont typeface="Arial"/>
              <a:buChar char="•"/>
            </a:pPr>
            <a:r>
              <a:rPr lang="fr-FR">
                <a:solidFill>
                  <a:srgbClr val="000000"/>
                </a:solidFill>
                <a:latin typeface="Trebuchet MS"/>
              </a:rPr>
              <a:t>Le XML (eXtensible Markup Language)est un langage de balisage utilisé pour structurer les informations envoyées par le serveur Web.</a:t>
            </a:r>
            <a:endParaRPr/>
          </a:p>
        </p:txBody>
      </p:sp>
    </p:spTree>
  </p:cSld>
  <p:timing>
    <p:tnLst>
      <p:par>
        <p:cTn id="233" dur="indefinite" restart="never" nodeType="tmRoot">
          <p:childTnLst>
            <p:seq>
              <p:cTn id="234" nodeType="mainSeq"/>
              <p:prevCondLst>
                <p:cond delay="0" evt="onPrev">
                  <p:tgtEl>
                    <p:sldTgt/>
                  </p:tgtEl>
                </p:cond>
              </p:prevCondLst>
              <p:nextCondLst>
                <p:cond delay="0" evt="onNext">
                  <p:tgtEl>
                    <p:sldTgt/>
                  </p:tgtEl>
                </p:cond>
              </p:nextCondLst>
            </p:seq>
          </p:childTnLst>
        </p:cTn>
      </p:par>
    </p:tnLst>
  </p:timing>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8"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But d'Ajax</a:t>
            </a:r>
            <a:endParaRPr/>
          </a:p>
        </p:txBody>
      </p:sp>
      <p:sp>
        <p:nvSpPr>
          <p:cNvPr id="499"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Diminution des temps de latence</a:t>
            </a:r>
            <a:endParaRPr/>
          </a:p>
          <a:p>
            <a:pPr lvl="1">
              <a:lnSpc>
                <a:spcPct val="100000"/>
              </a:lnSpc>
              <a:buFont typeface="Arial"/>
              <a:buChar char="•"/>
            </a:pPr>
            <a:r>
              <a:rPr lang="fr-FR" sz="1900">
                <a:solidFill>
                  <a:srgbClr val="000000"/>
                </a:solidFill>
                <a:latin typeface="Trebuchet MS"/>
              </a:rPr>
              <a:t>Permet de récupérer simplement l’information utile et de gérer au mieux la répartition des ressources entre client et serveur et donc ce qui transite sur le réseau.</a:t>
            </a:r>
            <a:endParaRPr/>
          </a:p>
          <a:p>
            <a:pPr>
              <a:lnSpc>
                <a:spcPct val="100000"/>
              </a:lnSpc>
            </a:pPr>
            <a:endParaRPr/>
          </a:p>
          <a:p>
            <a:pPr>
              <a:lnSpc>
                <a:spcPct val="100000"/>
              </a:lnSpc>
              <a:buSzPct val="25000"/>
              <a:buFont typeface="Arial"/>
              <a:buChar char="•"/>
            </a:pPr>
            <a:r>
              <a:rPr lang="fr-FR" sz="2100">
                <a:solidFill>
                  <a:srgbClr val="000000"/>
                </a:solidFill>
                <a:latin typeface="Trebuchet MS"/>
              </a:rPr>
              <a:t>Augmentation de la réactivité de l’application Web</a:t>
            </a:r>
            <a:endParaRPr/>
          </a:p>
          <a:p>
            <a:pPr>
              <a:lnSpc>
                <a:spcPct val="100000"/>
              </a:lnSpc>
            </a:pPr>
            <a:endParaRPr/>
          </a:p>
          <a:p>
            <a:pPr lvl="1">
              <a:lnSpc>
                <a:spcPct val="100000"/>
              </a:lnSpc>
              <a:buFont typeface="Arial"/>
              <a:buChar char="•"/>
            </a:pPr>
            <a:r>
              <a:rPr lang="fr-FR" sz="1900">
                <a:solidFill>
                  <a:srgbClr val="000000"/>
                </a:solidFill>
                <a:latin typeface="Trebuchet MS"/>
              </a:rPr>
              <a:t>Ajax permet de modifier partiellement la page affichée par le navigateur. Il n’est plus nécessaire de recharger une page Web à chaque manipulation de l’utilisateur.</a:t>
            </a:r>
            <a:endParaRPr/>
          </a:p>
          <a:p>
            <a:pPr>
              <a:lnSpc>
                <a:spcPct val="100000"/>
              </a:lnSpc>
            </a:pPr>
            <a:endParaRPr/>
          </a:p>
          <a:p>
            <a:pPr>
              <a:lnSpc>
                <a:spcPct val="100000"/>
              </a:lnSpc>
              <a:buSzPct val="25000"/>
              <a:buFont typeface="Arial"/>
              <a:buChar char="•"/>
            </a:pPr>
            <a:r>
              <a:rPr lang="fr-FR" sz="2100">
                <a:solidFill>
                  <a:srgbClr val="000000"/>
                </a:solidFill>
                <a:latin typeface="Trebuchet MS"/>
              </a:rPr>
              <a:t>Apport de nouvelles fonctionnalités</a:t>
            </a:r>
            <a:endParaRPr/>
          </a:p>
          <a:p>
            <a:pPr>
              <a:lnSpc>
                <a:spcPct val="100000"/>
              </a:lnSpc>
            </a:pPr>
            <a:endParaRPr/>
          </a:p>
        </p:txBody>
      </p:sp>
      <p:sp>
        <p:nvSpPr>
          <p:cNvPr id="500"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A3E501EF-B3F7-4666-8FF3-B94564CA65CD}" type="slidenum">
              <a:rPr b="1" lang="fr-FR" sz="1400">
                <a:solidFill>
                  <a:srgbClr val="000000"/>
                </a:solidFill>
                <a:latin typeface="Trebuchet MS"/>
              </a:rPr>
              <a:t>&lt;numéro&gt;</a:t>
            </a:fld>
            <a:endParaRPr/>
          </a:p>
        </p:txBody>
      </p:sp>
    </p:spTree>
  </p:cSld>
  <p:timing>
    <p:tnLst>
      <p:par>
        <p:cTn id="235" dur="indefinite" restart="never" nodeType="tmRoot">
          <p:childTnLst>
            <p:seq>
              <p:cTn id="236" nodeType="mainSeq"/>
              <p:prevCondLst>
                <p:cond delay="0" evt="onPrev">
                  <p:tgtEl>
                    <p:sldTgt/>
                  </p:tgtEl>
                </p:cond>
              </p:prevCondLst>
              <p:nextCondLst>
                <p:cond delay="0" evt="onNext">
                  <p:tgtEl>
                    <p:sldTgt/>
                  </p:tgtEl>
                </p:cond>
              </p:nextCondLst>
            </p:seq>
          </p:childTnLst>
        </p:cTn>
      </p:par>
    </p:tnLst>
  </p:timing>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1"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Avantage</a:t>
            </a:r>
            <a:endParaRPr/>
          </a:p>
        </p:txBody>
      </p:sp>
      <p:sp>
        <p:nvSpPr>
          <p:cNvPr id="502" name="CustomShape 2"/>
          <p:cNvSpPr/>
          <p:nvPr/>
        </p:nvSpPr>
        <p:spPr>
          <a:xfrm>
            <a:off x="146160" y="6210360"/>
            <a:ext cx="823680" cy="455760"/>
          </a:xfrm>
          <a:prstGeom prst="rect">
            <a:avLst/>
          </a:prstGeom>
          <a:noFill/>
          <a:ln>
            <a:noFill/>
          </a:ln>
        </p:spPr>
        <p:txBody>
          <a:bodyPr lIns="90000" rIns="90000" tIns="45000" bIns="45000" anchor="ctr"/>
          <a:p>
            <a:pPr algn="ctr">
              <a:lnSpc>
                <a:spcPct val="100000"/>
              </a:lnSpc>
            </a:pPr>
            <a:fld id="{58AD9048-ECA8-42AE-94E5-A97AC5E9110E}" type="slidenum">
              <a:rPr b="1" lang="fr-FR" sz="1400">
                <a:solidFill>
                  <a:srgbClr val="000000"/>
                </a:solidFill>
                <a:latin typeface="Trebuchet MS"/>
              </a:rPr>
              <a:t>&lt;numéro&gt;</a:t>
            </a:fld>
            <a:endParaRPr/>
          </a:p>
        </p:txBody>
      </p:sp>
      <p:sp>
        <p:nvSpPr>
          <p:cNvPr id="503"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Ajax utilise des technologies présentes « de série » dans les navigateurs Web actuels. Son utilisation ne nécessite donc pas de plugins. C’est un avantage des technologies concurrentes tels qu’Adobe Flex ou bien Microsoft Silverlight.</a:t>
            </a:r>
            <a:endParaRPr/>
          </a:p>
        </p:txBody>
      </p:sp>
    </p:spTree>
  </p:cSld>
  <p:timing>
    <p:tnLst>
      <p:par>
        <p:cTn id="237" dur="indefinite" restart="never" nodeType="tmRoot">
          <p:childTnLst>
            <p:seq>
              <p:cTn id="238"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CustomShape 1"/>
          <p:cNvSpPr/>
          <p:nvPr/>
        </p:nvSpPr>
        <p:spPr>
          <a:xfrm>
            <a:off x="396000" y="6310800"/>
            <a:ext cx="608040" cy="519840"/>
          </a:xfrm>
          <a:prstGeom prst="rect">
            <a:avLst/>
          </a:prstGeom>
          <a:noFill/>
          <a:ln>
            <a:noFill/>
          </a:ln>
        </p:spPr>
        <p:txBody>
          <a:bodyPr lIns="90000" rIns="90000" tIns="45000" bIns="45000" anchor="ctr"/>
          <a:p>
            <a:pPr algn="ctr">
              <a:lnSpc>
                <a:spcPct val="100000"/>
              </a:lnSpc>
            </a:pPr>
            <a:fld id="{7AD453E2-4E8E-410A-BF9B-D50619081B44}" type="slidenum">
              <a:rPr b="1" lang="fr-FR" sz="1400">
                <a:solidFill>
                  <a:srgbClr val="000000"/>
                </a:solidFill>
                <a:latin typeface="Trebuchet MS"/>
              </a:rPr>
              <a:t>&lt;numéro&gt;</a:t>
            </a:fld>
            <a:endParaRPr/>
          </a:p>
        </p:txBody>
      </p:sp>
      <p:sp>
        <p:nvSpPr>
          <p:cNvPr id="151" name="CustomShape 2"/>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CSS, le langage de mise en page du Web</a:t>
            </a:r>
            <a:endParaRPr/>
          </a:p>
        </p:txBody>
      </p:sp>
      <p:sp>
        <p:nvSpPr>
          <p:cNvPr id="152"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Appliquer un style à toutes les balises</a:t>
            </a:r>
            <a:endParaRPr/>
          </a:p>
          <a:p>
            <a:pPr>
              <a:lnSpc>
                <a:spcPct val="100000"/>
              </a:lnSpc>
            </a:pP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text-align: center;</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4"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Inconvénients</a:t>
            </a:r>
            <a:endParaRPr/>
          </a:p>
        </p:txBody>
      </p:sp>
      <p:sp>
        <p:nvSpPr>
          <p:cNvPr id="505" name="CustomShape 2"/>
          <p:cNvSpPr/>
          <p:nvPr/>
        </p:nvSpPr>
        <p:spPr>
          <a:xfrm>
            <a:off x="146160" y="6210360"/>
            <a:ext cx="751680" cy="455760"/>
          </a:xfrm>
          <a:prstGeom prst="rect">
            <a:avLst/>
          </a:prstGeom>
          <a:noFill/>
          <a:ln>
            <a:noFill/>
          </a:ln>
        </p:spPr>
        <p:txBody>
          <a:bodyPr lIns="90000" rIns="90000" tIns="45000" bIns="45000" anchor="ctr"/>
          <a:p>
            <a:pPr algn="ctr">
              <a:lnSpc>
                <a:spcPct val="100000"/>
              </a:lnSpc>
            </a:pPr>
            <a:fld id="{39379C2D-72C4-4F7C-BD64-B85B52F85118}" type="slidenum">
              <a:rPr b="1" lang="fr-FR" sz="1400">
                <a:solidFill>
                  <a:srgbClr val="000000"/>
                </a:solidFill>
                <a:latin typeface="Trebuchet MS"/>
              </a:rPr>
              <a:t>&lt;numéro&gt;</a:t>
            </a:fld>
            <a:endParaRPr/>
          </a:p>
        </p:txBody>
      </p:sp>
      <p:sp>
        <p:nvSpPr>
          <p:cNvPr id="506"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JavaScript est un langage informatique pouvant être utilisé pour propager des virus informatiques et des logiciels malveillants. Pour cette raison, il peut être désactivé par l’utilisateur ou bien par des logiciels de protection. Sans JavaScript, plus d’Ajax.</a:t>
            </a:r>
            <a:endParaRPr/>
          </a:p>
          <a:p>
            <a:pPr>
              <a:lnSpc>
                <a:spcPct val="100000"/>
              </a:lnSpc>
            </a:pPr>
            <a:endParaRPr/>
          </a:p>
          <a:p>
            <a:pPr>
              <a:lnSpc>
                <a:spcPct val="100000"/>
              </a:lnSpc>
              <a:buSzPct val="25000"/>
              <a:buFont typeface="Arial"/>
              <a:buChar char="•"/>
            </a:pPr>
            <a:r>
              <a:rPr lang="fr-FR" sz="2100">
                <a:solidFill>
                  <a:srgbClr val="000000"/>
                </a:solidFill>
                <a:latin typeface="Trebuchet MS"/>
              </a:rPr>
              <a:t>Les moteurs d’indexation utilisés par les moteurs de recherche (Google, Live Search..) n’exécutent pas le code JavaScript. Les données dynamiquement récupérées en Ajax ne sont donc par défaut pas indexées.</a:t>
            </a:r>
            <a:endParaRPr/>
          </a:p>
          <a:p>
            <a:pPr>
              <a:lnSpc>
                <a:spcPct val="100000"/>
              </a:lnSpc>
            </a:pPr>
            <a:endParaRPr/>
          </a:p>
          <a:p>
            <a:pPr>
              <a:lnSpc>
                <a:spcPct val="100000"/>
              </a:lnSpc>
            </a:pPr>
            <a:endParaRPr/>
          </a:p>
        </p:txBody>
      </p:sp>
    </p:spTree>
  </p:cSld>
  <p:timing>
    <p:tnLst>
      <p:par>
        <p:cTn id="239" dur="indefinite" restart="never" nodeType="tmRoot">
          <p:childTnLst>
            <p:seq>
              <p:cTn id="240" nodeType="mainSeq"/>
              <p:prevCondLst>
                <p:cond delay="0" evt="onPrev">
                  <p:tgtEl>
                    <p:sldTgt/>
                  </p:tgtEl>
                </p:cond>
              </p:prevCondLst>
              <p:nextCondLst>
                <p:cond delay="0" evt="onNext">
                  <p:tgtEl>
                    <p:sldTgt/>
                  </p:tgtEl>
                </p:cond>
              </p:nextCondLst>
            </p:seq>
          </p:childTnLst>
        </p:cTn>
      </p:par>
    </p:tnLst>
  </p:timing>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7"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Comment cela fonctionne?</a:t>
            </a:r>
            <a:endParaRPr/>
          </a:p>
        </p:txBody>
      </p:sp>
      <p:sp>
        <p:nvSpPr>
          <p:cNvPr id="508" name="CustomShape 2"/>
          <p:cNvSpPr/>
          <p:nvPr/>
        </p:nvSpPr>
        <p:spPr>
          <a:xfrm>
            <a:off x="1404000" y="1425600"/>
            <a:ext cx="7198560" cy="5170320"/>
          </a:xfrm>
          <a:prstGeom prst="rect">
            <a:avLst/>
          </a:prstGeom>
          <a:noFill/>
          <a:ln>
            <a:noFill/>
          </a:ln>
        </p:spPr>
        <p:txBody>
          <a:bodyPr lIns="90000" rIns="90000" tIns="45000" bIns="45000"/>
          <a:p>
            <a:r>
              <a:rPr lang="fr-FR" sz="2100">
                <a:solidFill>
                  <a:srgbClr val="000000"/>
                </a:solidFill>
                <a:latin typeface="Trebuchet MS"/>
              </a:rPr>
              <a:t>La communication avec le serveur Web est réalisé </a:t>
            </a:r>
            <a:r>
              <a:rPr i="1" lang="fr-FR" sz="2100">
                <a:solidFill>
                  <a:srgbClr val="000000"/>
                </a:solidFill>
                <a:latin typeface="Trebuchet MS"/>
              </a:rPr>
              <a:t>via </a:t>
            </a:r>
            <a:r>
              <a:rPr lang="fr-FR" sz="2100">
                <a:solidFill>
                  <a:srgbClr val="000000"/>
                </a:solidFill>
                <a:latin typeface="Trebuchet MS"/>
              </a:rPr>
              <a:t>l'objet XMLHttpRequest.</a:t>
            </a:r>
            <a:endParaRPr/>
          </a:p>
          <a:p>
            <a:pPr>
              <a:lnSpc>
                <a:spcPct val="120000"/>
              </a:lnSpc>
            </a:pPr>
            <a:endParaRPr/>
          </a:p>
          <a:p>
            <a:pPr>
              <a:lnSpc>
                <a:spcPct val="120000"/>
              </a:lnSpc>
              <a:buSzPct val="25000"/>
              <a:buFont typeface="Arial"/>
              <a:buChar char="•"/>
            </a:pPr>
            <a:r>
              <a:rPr lang="fr-FR" sz="2100">
                <a:solidFill>
                  <a:srgbClr val="000000"/>
                </a:solidFill>
                <a:latin typeface="Trebuchet MS"/>
              </a:rPr>
              <a:t>Pour recueillir des informations sur le serveur cet objet dispose de deux méthodes:</a:t>
            </a:r>
            <a:endParaRPr/>
          </a:p>
          <a:p>
            <a:pPr lvl="1">
              <a:lnSpc>
                <a:spcPct val="100000"/>
              </a:lnSpc>
              <a:buFont typeface="Arial"/>
              <a:buChar char="•"/>
            </a:pPr>
            <a:r>
              <a:rPr lang="fr-FR" sz="1900">
                <a:solidFill>
                  <a:srgbClr val="000000"/>
                </a:solidFill>
                <a:latin typeface="Trebuchet MS"/>
              </a:rPr>
              <a:t>open: établit une connexion.</a:t>
            </a:r>
            <a:endParaRPr/>
          </a:p>
          <a:p>
            <a:pPr lvl="1">
              <a:lnSpc>
                <a:spcPct val="100000"/>
              </a:lnSpc>
              <a:buFont typeface="Arial"/>
              <a:buChar char="•"/>
            </a:pPr>
            <a:r>
              <a:rPr lang="fr-FR" sz="1900">
                <a:solidFill>
                  <a:srgbClr val="000000"/>
                </a:solidFill>
                <a:latin typeface="Trebuchet MS"/>
              </a:rPr>
              <a:t>send: envoie une requête au serveur.</a:t>
            </a:r>
            <a:endParaRPr/>
          </a:p>
          <a:p>
            <a:pPr>
              <a:lnSpc>
                <a:spcPct val="100000"/>
              </a:lnSpc>
            </a:pPr>
            <a:endParaRPr/>
          </a:p>
          <a:p>
            <a:pPr lvl="1">
              <a:lnSpc>
                <a:spcPct val="100000"/>
              </a:lnSpc>
              <a:buFont typeface="Arial"/>
              <a:buChar char="•"/>
            </a:pPr>
            <a:r>
              <a:rPr lang="fr-FR" sz="2100">
                <a:solidFill>
                  <a:srgbClr val="000000"/>
                </a:solidFill>
                <a:latin typeface="Trebuchet MS"/>
              </a:rPr>
              <a:t>Les données fournies par le serveur seront récupérées dans les champs </a:t>
            </a:r>
            <a:r>
              <a:rPr b="1" lang="fr-FR" sz="2100">
                <a:solidFill>
                  <a:srgbClr val="000000"/>
                </a:solidFill>
                <a:latin typeface="Trebuchet MS"/>
              </a:rPr>
              <a:t>responseXml</a:t>
            </a:r>
            <a:r>
              <a:rPr lang="fr-FR" sz="2100">
                <a:solidFill>
                  <a:srgbClr val="000000"/>
                </a:solidFill>
                <a:latin typeface="Trebuchet MS"/>
              </a:rPr>
              <a:t> ou </a:t>
            </a:r>
            <a:r>
              <a:rPr b="1" lang="fr-FR" sz="2100">
                <a:solidFill>
                  <a:srgbClr val="000000"/>
                </a:solidFill>
                <a:latin typeface="Trebuchet MS"/>
              </a:rPr>
              <a:t>responseText</a:t>
            </a:r>
            <a:r>
              <a:rPr lang="fr-FR" sz="2100">
                <a:solidFill>
                  <a:srgbClr val="000000"/>
                </a:solidFill>
                <a:latin typeface="Trebuchet MS"/>
              </a:rPr>
              <a:t> de l'objet XMLHttpRequest. S'il s'agit d'un fichier XML, il sera lisible dans responseXml par les méthodes de Dom.</a:t>
            </a:r>
            <a:endParaRPr/>
          </a:p>
          <a:p>
            <a:pPr>
              <a:lnSpc>
                <a:spcPct val="100000"/>
              </a:lnSpc>
            </a:pPr>
            <a:endParaRPr/>
          </a:p>
          <a:p>
            <a:pPr lvl="1">
              <a:lnSpc>
                <a:spcPct val="100000"/>
              </a:lnSpc>
              <a:buFont typeface="Arial"/>
              <a:buChar char="•"/>
            </a:pPr>
            <a:r>
              <a:rPr lang="fr-FR" sz="2100">
                <a:solidFill>
                  <a:srgbClr val="000000"/>
                </a:solidFill>
                <a:latin typeface="Trebuchet MS"/>
              </a:rPr>
              <a:t>Noter qu'il faut créer un nouvel objet XMLHttpRequest, pour chaque fichier que vous voulez charger.</a:t>
            </a:r>
            <a:endParaRPr/>
          </a:p>
          <a:p>
            <a:pPr>
              <a:lnSpc>
                <a:spcPct val="100000"/>
              </a:lnSpc>
            </a:pPr>
            <a:endParaRPr/>
          </a:p>
        </p:txBody>
      </p:sp>
      <p:sp>
        <p:nvSpPr>
          <p:cNvPr id="509"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8DCCA445-03A2-4121-A667-111FAC34B388}" type="slidenum">
              <a:rPr b="1" lang="fr-FR" sz="1400">
                <a:solidFill>
                  <a:srgbClr val="000000"/>
                </a:solidFill>
                <a:latin typeface="Trebuchet MS"/>
              </a:rPr>
              <a:t>&lt;numéro&gt;</a:t>
            </a:fld>
            <a:endParaRPr/>
          </a:p>
        </p:txBody>
      </p:sp>
    </p:spTree>
  </p:cSld>
  <p:timing>
    <p:tnLst>
      <p:par>
        <p:cTn id="241" dur="indefinite" restart="never" nodeType="tmRoot">
          <p:childTnLst>
            <p:seq>
              <p:cTn id="242" nodeType="mainSeq"/>
              <p:prevCondLst>
                <p:cond delay="0" evt="onPrev">
                  <p:tgtEl>
                    <p:sldTgt/>
                  </p:tgtEl>
                </p:cond>
              </p:prevCondLst>
              <p:nextCondLst>
                <p:cond delay="0" evt="onNext">
                  <p:tgtEl>
                    <p:sldTgt/>
                  </p:tgtEl>
                </p:cond>
              </p:nextCondLst>
            </p:seq>
          </p:childTnLst>
        </p:cTn>
      </p:par>
    </p:tnLst>
  </p:timing>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0"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Comment cela fonctionne?</a:t>
            </a:r>
            <a:endParaRPr/>
          </a:p>
        </p:txBody>
      </p:sp>
      <p:sp>
        <p:nvSpPr>
          <p:cNvPr id="511" name="CustomShape 2"/>
          <p:cNvSpPr/>
          <p:nvPr/>
        </p:nvSpPr>
        <p:spPr>
          <a:xfrm>
            <a:off x="1404000" y="1425600"/>
            <a:ext cx="7198560" cy="4523760"/>
          </a:xfrm>
          <a:prstGeom prst="rect">
            <a:avLst/>
          </a:prstGeom>
          <a:noFill/>
          <a:ln>
            <a:noFill/>
          </a:ln>
        </p:spPr>
        <p:txBody>
          <a:bodyPr lIns="90000" rIns="90000" tIns="45000" bIns="45000"/>
          <a:p>
            <a:r>
              <a:rPr lang="fr-FR" sz="2100">
                <a:solidFill>
                  <a:srgbClr val="000000"/>
                </a:solidFill>
                <a:latin typeface="Trebuchet MS"/>
              </a:rPr>
              <a:t>La communication étant asynchrone, il est nécessaire d’attendre la disponibilité des données. L’état d’attente est donné par l'attribut </a:t>
            </a:r>
            <a:r>
              <a:rPr b="1" lang="fr-FR" sz="2100">
                <a:solidFill>
                  <a:srgbClr val="000000"/>
                </a:solidFill>
                <a:latin typeface="Trebuchet MS"/>
              </a:rPr>
              <a:t>readyState</a:t>
            </a:r>
            <a:r>
              <a:rPr lang="fr-FR" sz="2100">
                <a:solidFill>
                  <a:srgbClr val="000000"/>
                </a:solidFill>
                <a:latin typeface="Trebuchet MS"/>
              </a:rPr>
              <a:t> de l’objet XMLHttpRequest.</a:t>
            </a:r>
            <a:endParaRPr/>
          </a:p>
          <a:p>
            <a:endParaRPr/>
          </a:p>
          <a:p>
            <a:r>
              <a:rPr lang="fr-FR" sz="2100">
                <a:solidFill>
                  <a:srgbClr val="000000"/>
                </a:solidFill>
                <a:latin typeface="Trebuchet MS"/>
              </a:rPr>
              <a:t>Les états de </a:t>
            </a:r>
            <a:r>
              <a:rPr b="1" lang="fr-FR" sz="2100">
                <a:solidFill>
                  <a:srgbClr val="000000"/>
                </a:solidFill>
                <a:latin typeface="Trebuchet MS"/>
              </a:rPr>
              <a:t>readyState</a:t>
            </a:r>
            <a:r>
              <a:rPr lang="fr-FR" sz="2100">
                <a:solidFill>
                  <a:srgbClr val="000000"/>
                </a:solidFill>
                <a:latin typeface="Trebuchet MS"/>
              </a:rPr>
              <a:t> sont les suivants (seul le dernier est vraiment utile):</a:t>
            </a:r>
            <a:endParaRPr/>
          </a:p>
          <a:p>
            <a:r>
              <a:rPr lang="fr-FR" sz="2100">
                <a:solidFill>
                  <a:srgbClr val="000000"/>
                </a:solidFill>
                <a:latin typeface="Trebuchet MS"/>
              </a:rPr>
              <a:t>0: non initialisé.</a:t>
            </a:r>
            <a:endParaRPr/>
          </a:p>
          <a:p>
            <a:r>
              <a:rPr lang="fr-FR" sz="2100">
                <a:solidFill>
                  <a:srgbClr val="000000"/>
                </a:solidFill>
                <a:latin typeface="Trebuchet MS"/>
              </a:rPr>
              <a:t>1: connexion établie.</a:t>
            </a:r>
            <a:endParaRPr/>
          </a:p>
          <a:p>
            <a:r>
              <a:rPr lang="fr-FR" sz="2100">
                <a:solidFill>
                  <a:srgbClr val="000000"/>
                </a:solidFill>
                <a:latin typeface="Trebuchet MS"/>
              </a:rPr>
              <a:t>2: requête reçue.</a:t>
            </a:r>
            <a:endParaRPr/>
          </a:p>
          <a:p>
            <a:r>
              <a:rPr lang="fr-FR" sz="2100">
                <a:solidFill>
                  <a:srgbClr val="000000"/>
                </a:solidFill>
                <a:latin typeface="Trebuchet MS"/>
              </a:rPr>
              <a:t>3: réponse en cours.</a:t>
            </a:r>
            <a:endParaRPr/>
          </a:p>
          <a:p>
            <a:pPr>
              <a:lnSpc>
                <a:spcPct val="100000"/>
              </a:lnSpc>
              <a:buSzPct val="25000"/>
              <a:buFont typeface="Arial"/>
              <a:buChar char="•"/>
            </a:pPr>
            <a:r>
              <a:rPr lang="fr-FR" sz="2100">
                <a:solidFill>
                  <a:srgbClr val="000000"/>
                </a:solidFill>
                <a:latin typeface="Trebuchet MS"/>
              </a:rPr>
              <a:t>4: terminé. </a:t>
            </a:r>
            <a:endParaRPr/>
          </a:p>
        </p:txBody>
      </p:sp>
      <p:sp>
        <p:nvSpPr>
          <p:cNvPr id="512"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7C4F58CE-4449-4C17-94A3-1FDAD2A57E7C}" type="slidenum">
              <a:rPr b="1" lang="fr-FR" sz="1400">
                <a:solidFill>
                  <a:srgbClr val="000000"/>
                </a:solidFill>
                <a:latin typeface="Trebuchet MS"/>
              </a:rPr>
              <a:t>&lt;numéro&gt;</a:t>
            </a:fld>
            <a:endParaRPr/>
          </a:p>
        </p:txBody>
      </p:sp>
    </p:spTree>
  </p:cSld>
  <p:timing>
    <p:tnLst>
      <p:par>
        <p:cTn id="243" dur="indefinite" restart="never" nodeType="tmRoot">
          <p:childTnLst>
            <p:seq>
              <p:cTn id="244" nodeType="mainSeq"/>
              <p:prevCondLst>
                <p:cond delay="0" evt="onPrev">
                  <p:tgtEl>
                    <p:sldTgt/>
                  </p:tgtEl>
                </p:cond>
              </p:prevCondLst>
              <p:nextCondLst>
                <p:cond delay="0" evt="onNext">
                  <p:tgtEl>
                    <p:sldTgt/>
                  </p:tgtEl>
                </p:cond>
              </p:nextCondLst>
            </p:seq>
          </p:childTnLst>
        </p:cTn>
      </p:par>
    </p:tnLst>
  </p:timing>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3"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L'objet XMLHttpRequest</a:t>
            </a:r>
            <a:endParaRPr/>
          </a:p>
        </p:txBody>
      </p:sp>
      <p:sp>
        <p:nvSpPr>
          <p:cNvPr id="514"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Il permet d'interagir avec le serveur grâce à ses méthodes et ses attributs.</a:t>
            </a:r>
            <a:endParaRPr/>
          </a:p>
          <a:p>
            <a:pPr>
              <a:lnSpc>
                <a:spcPct val="100000"/>
              </a:lnSpc>
              <a:buSzPct val="25000"/>
              <a:buFont typeface="Arial"/>
              <a:buChar char="•"/>
            </a:pPr>
            <a:r>
              <a:rPr lang="fr-FR" sz="2100">
                <a:solidFill>
                  <a:srgbClr val="000000"/>
                </a:solidFill>
                <a:latin typeface="Trebuchet MS"/>
              </a:rPr>
              <a:t>Attributs:</a:t>
            </a:r>
            <a:endParaRPr/>
          </a:p>
          <a:p>
            <a:pPr lvl="1">
              <a:lnSpc>
                <a:spcPct val="100000"/>
              </a:lnSpc>
              <a:buFont typeface="Arial"/>
              <a:buChar char="•"/>
            </a:pPr>
            <a:r>
              <a:rPr b="1" lang="fr-FR" sz="2100">
                <a:solidFill>
                  <a:srgbClr val="000000"/>
                </a:solidFill>
                <a:latin typeface="Trebuchet MS"/>
              </a:rPr>
              <a:t>readyState</a:t>
            </a:r>
            <a:r>
              <a:rPr lang="fr-FR" sz="2100">
                <a:solidFill>
                  <a:srgbClr val="000000"/>
                </a:solidFill>
                <a:latin typeface="Trebuchet MS"/>
              </a:rPr>
              <a:t> le code d'état passe successivement de 0 à 4 qui signifie "prêt". </a:t>
            </a:r>
            <a:endParaRPr/>
          </a:p>
          <a:p>
            <a:pPr lvl="1">
              <a:lnSpc>
                <a:spcPct val="100000"/>
              </a:lnSpc>
              <a:buFont typeface="Arial"/>
              <a:buChar char="•"/>
            </a:pPr>
            <a:r>
              <a:rPr b="1" lang="fr-FR" sz="2100">
                <a:solidFill>
                  <a:srgbClr val="000000"/>
                </a:solidFill>
                <a:latin typeface="Trebuchet MS"/>
              </a:rPr>
              <a:t>status</a:t>
            </a:r>
            <a:r>
              <a:rPr lang="fr-FR" sz="2100">
                <a:solidFill>
                  <a:srgbClr val="000000"/>
                </a:solidFill>
                <a:latin typeface="Trebuchet MS"/>
              </a:rPr>
              <a:t> 200 est ok 404 si la page n'est pas trouvée. </a:t>
            </a:r>
            <a:endParaRPr/>
          </a:p>
          <a:p>
            <a:pPr lvl="1">
              <a:lnSpc>
                <a:spcPct val="100000"/>
              </a:lnSpc>
              <a:buFont typeface="Arial"/>
              <a:buChar char="•"/>
            </a:pPr>
            <a:r>
              <a:rPr b="1" lang="fr-FR" sz="2100">
                <a:solidFill>
                  <a:srgbClr val="000000"/>
                </a:solidFill>
                <a:latin typeface="Trebuchet MS"/>
              </a:rPr>
              <a:t>responseText</a:t>
            </a:r>
            <a:r>
              <a:rPr lang="fr-FR" sz="2100">
                <a:solidFill>
                  <a:srgbClr val="000000"/>
                </a:solidFill>
                <a:latin typeface="Trebuchet MS"/>
              </a:rPr>
              <a:t> contient les données chargées dans une chaîne de caractères. </a:t>
            </a:r>
            <a:endParaRPr/>
          </a:p>
          <a:p>
            <a:pPr lvl="1">
              <a:lnSpc>
                <a:spcPct val="100000"/>
              </a:lnSpc>
              <a:buFont typeface="Arial"/>
              <a:buChar char="•"/>
            </a:pPr>
            <a:r>
              <a:rPr b="1" lang="fr-FR" sz="2100">
                <a:solidFill>
                  <a:srgbClr val="000000"/>
                </a:solidFill>
                <a:latin typeface="Trebuchet MS"/>
              </a:rPr>
              <a:t>responseXml</a:t>
            </a:r>
            <a:r>
              <a:rPr lang="fr-FR" sz="2100">
                <a:solidFill>
                  <a:srgbClr val="000000"/>
                </a:solidFill>
                <a:latin typeface="Trebuchet MS"/>
              </a:rPr>
              <a:t> contient les données chargées sous forme xml, les méthodes de DOM servent à les extraire. </a:t>
            </a:r>
            <a:endParaRPr/>
          </a:p>
          <a:p>
            <a:pPr lvl="1">
              <a:lnSpc>
                <a:spcPct val="100000"/>
              </a:lnSpc>
              <a:buFont typeface="Arial"/>
              <a:buChar char="•"/>
            </a:pPr>
            <a:r>
              <a:rPr b="1" lang="fr-FR" sz="2100">
                <a:solidFill>
                  <a:srgbClr val="000000"/>
                </a:solidFill>
                <a:latin typeface="Trebuchet MS"/>
              </a:rPr>
              <a:t>onreadystatechange</a:t>
            </a:r>
            <a:r>
              <a:rPr lang="fr-FR" sz="2100">
                <a:solidFill>
                  <a:srgbClr val="000000"/>
                </a:solidFill>
                <a:latin typeface="Trebuchet MS"/>
              </a:rPr>
              <a:t> propriété activée par un évènement de changement d'état. On lui assigne une fonction.</a:t>
            </a:r>
            <a:endParaRPr/>
          </a:p>
        </p:txBody>
      </p:sp>
      <p:sp>
        <p:nvSpPr>
          <p:cNvPr id="515"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583D79B6-EDAE-4B9B-90FC-77665C7CCE4B}" type="slidenum">
              <a:rPr b="1" lang="fr-FR" sz="1400">
                <a:solidFill>
                  <a:srgbClr val="000000"/>
                </a:solidFill>
                <a:latin typeface="Trebuchet MS"/>
              </a:rPr>
              <a:t>&lt;numéro&gt;</a:t>
            </a:fld>
            <a:endParaRPr/>
          </a:p>
        </p:txBody>
      </p:sp>
    </p:spTree>
  </p:cSld>
  <p:timing>
    <p:tnLst>
      <p:par>
        <p:cTn id="245" dur="indefinite" restart="never" nodeType="tmRoot">
          <p:childTnLst>
            <p:seq>
              <p:cTn id="246" nodeType="mainSeq"/>
              <p:prevCondLst>
                <p:cond delay="0" evt="onPrev">
                  <p:tgtEl>
                    <p:sldTgt/>
                  </p:tgtEl>
                </p:cond>
              </p:prevCondLst>
              <p:nextCondLst>
                <p:cond delay="0" evt="onNext">
                  <p:tgtEl>
                    <p:sldTgt/>
                  </p:tgtEl>
                </p:cond>
              </p:nextCondLst>
            </p:seq>
          </p:childTnLst>
        </p:cTn>
      </p:par>
    </p:tnLst>
  </p:timing>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6"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L'objet XMLHttpRequest</a:t>
            </a:r>
            <a:endParaRPr/>
          </a:p>
        </p:txBody>
      </p:sp>
      <p:sp>
        <p:nvSpPr>
          <p:cNvPr id="517"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Méthodes:</a:t>
            </a:r>
            <a:endParaRPr/>
          </a:p>
          <a:p>
            <a:pPr>
              <a:lnSpc>
                <a:spcPct val="100000"/>
              </a:lnSpc>
              <a:buSzPct val="25000"/>
              <a:buFont typeface="Arial"/>
              <a:buChar char="•"/>
            </a:pPr>
            <a:r>
              <a:rPr b="1" lang="fr-FR" sz="2100">
                <a:solidFill>
                  <a:srgbClr val="000000"/>
                </a:solidFill>
                <a:latin typeface="Trebuchet MS"/>
              </a:rPr>
              <a:t>open</a:t>
            </a:r>
            <a:r>
              <a:rPr lang="fr-FR" sz="2100">
                <a:solidFill>
                  <a:srgbClr val="000000"/>
                </a:solidFill>
                <a:latin typeface="Trebuchet MS"/>
              </a:rPr>
              <a:t>(mode, url, boolean) mode: type de requête, GET ou POST</a:t>
            </a:r>
            <a:endParaRPr/>
          </a:p>
          <a:p>
            <a:pPr>
              <a:lnSpc>
                <a:spcPct val="100000"/>
              </a:lnSpc>
              <a:buSzPct val="25000"/>
              <a:buFont typeface="Arial"/>
              <a:buChar char="•"/>
            </a:pPr>
            <a:r>
              <a:rPr lang="fr-FR" sz="2100">
                <a:solidFill>
                  <a:srgbClr val="000000"/>
                </a:solidFill>
                <a:latin typeface="Trebuchet MS"/>
              </a:rPr>
              <a:t>url: l'endroit où trouver les données, un fichier avec son chemin sur le disque.</a:t>
            </a:r>
            <a:endParaRPr/>
          </a:p>
          <a:p>
            <a:pPr>
              <a:lnSpc>
                <a:spcPct val="100000"/>
              </a:lnSpc>
              <a:buSzPct val="25000"/>
              <a:buFont typeface="Arial"/>
              <a:buChar char="•"/>
            </a:pPr>
            <a:r>
              <a:rPr lang="fr-FR" sz="2100">
                <a:solidFill>
                  <a:srgbClr val="000000"/>
                </a:solidFill>
                <a:latin typeface="Trebuchet MS"/>
              </a:rPr>
              <a:t>boolean: true (asynchrone) / false (synchrone).</a:t>
            </a:r>
            <a:endParaRPr/>
          </a:p>
          <a:p>
            <a:pPr>
              <a:lnSpc>
                <a:spcPct val="100000"/>
              </a:lnSpc>
            </a:pPr>
            <a:endParaRPr/>
          </a:p>
          <a:p>
            <a:pPr lvl="1">
              <a:lnSpc>
                <a:spcPct val="100000"/>
              </a:lnSpc>
              <a:buFont typeface="Arial"/>
              <a:buChar char="•"/>
            </a:pPr>
            <a:r>
              <a:rPr lang="fr-FR" sz="2100">
                <a:solidFill>
                  <a:srgbClr val="000000"/>
                </a:solidFill>
                <a:latin typeface="Trebuchet MS"/>
              </a:rPr>
              <a:t> </a:t>
            </a:r>
            <a:r>
              <a:rPr b="1" lang="fr-FR" sz="2100">
                <a:solidFill>
                  <a:srgbClr val="000000"/>
                </a:solidFill>
                <a:latin typeface="Trebuchet MS"/>
              </a:rPr>
              <a:t>send</a:t>
            </a:r>
            <a:r>
              <a:rPr lang="fr-FR" sz="2100">
                <a:solidFill>
                  <a:srgbClr val="000000"/>
                </a:solidFill>
                <a:latin typeface="Trebuchet MS"/>
              </a:rPr>
              <a:t>("chaine") null pour une commande GET.</a:t>
            </a:r>
            <a:endParaRPr/>
          </a:p>
        </p:txBody>
      </p:sp>
      <p:sp>
        <p:nvSpPr>
          <p:cNvPr id="518"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8CC0C45C-32C3-4DF2-A3AE-930E2032575B}" type="slidenum">
              <a:rPr b="1" lang="fr-FR" sz="1400">
                <a:solidFill>
                  <a:srgbClr val="000000"/>
                </a:solidFill>
                <a:latin typeface="Trebuchet MS"/>
              </a:rPr>
              <a:t>&lt;numéro&gt;</a:t>
            </a:fld>
            <a:endParaRPr/>
          </a:p>
        </p:txBody>
      </p:sp>
    </p:spTree>
  </p:cSld>
  <p:timing>
    <p:tnLst>
      <p:par>
        <p:cTn id="247" dur="indefinite" restart="never" nodeType="tmRoot">
          <p:childTnLst>
            <p:seq>
              <p:cTn id="248" nodeType="mainSeq"/>
              <p:prevCondLst>
                <p:cond delay="0" evt="onPrev">
                  <p:tgtEl>
                    <p:sldTgt/>
                  </p:tgtEl>
                </p:cond>
              </p:prevCondLst>
              <p:nextCondLst>
                <p:cond delay="0" evt="onNext">
                  <p:tgtEl>
                    <p:sldTgt/>
                  </p:tgtEl>
                </p:cond>
              </p:nextCondLst>
            </p:seq>
          </p:childTnLst>
        </p:cTn>
      </p:par>
    </p:tnLst>
  </p:timing>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9"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Communication Ajax pas à pas</a:t>
            </a:r>
            <a:endParaRPr/>
          </a:p>
        </p:txBody>
      </p:sp>
      <p:sp>
        <p:nvSpPr>
          <p:cNvPr id="520"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b="1" lang="fr-FR" sz="2100">
                <a:solidFill>
                  <a:srgbClr val="000000"/>
                </a:solidFill>
                <a:latin typeface="Trebuchet MS"/>
              </a:rPr>
              <a:t>Première étape: créer une instance</a:t>
            </a:r>
            <a:endParaRPr/>
          </a:p>
        </p:txBody>
      </p:sp>
      <p:sp>
        <p:nvSpPr>
          <p:cNvPr id="521" name="CustomShape 3"/>
          <p:cNvSpPr/>
          <p:nvPr/>
        </p:nvSpPr>
        <p:spPr>
          <a:xfrm>
            <a:off x="1403640" y="2286000"/>
            <a:ext cx="6499440" cy="3070440"/>
          </a:xfrm>
          <a:prstGeom prst="rect">
            <a:avLst/>
          </a:prstGeom>
          <a:solidFill>
            <a:srgbClr val="ffe7d7"/>
          </a:solidFill>
          <a:ln w="25560">
            <a:solidFill>
              <a:srgbClr val="fe8637"/>
            </a:solidFill>
            <a:round/>
          </a:ln>
        </p:spPr>
        <p:txBody>
          <a:bodyPr lIns="90000" rIns="90000" tIns="45000" bIns="45000" anchor="ctr"/>
          <a:p>
            <a:pPr>
              <a:lnSpc>
                <a:spcPct val="100000"/>
              </a:lnSpc>
            </a:pPr>
            <a:r>
              <a:rPr lang="fr-FR">
                <a:solidFill>
                  <a:srgbClr val="000000"/>
                </a:solidFill>
                <a:latin typeface="Arial Unicode MS"/>
              </a:rPr>
              <a:t>if (window.XMLHttpRequest)     </a:t>
            </a:r>
            <a:r>
              <a:rPr lang="fr-FR">
                <a:solidFill>
                  <a:srgbClr val="009900"/>
                </a:solidFill>
                <a:latin typeface="Arial Unicode MS"/>
              </a:rPr>
              <a:t>// Objet de la fenêtre courant</a:t>
            </a:r>
            <a:r>
              <a:rPr lang="fr-FR">
                <a:solidFill>
                  <a:srgbClr val="000000"/>
                </a:solidFill>
                <a:latin typeface="Arial Unicode MS"/>
              </a:rPr>
              <a:t> { </a:t>
            </a:r>
            <a:endParaRPr/>
          </a:p>
          <a:p>
            <a:pPr>
              <a:lnSpc>
                <a:spcPct val="100000"/>
              </a:lnSpc>
            </a:pPr>
            <a:r>
              <a:rPr lang="fr-FR">
                <a:solidFill>
                  <a:srgbClr val="000000"/>
                </a:solidFill>
                <a:latin typeface="Arial Unicode MS"/>
              </a:rPr>
              <a:t>    </a:t>
            </a:r>
            <a:r>
              <a:rPr lang="fr-FR">
                <a:solidFill>
                  <a:srgbClr val="000000"/>
                </a:solidFill>
                <a:latin typeface="Arial Unicode MS"/>
              </a:rPr>
              <a:t>xhr = new XMLHttpRequest();     </a:t>
            </a:r>
            <a:r>
              <a:rPr lang="fr-FR">
                <a:solidFill>
                  <a:srgbClr val="009900"/>
                </a:solidFill>
                <a:latin typeface="Arial Unicode MS"/>
              </a:rPr>
              <a:t>// Firefox, Safari, ...</a:t>
            </a:r>
            <a:r>
              <a:rPr lang="fr-FR">
                <a:solidFill>
                  <a:srgbClr val="000000"/>
                </a:solidFill>
                <a:latin typeface="Arial Unicode MS"/>
              </a:rPr>
              <a:t> </a:t>
            </a:r>
            <a:endParaRPr/>
          </a:p>
          <a:p>
            <a:pPr>
              <a:lnSpc>
                <a:spcPct val="100000"/>
              </a:lnSpc>
            </a:pPr>
            <a:r>
              <a:rPr lang="fr-FR">
                <a:solidFill>
                  <a:srgbClr val="000000"/>
                </a:solidFill>
                <a:latin typeface="Arial Unicode MS"/>
              </a:rPr>
              <a:t>} </a:t>
            </a:r>
            <a:endParaRPr/>
          </a:p>
          <a:p>
            <a:pPr>
              <a:lnSpc>
                <a:spcPct val="100000"/>
              </a:lnSpc>
            </a:pPr>
            <a:r>
              <a:rPr lang="fr-FR">
                <a:solidFill>
                  <a:srgbClr val="000000"/>
                </a:solidFill>
                <a:latin typeface="Arial Unicode MS"/>
              </a:rPr>
              <a:t>else if (window.ActiveXObject)   </a:t>
            </a:r>
            <a:r>
              <a:rPr lang="fr-FR">
                <a:solidFill>
                  <a:srgbClr val="009900"/>
                </a:solidFill>
                <a:latin typeface="Arial Unicode MS"/>
              </a:rPr>
              <a:t> // Version Active</a:t>
            </a:r>
            <a:r>
              <a:rPr lang="fr-FR">
                <a:solidFill>
                  <a:srgbClr val="000000"/>
                </a:solidFill>
                <a:latin typeface="Arial Unicode MS"/>
              </a:rPr>
              <a:t> {</a:t>
            </a:r>
            <a:endParaRPr/>
          </a:p>
          <a:p>
            <a:pPr>
              <a:lnSpc>
                <a:spcPct val="100000"/>
              </a:lnSpc>
            </a:pPr>
            <a:r>
              <a:rPr lang="fr-FR">
                <a:solidFill>
                  <a:srgbClr val="000000"/>
                </a:solidFill>
                <a:latin typeface="Arial Unicode MS"/>
              </a:rPr>
              <a:t> </a:t>
            </a:r>
            <a:r>
              <a:rPr lang="fr-FR">
                <a:solidFill>
                  <a:srgbClr val="000000"/>
                </a:solidFill>
                <a:latin typeface="Arial Unicode MS"/>
              </a:rPr>
              <a:t>xhr = new </a:t>
            </a:r>
            <a:endParaRPr/>
          </a:p>
          <a:p>
            <a:pPr>
              <a:lnSpc>
                <a:spcPct val="100000"/>
              </a:lnSpc>
            </a:pPr>
            <a:r>
              <a:rPr lang="fr-FR">
                <a:solidFill>
                  <a:srgbClr val="000000"/>
                </a:solidFill>
                <a:latin typeface="Arial Unicode MS"/>
              </a:rPr>
              <a:t>     </a:t>
            </a:r>
            <a:r>
              <a:rPr lang="fr-FR">
                <a:solidFill>
                  <a:srgbClr val="000000"/>
                </a:solidFill>
                <a:latin typeface="Arial Unicode MS"/>
              </a:rPr>
              <a:t>ActiveXObject("Microsoft.XMLHTTP"); </a:t>
            </a:r>
            <a:r>
              <a:rPr lang="fr-FR">
                <a:solidFill>
                  <a:srgbClr val="009900"/>
                </a:solidFill>
                <a:latin typeface="Arial Unicode MS"/>
              </a:rPr>
              <a:t>// Internet Explorer </a:t>
            </a:r>
            <a:endParaRPr/>
          </a:p>
          <a:p>
            <a:pPr>
              <a:lnSpc>
                <a:spcPct val="100000"/>
              </a:lnSpc>
            </a:pPr>
            <a:r>
              <a:rPr lang="fr-FR">
                <a:solidFill>
                  <a:srgbClr val="000000"/>
                </a:solidFill>
                <a:latin typeface="Arial Unicode MS"/>
              </a:rPr>
              <a:t>}</a:t>
            </a:r>
            <a:r>
              <a:rPr lang="fr-FR" sz="1600">
                <a:solidFill>
                  <a:srgbClr val="000000"/>
                </a:solidFill>
                <a:latin typeface="Arial"/>
              </a:rPr>
              <a:t> </a:t>
            </a:r>
            <a:endParaRPr/>
          </a:p>
        </p:txBody>
      </p:sp>
      <p:sp>
        <p:nvSpPr>
          <p:cNvPr id="522" name="CustomShape 4"/>
          <p:cNvSpPr/>
          <p:nvPr/>
        </p:nvSpPr>
        <p:spPr>
          <a:xfrm>
            <a:off x="396000" y="6310800"/>
            <a:ext cx="608040" cy="519840"/>
          </a:xfrm>
          <a:prstGeom prst="rect">
            <a:avLst/>
          </a:prstGeom>
          <a:noFill/>
          <a:ln>
            <a:noFill/>
          </a:ln>
        </p:spPr>
        <p:txBody>
          <a:bodyPr lIns="90000" rIns="90000" tIns="45000" bIns="45000" anchor="ctr"/>
          <a:p>
            <a:pPr algn="ctr">
              <a:lnSpc>
                <a:spcPct val="100000"/>
              </a:lnSpc>
            </a:pPr>
            <a:fld id="{1C74BDA2-A30F-4248-A511-C4106BD40319}" type="slidenum">
              <a:rPr b="1" lang="fr-FR" sz="1400">
                <a:solidFill>
                  <a:srgbClr val="000000"/>
                </a:solidFill>
                <a:latin typeface="Trebuchet MS"/>
              </a:rPr>
              <a:t>&lt;numéro&gt;</a:t>
            </a:fld>
            <a:endParaRPr/>
          </a:p>
        </p:txBody>
      </p:sp>
    </p:spTree>
  </p:cSld>
  <p:timing>
    <p:tnLst>
      <p:par>
        <p:cTn id="249" dur="indefinite" restart="never" nodeType="tmRoot">
          <p:childTnLst>
            <p:seq>
              <p:cTn id="250" nodeType="mainSeq"/>
              <p:prevCondLst>
                <p:cond delay="0" evt="onPrev">
                  <p:tgtEl>
                    <p:sldTgt/>
                  </p:tgtEl>
                </p:cond>
              </p:prevCondLst>
              <p:nextCondLst>
                <p:cond delay="0" evt="onNext">
                  <p:tgtEl>
                    <p:sldTgt/>
                  </p:tgtEl>
                </p:cond>
              </p:nextCondLst>
            </p:seq>
          </p:childTnLst>
        </p:cTn>
      </p:par>
    </p:tnLst>
  </p:timing>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3"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Communication Ajax pas à pas</a:t>
            </a:r>
            <a:endParaRPr/>
          </a:p>
        </p:txBody>
      </p:sp>
      <p:sp>
        <p:nvSpPr>
          <p:cNvPr id="524"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b="1" lang="fr-FR" sz="2100">
                <a:solidFill>
                  <a:srgbClr val="000000"/>
                </a:solidFill>
                <a:latin typeface="Trebuchet MS"/>
              </a:rPr>
              <a:t>Seconde étape: attendre la réponse</a:t>
            </a:r>
            <a:endParaRPr/>
          </a:p>
          <a:p>
            <a:pPr lvl="1">
              <a:lnSpc>
                <a:spcPct val="100000"/>
              </a:lnSpc>
              <a:buFont typeface="Arial"/>
              <a:buChar char="•"/>
            </a:pPr>
            <a:r>
              <a:rPr lang="fr-FR" sz="2100">
                <a:solidFill>
                  <a:srgbClr val="000000"/>
                </a:solidFill>
                <a:latin typeface="Trebuchet MS"/>
              </a:rPr>
              <a:t>Le traitement de la réponse et les traitements qui suivent sont inclus dans une fonction, et la valeur de retour de cette fonction sera assignée à l'attribut </a:t>
            </a:r>
            <a:r>
              <a:rPr b="1" lang="fr-FR" sz="2100">
                <a:solidFill>
                  <a:srgbClr val="000000"/>
                </a:solidFill>
                <a:latin typeface="Trebuchet MS"/>
              </a:rPr>
              <a:t>onreadystatechange</a:t>
            </a:r>
            <a:r>
              <a:rPr lang="fr-FR" sz="2100">
                <a:solidFill>
                  <a:srgbClr val="000000"/>
                </a:solidFill>
                <a:latin typeface="Trebuchet MS"/>
              </a:rPr>
              <a:t> de l'objet précédemment créé. </a:t>
            </a:r>
            <a:endParaRPr/>
          </a:p>
          <a:p>
            <a:pPr>
              <a:lnSpc>
                <a:spcPct val="100000"/>
              </a:lnSpc>
            </a:pPr>
            <a:endParaRPr/>
          </a:p>
        </p:txBody>
      </p:sp>
      <p:sp>
        <p:nvSpPr>
          <p:cNvPr id="525" name="CustomShape 3"/>
          <p:cNvSpPr/>
          <p:nvPr/>
        </p:nvSpPr>
        <p:spPr>
          <a:xfrm>
            <a:off x="1403640" y="3962160"/>
            <a:ext cx="7055280" cy="2273760"/>
          </a:xfrm>
          <a:prstGeom prst="rect">
            <a:avLst/>
          </a:prstGeom>
          <a:solidFill>
            <a:srgbClr val="ffe7d7"/>
          </a:solidFill>
          <a:ln w="25560">
            <a:solidFill>
              <a:srgbClr val="bb6328"/>
            </a:solidFill>
            <a:round/>
          </a:ln>
        </p:spPr>
        <p:txBody>
          <a:bodyPr lIns="90000" rIns="90000" tIns="45000" bIns="45000" anchor="ctr"/>
          <a:p>
            <a:pPr>
              <a:lnSpc>
                <a:spcPct val="100000"/>
              </a:lnSpc>
            </a:pPr>
            <a:endParaRPr/>
          </a:p>
          <a:p>
            <a:pPr>
              <a:lnSpc>
                <a:spcPct val="100000"/>
              </a:lnSpc>
            </a:pPr>
            <a:endParaRPr/>
          </a:p>
          <a:p>
            <a:pPr>
              <a:lnSpc>
                <a:spcPct val="100000"/>
              </a:lnSpc>
            </a:pPr>
            <a:r>
              <a:rPr lang="fr-FR">
                <a:solidFill>
                  <a:srgbClr val="000000"/>
                </a:solidFill>
                <a:latin typeface="Arial Unicode MS"/>
              </a:rPr>
              <a:t>xhr.onreadystatechange = function(){ </a:t>
            </a:r>
            <a:endParaRPr/>
          </a:p>
          <a:p>
            <a:pPr>
              <a:lnSpc>
                <a:spcPct val="100000"/>
              </a:lnSpc>
            </a:pPr>
            <a:r>
              <a:rPr lang="fr-FR">
                <a:solidFill>
                  <a:srgbClr val="000000"/>
                </a:solidFill>
                <a:latin typeface="Arial Unicode MS"/>
              </a:rPr>
              <a:t>// instructions de traitement de la réponse</a:t>
            </a:r>
            <a:endParaRPr/>
          </a:p>
          <a:p>
            <a:pPr>
              <a:lnSpc>
                <a:spcPct val="100000"/>
              </a:lnSpc>
            </a:pPr>
            <a:r>
              <a:rPr lang="fr-FR">
                <a:solidFill>
                  <a:srgbClr val="000000"/>
                </a:solidFill>
                <a:latin typeface="Century Schoolbook"/>
              </a:rPr>
              <a:t>   </a:t>
            </a:r>
            <a:r>
              <a:rPr lang="fr-FR">
                <a:solidFill>
                  <a:srgbClr val="000000"/>
                </a:solidFill>
                <a:latin typeface="Century Schoolbook"/>
              </a:rPr>
              <a:t>if (xhr.readyState==4 &amp;&amp; xhr.status==200)</a:t>
            </a:r>
            <a:endParaRPr/>
          </a:p>
          <a:p>
            <a:pPr>
              <a:lnSpc>
                <a:spcPct val="100000"/>
              </a:lnSpc>
            </a:pPr>
            <a:r>
              <a:rPr lang="fr-FR">
                <a:solidFill>
                  <a:srgbClr val="000000"/>
                </a:solidFill>
                <a:latin typeface="Arial Unicode MS"/>
              </a:rPr>
              <a:t>   </a:t>
            </a:r>
            <a:r>
              <a:rPr lang="fr-FR">
                <a:solidFill>
                  <a:srgbClr val="000000"/>
                </a:solidFill>
                <a:latin typeface="Arial Unicode MS"/>
              </a:rPr>
              <a:t>{</a:t>
            </a:r>
            <a:endParaRPr/>
          </a:p>
          <a:p>
            <a:pPr>
              <a:lnSpc>
                <a:spcPct val="100000"/>
              </a:lnSpc>
            </a:pPr>
            <a:r>
              <a:rPr lang="fr-FR">
                <a:solidFill>
                  <a:srgbClr val="000000"/>
                </a:solidFill>
                <a:latin typeface="Arial Unicode MS"/>
              </a:rPr>
              <a:t>         </a:t>
            </a:r>
            <a:r>
              <a:rPr lang="fr-FR">
                <a:solidFill>
                  <a:srgbClr val="009900"/>
                </a:solidFill>
                <a:latin typeface="Arial Unicode MS"/>
              </a:rPr>
              <a:t>// Reçu, OK</a:t>
            </a:r>
            <a:r>
              <a:rPr lang="fr-FR">
                <a:solidFill>
                  <a:srgbClr val="000000"/>
                </a:solidFill>
                <a:latin typeface="Arial Unicode MS"/>
              </a:rPr>
              <a:t> </a:t>
            </a:r>
            <a:endParaRPr/>
          </a:p>
          <a:p>
            <a:pPr>
              <a:lnSpc>
                <a:spcPct val="100000"/>
              </a:lnSpc>
            </a:pPr>
            <a:r>
              <a:rPr lang="fr-FR">
                <a:solidFill>
                  <a:srgbClr val="000000"/>
                </a:solidFill>
                <a:latin typeface="Arial Unicode MS"/>
              </a:rPr>
              <a:t>   </a:t>
            </a:r>
            <a:r>
              <a:rPr lang="fr-FR">
                <a:solidFill>
                  <a:srgbClr val="000000"/>
                </a:solidFill>
                <a:latin typeface="Arial Unicode MS"/>
              </a:rPr>
              <a:t>} </a:t>
            </a:r>
            <a:endParaRPr/>
          </a:p>
          <a:p>
            <a:pPr>
              <a:lnSpc>
                <a:spcPct val="100000"/>
              </a:lnSpc>
            </a:pPr>
            <a:r>
              <a:rPr lang="fr-FR">
                <a:solidFill>
                  <a:srgbClr val="000000"/>
                </a:solidFill>
                <a:latin typeface="Arial Unicode MS"/>
              </a:rPr>
              <a:t>   </a:t>
            </a:r>
            <a:r>
              <a:rPr lang="fr-FR">
                <a:solidFill>
                  <a:srgbClr val="000000"/>
                </a:solidFill>
                <a:latin typeface="Arial Unicode MS"/>
              </a:rPr>
              <a:t>else { </a:t>
            </a:r>
            <a:r>
              <a:rPr lang="fr-FR">
                <a:solidFill>
                  <a:srgbClr val="009900"/>
                </a:solidFill>
                <a:latin typeface="Arial Unicode MS"/>
              </a:rPr>
              <a:t>// Attendre...</a:t>
            </a:r>
            <a:r>
              <a:rPr lang="fr-FR">
                <a:solidFill>
                  <a:srgbClr val="000000"/>
                </a:solidFill>
                <a:latin typeface="Arial Unicode MS"/>
              </a:rPr>
              <a:t> }</a:t>
            </a:r>
            <a:endParaRPr/>
          </a:p>
          <a:p>
            <a:pPr>
              <a:lnSpc>
                <a:spcPct val="100000"/>
              </a:lnSpc>
            </a:pPr>
            <a:r>
              <a:rPr lang="fr-FR">
                <a:solidFill>
                  <a:srgbClr val="000000"/>
                </a:solidFill>
                <a:latin typeface="Arial Unicode MS"/>
              </a:rPr>
              <a:t> </a:t>
            </a:r>
            <a:r>
              <a:rPr lang="fr-FR">
                <a:solidFill>
                  <a:srgbClr val="000000"/>
                </a:solidFill>
                <a:latin typeface="Arial Unicode MS"/>
              </a:rPr>
              <a:t>};</a:t>
            </a:r>
            <a:endParaRPr/>
          </a:p>
          <a:p>
            <a:pPr>
              <a:lnSpc>
                <a:spcPct val="100000"/>
              </a:lnSpc>
            </a:pPr>
            <a:endParaRPr/>
          </a:p>
        </p:txBody>
      </p:sp>
      <p:sp>
        <p:nvSpPr>
          <p:cNvPr id="526" name="CustomShape 4"/>
          <p:cNvSpPr/>
          <p:nvPr/>
        </p:nvSpPr>
        <p:spPr>
          <a:xfrm>
            <a:off x="396000" y="6310800"/>
            <a:ext cx="608040" cy="519840"/>
          </a:xfrm>
          <a:prstGeom prst="rect">
            <a:avLst/>
          </a:prstGeom>
          <a:noFill/>
          <a:ln>
            <a:noFill/>
          </a:ln>
        </p:spPr>
        <p:txBody>
          <a:bodyPr lIns="90000" rIns="90000" tIns="45000" bIns="45000" anchor="ctr"/>
          <a:p>
            <a:pPr algn="ctr">
              <a:lnSpc>
                <a:spcPct val="100000"/>
              </a:lnSpc>
            </a:pPr>
            <a:fld id="{893FA184-2EE8-4A91-8A45-A1F09C1D9532}" type="slidenum">
              <a:rPr b="1" lang="fr-FR" sz="1400">
                <a:solidFill>
                  <a:srgbClr val="000000"/>
                </a:solidFill>
                <a:latin typeface="Trebuchet MS"/>
              </a:rPr>
              <a:t>&lt;numéro&gt;</a:t>
            </a:fld>
            <a:endParaRPr/>
          </a:p>
        </p:txBody>
      </p:sp>
    </p:spTree>
  </p:cSld>
  <p:timing>
    <p:tnLst>
      <p:par>
        <p:cTn id="251" dur="indefinite" restart="never" nodeType="tmRoot">
          <p:childTnLst>
            <p:seq>
              <p:cTn id="252" nodeType="mainSeq"/>
              <p:prevCondLst>
                <p:cond delay="0" evt="onPrev">
                  <p:tgtEl>
                    <p:sldTgt/>
                  </p:tgtEl>
                </p:cond>
              </p:prevCondLst>
              <p:nextCondLst>
                <p:cond delay="0" evt="onNext">
                  <p:tgtEl>
                    <p:sldTgt/>
                  </p:tgtEl>
                </p:cond>
              </p:nextCondLst>
            </p:seq>
          </p:childTnLst>
        </p:cTn>
      </p:par>
    </p:tnLst>
  </p:timing>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7"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Communication Ajax pas à pas</a:t>
            </a:r>
            <a:endParaRPr/>
          </a:p>
        </p:txBody>
      </p:sp>
      <p:sp>
        <p:nvSpPr>
          <p:cNvPr id="528"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b="1" lang="fr-FR" sz="2100">
                <a:solidFill>
                  <a:srgbClr val="000000"/>
                </a:solidFill>
                <a:latin typeface="Trebuchet MS"/>
              </a:rPr>
              <a:t>Troisième étape: envoyer la requête au serveur</a:t>
            </a:r>
            <a:endParaRPr/>
          </a:p>
          <a:p>
            <a:pPr>
              <a:lnSpc>
                <a:spcPct val="100000"/>
              </a:lnSpc>
              <a:buSzPct val="25000"/>
              <a:buFont typeface="Arial"/>
              <a:buChar char="•"/>
            </a:pPr>
            <a:r>
              <a:rPr lang="fr-FR" sz="2100">
                <a:solidFill>
                  <a:srgbClr val="000000"/>
                </a:solidFill>
                <a:latin typeface="Trebuchet MS"/>
              </a:rPr>
              <a:t>Deux méthodes de XMLHttpRequest sont utilisées:</a:t>
            </a:r>
            <a:endParaRPr/>
          </a:p>
          <a:p>
            <a:pPr>
              <a:lnSpc>
                <a:spcPct val="100000"/>
              </a:lnSpc>
              <a:buSzPct val="25000"/>
              <a:buFont typeface="Arial"/>
              <a:buChar char="•"/>
            </a:pPr>
            <a:r>
              <a:rPr lang="fr-FR" sz="2100">
                <a:solidFill>
                  <a:srgbClr val="000000"/>
                </a:solidFill>
                <a:latin typeface="Trebuchet MS"/>
              </a:rPr>
              <a:t>- </a:t>
            </a:r>
            <a:r>
              <a:rPr b="1" lang="fr-FR" sz="2100">
                <a:solidFill>
                  <a:srgbClr val="000000"/>
                </a:solidFill>
                <a:latin typeface="Trebuchet MS"/>
              </a:rPr>
              <a:t>open</a:t>
            </a:r>
            <a:r>
              <a:rPr lang="fr-FR" sz="2100">
                <a:solidFill>
                  <a:srgbClr val="000000"/>
                </a:solidFill>
                <a:latin typeface="Trebuchet MS"/>
              </a:rPr>
              <a:t>: commande GET ou POST, URL du document, true pour asynchrone.</a:t>
            </a:r>
            <a:endParaRPr/>
          </a:p>
          <a:p>
            <a:pPr>
              <a:lnSpc>
                <a:spcPct val="100000"/>
              </a:lnSpc>
              <a:buSzPct val="25000"/>
              <a:buFont typeface="Arial"/>
              <a:buChar char="•"/>
            </a:pPr>
            <a:r>
              <a:rPr lang="fr-FR" sz="2100">
                <a:solidFill>
                  <a:srgbClr val="000000"/>
                </a:solidFill>
                <a:latin typeface="Trebuchet MS"/>
              </a:rPr>
              <a:t>- </a:t>
            </a:r>
            <a:r>
              <a:rPr b="1" lang="fr-FR" sz="2100">
                <a:solidFill>
                  <a:srgbClr val="000000"/>
                </a:solidFill>
                <a:latin typeface="Trebuchet MS"/>
              </a:rPr>
              <a:t>send</a:t>
            </a:r>
            <a:r>
              <a:rPr lang="fr-FR" sz="2100">
                <a:solidFill>
                  <a:srgbClr val="000000"/>
                </a:solidFill>
                <a:latin typeface="Trebuchet MS"/>
              </a:rPr>
              <a:t>: avec POST seulement, données à envoyer au serveur.</a:t>
            </a:r>
            <a:endParaRPr/>
          </a:p>
          <a:p>
            <a:pPr>
              <a:lnSpc>
                <a:spcPct val="100000"/>
              </a:lnSpc>
            </a:pPr>
            <a:endParaRPr/>
          </a:p>
          <a:p>
            <a:pPr>
              <a:lnSpc>
                <a:spcPct val="100000"/>
              </a:lnSpc>
            </a:pPr>
            <a:endParaRPr/>
          </a:p>
          <a:p>
            <a:pPr>
              <a:lnSpc>
                <a:spcPct val="100000"/>
              </a:lnSpc>
            </a:pPr>
            <a:endParaRPr/>
          </a:p>
        </p:txBody>
      </p:sp>
      <p:sp>
        <p:nvSpPr>
          <p:cNvPr id="529" name="CustomShape 3"/>
          <p:cNvSpPr/>
          <p:nvPr/>
        </p:nvSpPr>
        <p:spPr>
          <a:xfrm>
            <a:off x="2267640" y="4365000"/>
            <a:ext cx="4999320" cy="1284480"/>
          </a:xfrm>
          <a:prstGeom prst="rect">
            <a:avLst/>
          </a:prstGeom>
          <a:solidFill>
            <a:srgbClr val="ffe7d7"/>
          </a:solidFill>
          <a:ln w="25560">
            <a:solidFill>
              <a:srgbClr val="bb6328"/>
            </a:solidFill>
            <a:round/>
          </a:ln>
        </p:spPr>
        <p:txBody>
          <a:bodyPr lIns="90000" rIns="90000" tIns="45000" bIns="45000" anchor="ctr"/>
          <a:p>
            <a:pPr>
              <a:lnSpc>
                <a:spcPct val="100000"/>
              </a:lnSpc>
            </a:pPr>
            <a:r>
              <a:rPr lang="fr-FR">
                <a:solidFill>
                  <a:srgbClr val="000000"/>
                </a:solidFill>
                <a:latin typeface="Arial Unicode MS"/>
              </a:rPr>
              <a:t>xhr.open('GET', 'http://www.xul.fr/fichier.php', true); </a:t>
            </a:r>
            <a:endParaRPr/>
          </a:p>
          <a:p>
            <a:pPr>
              <a:lnSpc>
                <a:spcPct val="100000"/>
              </a:lnSpc>
            </a:pPr>
            <a:r>
              <a:rPr lang="fr-FR">
                <a:solidFill>
                  <a:srgbClr val="000000"/>
                </a:solidFill>
                <a:latin typeface="Arial Unicode MS"/>
              </a:rPr>
              <a:t>xhr.send(null);</a:t>
            </a:r>
            <a:r>
              <a:rPr lang="fr-FR" sz="1600">
                <a:solidFill>
                  <a:srgbClr val="000000"/>
                </a:solidFill>
                <a:latin typeface="Arial"/>
              </a:rPr>
              <a:t> </a:t>
            </a:r>
            <a:endParaRPr/>
          </a:p>
        </p:txBody>
      </p:sp>
      <p:sp>
        <p:nvSpPr>
          <p:cNvPr id="530" name="CustomShape 4"/>
          <p:cNvSpPr/>
          <p:nvPr/>
        </p:nvSpPr>
        <p:spPr>
          <a:xfrm>
            <a:off x="396000" y="6310800"/>
            <a:ext cx="608040" cy="519840"/>
          </a:xfrm>
          <a:prstGeom prst="rect">
            <a:avLst/>
          </a:prstGeom>
          <a:noFill/>
          <a:ln>
            <a:noFill/>
          </a:ln>
        </p:spPr>
        <p:txBody>
          <a:bodyPr lIns="90000" rIns="90000" tIns="45000" bIns="45000" anchor="ctr"/>
          <a:p>
            <a:pPr algn="ctr">
              <a:lnSpc>
                <a:spcPct val="100000"/>
              </a:lnSpc>
            </a:pPr>
            <a:fld id="{ECF2C974-AFFF-44AE-8A33-FCB3D58B4C20}" type="slidenum">
              <a:rPr b="1" lang="fr-FR" sz="1400">
                <a:solidFill>
                  <a:srgbClr val="000000"/>
                </a:solidFill>
                <a:latin typeface="Trebuchet MS"/>
              </a:rPr>
              <a:t>&lt;numéro&gt;</a:t>
            </a:fld>
            <a:endParaRPr/>
          </a:p>
        </p:txBody>
      </p:sp>
    </p:spTree>
  </p:cSld>
  <p:timing>
    <p:tnLst>
      <p:par>
        <p:cTn id="253" dur="indefinite" restart="never" nodeType="tmRoot">
          <p:childTnLst>
            <p:seq>
              <p:cTn id="254" nodeType="mainSeq"/>
              <p:prevCondLst>
                <p:cond delay="0" evt="onPrev">
                  <p:tgtEl>
                    <p:sldTgt/>
                  </p:tgtEl>
                </p:cond>
              </p:prevCondLst>
              <p:nextCondLst>
                <p:cond delay="0" evt="onNext">
                  <p:tgtEl>
                    <p:sldTgt/>
                  </p:tgtEl>
                </p:cond>
              </p:nextCondLst>
            </p:seq>
          </p:childTnLst>
        </p:cTn>
      </p:par>
    </p:tnLst>
  </p:timing>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1"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Communication Ajax pas à pas</a:t>
            </a:r>
            <a:endParaRPr/>
          </a:p>
        </p:txBody>
      </p:sp>
      <p:sp>
        <p:nvSpPr>
          <p:cNvPr id="532"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b="1" lang="fr-FR" sz="2100">
                <a:solidFill>
                  <a:srgbClr val="000000"/>
                </a:solidFill>
                <a:latin typeface="Trebuchet MS"/>
              </a:rPr>
              <a:t>Quatrième étape: récupérer le données et les insérer dans la page Web</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lvl="1">
              <a:lnSpc>
                <a:spcPct val="100000"/>
              </a:lnSpc>
              <a:buFont typeface="Arial"/>
              <a:buChar char="•"/>
            </a:pPr>
            <a:r>
              <a:rPr lang="fr-FR" sz="2300">
                <a:solidFill>
                  <a:srgbClr val="000000"/>
                </a:solidFill>
                <a:latin typeface="Trebuchet MS"/>
              </a:rPr>
              <a:t>Note: dans une requête AJAX complète l’attribut responseXml est utilisé et parsé afin de récupérer uniquement les informations que l’on souhaite intégrer à la page.</a:t>
            </a:r>
            <a:endParaRPr/>
          </a:p>
          <a:p>
            <a:pPr>
              <a:lnSpc>
                <a:spcPct val="100000"/>
              </a:lnSpc>
            </a:pPr>
            <a:endParaRPr/>
          </a:p>
          <a:p>
            <a:pPr>
              <a:lnSpc>
                <a:spcPct val="100000"/>
              </a:lnSpc>
            </a:pPr>
            <a:endParaRPr/>
          </a:p>
        </p:txBody>
      </p:sp>
      <p:sp>
        <p:nvSpPr>
          <p:cNvPr id="533" name="CustomShape 3"/>
          <p:cNvSpPr/>
          <p:nvPr/>
        </p:nvSpPr>
        <p:spPr>
          <a:xfrm>
            <a:off x="827640" y="2205000"/>
            <a:ext cx="8063280" cy="2590920"/>
          </a:xfrm>
          <a:prstGeom prst="rect">
            <a:avLst/>
          </a:prstGeom>
          <a:solidFill>
            <a:srgbClr val="ffe7d7"/>
          </a:solidFill>
          <a:ln w="25560">
            <a:solidFill>
              <a:srgbClr val="bb6328"/>
            </a:solidFill>
            <a:round/>
          </a:ln>
        </p:spPr>
        <p:txBody>
          <a:bodyPr lIns="90000" rIns="90000" tIns="45000" bIns="45000" anchor="ctr"/>
          <a:p>
            <a:pPr>
              <a:lnSpc>
                <a:spcPct val="100000"/>
              </a:lnSpc>
            </a:pPr>
            <a:r>
              <a:rPr lang="fr-FR">
                <a:solidFill>
                  <a:srgbClr val="000000"/>
                </a:solidFill>
                <a:latin typeface="Arial Unicode MS"/>
              </a:rPr>
              <a:t>xhr.onreadystatechange = function(){ </a:t>
            </a:r>
            <a:endParaRPr/>
          </a:p>
          <a:p>
            <a:pPr>
              <a:lnSpc>
                <a:spcPct val="100000"/>
              </a:lnSpc>
            </a:pPr>
            <a:r>
              <a:rPr lang="fr-FR">
                <a:solidFill>
                  <a:srgbClr val="000000"/>
                </a:solidFill>
                <a:latin typeface="Arial Unicode MS"/>
              </a:rPr>
              <a:t>   </a:t>
            </a:r>
            <a:r>
              <a:rPr lang="fr-FR">
                <a:solidFill>
                  <a:srgbClr val="000000"/>
                </a:solidFill>
                <a:latin typeface="Arial Unicode MS"/>
              </a:rPr>
              <a:t>// instructions de traitement de la réponse</a:t>
            </a:r>
            <a:endParaRPr/>
          </a:p>
          <a:p>
            <a:pPr>
              <a:lnSpc>
                <a:spcPct val="100000"/>
              </a:lnSpc>
            </a:pPr>
            <a:r>
              <a:rPr lang="fr-FR">
                <a:solidFill>
                  <a:srgbClr val="000000"/>
                </a:solidFill>
                <a:latin typeface="Century Schoolbook"/>
              </a:rPr>
              <a:t>   </a:t>
            </a:r>
            <a:r>
              <a:rPr lang="fr-FR">
                <a:solidFill>
                  <a:srgbClr val="000000"/>
                </a:solidFill>
                <a:latin typeface="Century Schoolbook"/>
              </a:rPr>
              <a:t>if (xhr.readyState==4 &amp;&amp; xhr.status==200)</a:t>
            </a:r>
            <a:endParaRPr/>
          </a:p>
          <a:p>
            <a:pPr>
              <a:lnSpc>
                <a:spcPct val="100000"/>
              </a:lnSpc>
            </a:pPr>
            <a:r>
              <a:rPr lang="fr-FR">
                <a:solidFill>
                  <a:srgbClr val="000000"/>
                </a:solidFill>
                <a:latin typeface="Century Schoolbook"/>
              </a:rPr>
              <a:t>   </a:t>
            </a:r>
            <a:r>
              <a:rPr lang="fr-FR">
                <a:solidFill>
                  <a:srgbClr val="000000"/>
                </a:solidFill>
                <a:latin typeface="Century Schoolbook"/>
              </a:rPr>
              <a:t>{</a:t>
            </a:r>
            <a:endParaRPr/>
          </a:p>
          <a:p>
            <a:pPr>
              <a:lnSpc>
                <a:spcPct val="100000"/>
              </a:lnSpc>
            </a:pPr>
            <a:r>
              <a:rPr lang="fr-FR">
                <a:solidFill>
                  <a:srgbClr val="000000"/>
                </a:solidFill>
                <a:latin typeface="Century Schoolbook"/>
              </a:rPr>
              <a:t>       </a:t>
            </a:r>
            <a:r>
              <a:rPr lang="fr-FR">
                <a:solidFill>
                  <a:srgbClr val="000000"/>
                </a:solidFill>
                <a:latin typeface="Century Schoolbook"/>
              </a:rPr>
              <a:t>document.getElementById("myDiv").innerHTML=xhr.responseText;</a:t>
            </a:r>
            <a:endParaRPr/>
          </a:p>
          <a:p>
            <a:pPr>
              <a:lnSpc>
                <a:spcPct val="100000"/>
              </a:lnSpc>
            </a:pPr>
            <a:r>
              <a:rPr lang="fr-FR">
                <a:solidFill>
                  <a:srgbClr val="000000"/>
                </a:solidFill>
                <a:latin typeface="Century Schoolbook"/>
              </a:rPr>
              <a:t>   </a:t>
            </a:r>
            <a:r>
              <a:rPr lang="fr-FR">
                <a:solidFill>
                  <a:srgbClr val="000000"/>
                </a:solidFill>
                <a:latin typeface="Century Schoolbook"/>
              </a:rPr>
              <a:t>}</a:t>
            </a:r>
            <a:endParaRPr/>
          </a:p>
          <a:p>
            <a:pPr>
              <a:lnSpc>
                <a:spcPct val="100000"/>
              </a:lnSpc>
            </a:pPr>
            <a:r>
              <a:rPr lang="fr-FR">
                <a:solidFill>
                  <a:srgbClr val="000000"/>
                </a:solidFill>
                <a:latin typeface="Century Schoolbook"/>
              </a:rPr>
              <a:t>};</a:t>
            </a:r>
            <a:endParaRPr/>
          </a:p>
        </p:txBody>
      </p:sp>
      <p:sp>
        <p:nvSpPr>
          <p:cNvPr id="534" name="CustomShape 4"/>
          <p:cNvSpPr/>
          <p:nvPr/>
        </p:nvSpPr>
        <p:spPr>
          <a:xfrm>
            <a:off x="396000" y="6310800"/>
            <a:ext cx="608040" cy="519840"/>
          </a:xfrm>
          <a:prstGeom prst="rect">
            <a:avLst/>
          </a:prstGeom>
          <a:noFill/>
          <a:ln>
            <a:noFill/>
          </a:ln>
        </p:spPr>
        <p:txBody>
          <a:bodyPr lIns="90000" rIns="90000" tIns="45000" bIns="45000" anchor="ctr"/>
          <a:p>
            <a:pPr algn="ctr">
              <a:lnSpc>
                <a:spcPct val="100000"/>
              </a:lnSpc>
            </a:pPr>
            <a:fld id="{0BD1639D-89A3-4F20-AC3F-8285F8A9B7FE}" type="slidenum">
              <a:rPr b="1" lang="fr-FR" sz="1400">
                <a:solidFill>
                  <a:srgbClr val="000000"/>
                </a:solidFill>
                <a:latin typeface="Trebuchet MS"/>
              </a:rPr>
              <a:t>&lt;numéro&gt;</a:t>
            </a:fld>
            <a:endParaRPr/>
          </a:p>
        </p:txBody>
      </p:sp>
    </p:spTree>
  </p:cSld>
  <p:timing>
    <p:tnLst>
      <p:par>
        <p:cTn id="255" dur="indefinite" restart="never" nodeType="tmRoot">
          <p:childTnLst>
            <p:seq>
              <p:cTn id="256" nodeType="mainSeq"/>
              <p:prevCondLst>
                <p:cond delay="0" evt="onPrev">
                  <p:tgtEl>
                    <p:sldTgt/>
                  </p:tgtEl>
                </p:cond>
              </p:prevCondLst>
              <p:nextCondLst>
                <p:cond delay="0" evt="onNext">
                  <p:tgtEl>
                    <p:sldTgt/>
                  </p:tgtEl>
                </p:cond>
              </p:nextCondLst>
            </p:seq>
          </p:childTnLst>
        </p:cTn>
      </p:par>
    </p:tnLst>
  </p:timing>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5" name="CustomShape 1"/>
          <p:cNvSpPr/>
          <p:nvPr/>
        </p:nvSpPr>
        <p:spPr>
          <a:xfrm>
            <a:off x="2484000" y="2494800"/>
            <a:ext cx="6474960" cy="1467360"/>
          </a:xfrm>
          <a:prstGeom prst="rect">
            <a:avLst/>
          </a:prstGeom>
          <a:noFill/>
          <a:ln>
            <a:noFill/>
          </a:ln>
        </p:spPr>
        <p:txBody>
          <a:bodyPr lIns="90000" rIns="90000" tIns="45000" bIns="45000" anchor="b"/>
          <a:p>
            <a:r>
              <a:rPr b="1" lang="fr-FR" sz="4000">
                <a:solidFill>
                  <a:srgbClr val="000000"/>
                </a:solidFill>
                <a:latin typeface="Trebuchet MS"/>
              </a:rPr>
              <a:t>jQuery</a:t>
            </a:r>
            <a:endParaRPr/>
          </a:p>
          <a:p>
            <a:pPr algn="r">
              <a:lnSpc>
                <a:spcPct val="100000"/>
              </a:lnSpc>
            </a:pPr>
            <a:r>
              <a:rPr b="1" lang="fr-FR" sz="4000">
                <a:solidFill>
                  <a:srgbClr val="000000"/>
                </a:solidFill>
                <a:latin typeface="Trebuchet MS"/>
              </a:rPr>
              <a:t>« Write less, do more »</a:t>
            </a:r>
            <a:endParaRPr/>
          </a:p>
        </p:txBody>
      </p:sp>
      <p:sp>
        <p:nvSpPr>
          <p:cNvPr id="536" name="CustomShape 2"/>
          <p:cNvSpPr/>
          <p:nvPr/>
        </p:nvSpPr>
        <p:spPr>
          <a:xfrm>
            <a:off x="2286000" y="5003280"/>
            <a:ext cx="6170760" cy="1370160"/>
          </a:xfrm>
          <a:prstGeom prst="rect">
            <a:avLst/>
          </a:prstGeom>
          <a:noFill/>
          <a:ln>
            <a:noFill/>
          </a:ln>
        </p:spPr>
      </p:sp>
    </p:spTree>
  </p:cSld>
  <p:timing>
    <p:tnLst>
      <p:par>
        <p:cTn id="257" dur="indefinite" restart="never" nodeType="tmRoot">
          <p:childTnLst>
            <p:seq>
              <p:cTn id="258"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CustomShape 1"/>
          <p:cNvSpPr/>
          <p:nvPr/>
        </p:nvSpPr>
        <p:spPr>
          <a:xfrm>
            <a:off x="396000" y="6310800"/>
            <a:ext cx="608040" cy="519840"/>
          </a:xfrm>
          <a:prstGeom prst="rect">
            <a:avLst/>
          </a:prstGeom>
          <a:noFill/>
          <a:ln>
            <a:noFill/>
          </a:ln>
        </p:spPr>
        <p:txBody>
          <a:bodyPr lIns="90000" rIns="90000" tIns="45000" bIns="45000" anchor="ctr"/>
          <a:p>
            <a:pPr algn="ctr">
              <a:lnSpc>
                <a:spcPct val="100000"/>
              </a:lnSpc>
            </a:pPr>
            <a:fld id="{95F6A3F2-BDAC-4A55-AF9D-8929EE2E7933}" type="slidenum">
              <a:rPr b="1" lang="fr-FR" sz="1400">
                <a:solidFill>
                  <a:srgbClr val="000000"/>
                </a:solidFill>
                <a:latin typeface="Trebuchet MS"/>
              </a:rPr>
              <a:t>&lt;numéro&gt;</a:t>
            </a:fld>
            <a:endParaRPr/>
          </a:p>
        </p:txBody>
      </p:sp>
      <p:sp>
        <p:nvSpPr>
          <p:cNvPr id="154" name="CustomShape 2"/>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CSS, le langage de mise en page du Web</a:t>
            </a:r>
            <a:endParaRPr/>
          </a:p>
        </p:txBody>
      </p:sp>
      <p:sp>
        <p:nvSpPr>
          <p:cNvPr id="155"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Construction du langage CSS</a:t>
            </a:r>
            <a:endParaRPr/>
          </a:p>
          <a:p>
            <a:pPr>
              <a:lnSpc>
                <a:spcPct val="100000"/>
              </a:lnSpc>
            </a:pP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propriete: valeur;</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propriete: valeur;</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propriete: valeur;</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7"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Pourquoi jQuery ?</a:t>
            </a:r>
            <a:endParaRPr/>
          </a:p>
        </p:txBody>
      </p:sp>
      <p:sp>
        <p:nvSpPr>
          <p:cNvPr id="538"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jQuery est un framework JavaScript, c’est-à-dire un ensemble d’outils qui vont nous simplifier l’écriture du code JavaScript :</a:t>
            </a:r>
            <a:endParaRPr/>
          </a:p>
          <a:p>
            <a:pPr>
              <a:lnSpc>
                <a:spcPct val="100000"/>
              </a:lnSpc>
            </a:pPr>
            <a:endParaRPr/>
          </a:p>
          <a:p>
            <a:pPr lvl="1">
              <a:lnSpc>
                <a:spcPct val="100000"/>
              </a:lnSpc>
              <a:buFont typeface="Arial"/>
              <a:buChar char="•"/>
            </a:pPr>
            <a:r>
              <a:rPr lang="fr-FR" sz="2100">
                <a:solidFill>
                  <a:srgbClr val="000000"/>
                </a:solidFill>
                <a:latin typeface="Trebuchet MS"/>
              </a:rPr>
              <a:t>Assure la compatibilité du code entre </a:t>
            </a:r>
            <a:r>
              <a:rPr b="1" lang="fr-FR" sz="2100">
                <a:solidFill>
                  <a:srgbClr val="000000"/>
                </a:solidFill>
                <a:latin typeface="Trebuchet MS"/>
              </a:rPr>
              <a:t>TOUS</a:t>
            </a:r>
            <a:r>
              <a:rPr lang="fr-FR" sz="2100">
                <a:solidFill>
                  <a:srgbClr val="000000"/>
                </a:solidFill>
                <a:latin typeface="Trebuchet MS"/>
              </a:rPr>
              <a:t> les navigateurs</a:t>
            </a:r>
            <a:endParaRPr/>
          </a:p>
          <a:p>
            <a:pPr lvl="1">
              <a:lnSpc>
                <a:spcPct val="100000"/>
              </a:lnSpc>
              <a:buFont typeface="Arial"/>
              <a:buChar char="•"/>
            </a:pPr>
            <a:r>
              <a:rPr lang="fr-FR" sz="2100">
                <a:solidFill>
                  <a:srgbClr val="000000"/>
                </a:solidFill>
                <a:latin typeface="Trebuchet MS"/>
              </a:rPr>
              <a:t>Permet d’effectuer des manipulations HTML et de gérer les interactions utilisateur de façon beaucoup plus simple qu’en code natif</a:t>
            </a:r>
            <a:endParaRPr/>
          </a:p>
          <a:p>
            <a:pPr lvl="1">
              <a:lnSpc>
                <a:spcPct val="100000"/>
              </a:lnSpc>
              <a:buFont typeface="Arial"/>
              <a:buChar char="•"/>
            </a:pPr>
            <a:r>
              <a:rPr lang="fr-FR" sz="2100">
                <a:solidFill>
                  <a:srgbClr val="000000"/>
                </a:solidFill>
                <a:latin typeface="Trebuchet MS"/>
              </a:rPr>
              <a:t>Régulièrement mis à jour</a:t>
            </a:r>
            <a:endParaRPr/>
          </a:p>
          <a:p>
            <a:pPr lvl="1">
              <a:lnSpc>
                <a:spcPct val="100000"/>
              </a:lnSpc>
              <a:buFont typeface="Arial"/>
              <a:buChar char="•"/>
            </a:pPr>
            <a:r>
              <a:rPr lang="fr-FR" sz="2100">
                <a:solidFill>
                  <a:srgbClr val="000000"/>
                </a:solidFill>
                <a:latin typeface="Trebuchet MS"/>
              </a:rPr>
              <a:t>Remarque : tous les appels à jQuery commencent par « $ »</a:t>
            </a:r>
            <a:endParaRPr/>
          </a:p>
          <a:p>
            <a:pPr>
              <a:lnSpc>
                <a:spcPct val="100000"/>
              </a:lnSpc>
            </a:pPr>
            <a:endParaRPr/>
          </a:p>
        </p:txBody>
      </p:sp>
      <p:sp>
        <p:nvSpPr>
          <p:cNvPr id="539"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5151524A-DFCC-48BD-BA3E-3F36A10453DF}" type="slidenum">
              <a:rPr b="1" lang="fr-FR" sz="1400">
                <a:solidFill>
                  <a:srgbClr val="000000"/>
                </a:solidFill>
                <a:latin typeface="Trebuchet MS"/>
              </a:rPr>
              <a:t>&lt;numéro&gt;</a:t>
            </a:fld>
            <a:endParaRPr/>
          </a:p>
        </p:txBody>
      </p:sp>
    </p:spTree>
  </p:cSld>
  <p:timing>
    <p:tnLst>
      <p:par>
        <p:cTn id="259" dur="indefinite" restart="never" nodeType="tmRoot">
          <p:childTnLst>
            <p:seq>
              <p:cTn id="260" nodeType="mainSeq"/>
              <p:prevCondLst>
                <p:cond delay="0" evt="onPrev">
                  <p:tgtEl>
                    <p:sldTgt/>
                  </p:tgtEl>
                </p:cond>
              </p:prevCondLst>
              <p:nextCondLst>
                <p:cond delay="0" evt="onNext">
                  <p:tgtEl>
                    <p:sldTgt/>
                  </p:tgtEl>
                </p:cond>
              </p:nextCondLst>
            </p:seq>
          </p:childTnLst>
        </p:cTn>
      </p:par>
    </p:tnLst>
  </p:timing>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0"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Utiliser jQuery</a:t>
            </a:r>
            <a:endParaRPr/>
          </a:p>
        </p:txBody>
      </p:sp>
      <p:sp>
        <p:nvSpPr>
          <p:cNvPr id="541"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Toutes les fonctionnalités qu’offre jQuery peuvent être utilisés une fois que l’on a intégré le fichier .js de jQuery dans notre page</a:t>
            </a:r>
            <a:endParaRPr/>
          </a:p>
          <a:p>
            <a:pPr>
              <a:lnSpc>
                <a:spcPct val="100000"/>
              </a:lnSpc>
            </a:pPr>
            <a:endParaRPr/>
          </a:p>
          <a:p>
            <a:pPr lvl="1">
              <a:lnSpc>
                <a:spcPct val="100000"/>
              </a:lnSpc>
              <a:buFont typeface="Arial"/>
              <a:buChar char="•"/>
            </a:pPr>
            <a:r>
              <a:rPr lang="fr-FR" sz="2100" u="sng">
                <a:solidFill>
                  <a:srgbClr val="d2611c"/>
                </a:solidFill>
                <a:latin typeface="Trebuchet MS"/>
              </a:rPr>
              <a:t>http://www.jquery.com/</a:t>
            </a:r>
            <a:endParaRPr/>
          </a:p>
          <a:p>
            <a:pPr>
              <a:lnSpc>
                <a:spcPct val="100000"/>
              </a:lnSpc>
            </a:pPr>
            <a:endParaRPr/>
          </a:p>
          <a:p>
            <a:pPr>
              <a:lnSpc>
                <a:spcPct val="100000"/>
              </a:lnSpc>
            </a:pPr>
            <a:r>
              <a:rPr lang="fr-FR" sz="2100">
                <a:solidFill>
                  <a:srgbClr val="000000"/>
                </a:solidFill>
                <a:latin typeface="Trebuchet MS"/>
              </a:rPr>
              <a:t>	</a:t>
            </a:r>
            <a:endParaRPr/>
          </a:p>
          <a:p>
            <a:pPr>
              <a:lnSpc>
                <a:spcPct val="100000"/>
              </a:lnSpc>
            </a:pPr>
            <a:r>
              <a:rPr lang="fr-FR" sz="2000">
                <a:solidFill>
                  <a:srgbClr val="000000"/>
                </a:solidFill>
                <a:latin typeface="Trebuchet MS"/>
              </a:rPr>
              <a:t>	</a:t>
            </a:r>
            <a:r>
              <a:rPr lang="fr-FR" sz="2000">
                <a:solidFill>
                  <a:srgbClr val="000000"/>
                </a:solidFill>
                <a:latin typeface="Trebuchet MS"/>
              </a:rPr>
              <a:t>&lt;script type="text/javascript" src="jquery.js"&gt;&lt;/script&gt;</a:t>
            </a:r>
            <a:endParaRPr/>
          </a:p>
        </p:txBody>
      </p:sp>
      <p:sp>
        <p:nvSpPr>
          <p:cNvPr id="542"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03BED6D3-4FB7-48D9-BE82-DCF4F0ECF108}" type="slidenum">
              <a:rPr b="1" lang="fr-FR" sz="1400">
                <a:solidFill>
                  <a:srgbClr val="000000"/>
                </a:solidFill>
                <a:latin typeface="Trebuchet MS"/>
              </a:rPr>
              <a:t>&lt;numéro&gt;</a:t>
            </a:fld>
            <a:endParaRPr/>
          </a:p>
        </p:txBody>
      </p:sp>
    </p:spTree>
  </p:cSld>
  <p:timing>
    <p:tnLst>
      <p:par>
        <p:cTn id="261" dur="indefinite" restart="never" nodeType="tmRoot">
          <p:childTnLst>
            <p:seq>
              <p:cTn id="262" nodeType="mainSeq"/>
              <p:prevCondLst>
                <p:cond delay="0" evt="onPrev">
                  <p:tgtEl>
                    <p:sldTgt/>
                  </p:tgtEl>
                </p:cond>
              </p:prevCondLst>
              <p:nextCondLst>
                <p:cond delay="0" evt="onNext">
                  <p:tgtEl>
                    <p:sldTgt/>
                  </p:tgtEl>
                </p:cond>
              </p:nextCondLst>
            </p:seq>
          </p:childTnLst>
        </p:cTn>
      </p:par>
    </p:tnLst>
  </p:timing>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3"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La syntaxe de selection</a:t>
            </a:r>
            <a:endParaRPr/>
          </a:p>
        </p:txBody>
      </p:sp>
      <p:sp>
        <p:nvSpPr>
          <p:cNvPr id="544" name="CustomShape 2"/>
          <p:cNvSpPr/>
          <p:nvPr/>
        </p:nvSpPr>
        <p:spPr>
          <a:xfrm>
            <a:off x="1404000" y="1425600"/>
            <a:ext cx="7198560" cy="4523760"/>
          </a:xfrm>
          <a:prstGeom prst="rect">
            <a:avLst/>
          </a:prstGeom>
          <a:noFill/>
          <a:ln>
            <a:noFill/>
          </a:ln>
        </p:spPr>
        <p:txBody>
          <a:bodyPr lIns="90000" rIns="90000" tIns="45000" bIns="45000"/>
          <a:p>
            <a:pPr>
              <a:lnSpc>
                <a:spcPct val="100000"/>
              </a:lnSpc>
            </a:pPr>
            <a:endParaRPr/>
          </a:p>
          <a:p>
            <a:pPr>
              <a:lnSpc>
                <a:spcPct val="100000"/>
              </a:lnSpc>
              <a:buSzPct val="25000"/>
              <a:buFont typeface="Arial"/>
              <a:buChar char="•"/>
            </a:pPr>
            <a:r>
              <a:rPr lang="fr-FR" sz="2100">
                <a:solidFill>
                  <a:srgbClr val="000000"/>
                </a:solidFill>
                <a:latin typeface="Trebuchet MS"/>
              </a:rPr>
              <a:t>Grace à jQuery, nous pouvons utiliser une syntaxe similaire au CSS pour récupérer les éléments DOM de notre page.</a:t>
            </a:r>
            <a:endParaRPr/>
          </a:p>
          <a:p>
            <a:pPr>
              <a:lnSpc>
                <a:spcPct val="100000"/>
              </a:lnSpc>
              <a:buSzPct val="25000"/>
              <a:buFont typeface="Arial"/>
              <a:buChar char="•"/>
            </a:pPr>
            <a:r>
              <a:rPr lang="fr-FR" sz="2100">
                <a:solidFill>
                  <a:srgbClr val="000000"/>
                </a:solidFill>
                <a:latin typeface="Trebuchet MS"/>
              </a:rPr>
              <a:t>Exemples :</a:t>
            </a:r>
            <a:endParaRPr/>
          </a:p>
          <a:p>
            <a:pPr>
              <a:lnSpc>
                <a:spcPct val="100000"/>
              </a:lnSpc>
            </a:pPr>
            <a:endParaRPr/>
          </a:p>
          <a:p>
            <a:pPr lvl="1">
              <a:lnSpc>
                <a:spcPct val="100000"/>
              </a:lnSpc>
              <a:buFont typeface="Arial"/>
              <a:buChar char="•"/>
            </a:pPr>
            <a:r>
              <a:rPr lang="fr-FR" sz="2100">
                <a:solidFill>
                  <a:srgbClr val="000000"/>
                </a:solidFill>
                <a:latin typeface="Trebuchet MS"/>
              </a:rPr>
              <a:t>$(‘#conteneur p’);</a:t>
            </a:r>
            <a:endParaRPr/>
          </a:p>
          <a:p>
            <a:pPr lvl="2">
              <a:lnSpc>
                <a:spcPct val="100000"/>
              </a:lnSpc>
              <a:buSzPct val="25000"/>
              <a:buFont typeface="Arial"/>
              <a:buChar char="•"/>
            </a:pPr>
            <a:r>
              <a:rPr lang="fr-FR" sz="2100">
                <a:solidFill>
                  <a:srgbClr val="000000"/>
                </a:solidFill>
                <a:latin typeface="Trebuchet MS"/>
              </a:rPr>
              <a:t>Récupère le ou les objets DOM « p » contenus dans la base ayant pour ID « conteneur » dans notre page</a:t>
            </a:r>
            <a:endParaRPr/>
          </a:p>
          <a:p>
            <a:pPr>
              <a:lnSpc>
                <a:spcPct val="100000"/>
              </a:lnSpc>
            </a:pPr>
            <a:endParaRPr/>
          </a:p>
          <a:p>
            <a:pPr lvl="1">
              <a:lnSpc>
                <a:spcPct val="100000"/>
              </a:lnSpc>
              <a:buFont typeface="Arial"/>
              <a:buChar char="•"/>
            </a:pPr>
            <a:r>
              <a:rPr lang="fr-FR" sz="2100">
                <a:solidFill>
                  <a:srgbClr val="000000"/>
                </a:solidFill>
                <a:latin typeface="Trebuchet MS"/>
              </a:rPr>
              <a:t>$(‘table#articles td.prix’);</a:t>
            </a:r>
            <a:endParaRPr/>
          </a:p>
          <a:p>
            <a:pPr lvl="2">
              <a:lnSpc>
                <a:spcPct val="100000"/>
              </a:lnSpc>
              <a:buSzPct val="25000"/>
              <a:buFont typeface="Arial"/>
              <a:buChar char="•"/>
            </a:pPr>
            <a:r>
              <a:rPr lang="fr-FR" sz="2100">
                <a:solidFill>
                  <a:srgbClr val="000000"/>
                </a:solidFill>
                <a:latin typeface="Trebuchet MS"/>
              </a:rPr>
              <a:t>Récupère le ou les objets DOM « td » ayant pour classe « prix » et contenus dans une balise « table » ayant pour ID « articles »</a:t>
            </a:r>
            <a:endParaRPr/>
          </a:p>
        </p:txBody>
      </p:sp>
      <p:sp>
        <p:nvSpPr>
          <p:cNvPr id="545"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73623162-82F2-40D8-9803-60A492FB3CC4}" type="slidenum">
              <a:rPr b="1" lang="fr-FR" sz="1400">
                <a:solidFill>
                  <a:srgbClr val="000000"/>
                </a:solidFill>
                <a:latin typeface="Trebuchet MS"/>
              </a:rPr>
              <a:t>&lt;numéro&gt;</a:t>
            </a:fld>
            <a:endParaRPr/>
          </a:p>
        </p:txBody>
      </p:sp>
    </p:spTree>
  </p:cSld>
  <p:timing>
    <p:tnLst>
      <p:par>
        <p:cTn id="263" dur="indefinite" restart="never" nodeType="tmRoot">
          <p:childTnLst>
            <p:seq>
              <p:cTn id="264" nodeType="mainSeq"/>
              <p:prevCondLst>
                <p:cond delay="0" evt="onPrev">
                  <p:tgtEl>
                    <p:sldTgt/>
                  </p:tgtEl>
                </p:cond>
              </p:prevCondLst>
              <p:nextCondLst>
                <p:cond delay="0" evt="onNext">
                  <p:tgtEl>
                    <p:sldTgt/>
                  </p:tgtEl>
                </p:cond>
              </p:nextCondLst>
            </p:seq>
          </p:childTnLst>
        </p:cTn>
      </p:par>
    </p:tnLst>
  </p:timing>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6"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Gestion des évènements</a:t>
            </a:r>
            <a:endParaRPr/>
          </a:p>
        </p:txBody>
      </p:sp>
      <p:sp>
        <p:nvSpPr>
          <p:cNvPr id="547"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La gestion des évènements en jQuery suit les même principes que la gestion des évènements en JavaScript, mais de façon plus raccourcie :</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$(‘#navigation button’).on(‘click’, function(event) {</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console.log(‘Click sur le bouton de navigation’);</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a:t>
            </a:r>
            <a:endParaRPr/>
          </a:p>
          <a:p>
            <a:pPr>
              <a:lnSpc>
                <a:spcPct val="100000"/>
              </a:lnSpc>
            </a:pPr>
            <a:endParaRPr/>
          </a:p>
          <a:p>
            <a:pPr>
              <a:lnSpc>
                <a:spcPct val="100000"/>
              </a:lnSpc>
              <a:buSzPct val="25000"/>
              <a:buFont typeface="Arial"/>
              <a:buChar char="•"/>
            </a:pPr>
            <a:r>
              <a:rPr lang="fr-FR" sz="2100">
                <a:solidFill>
                  <a:srgbClr val="000000"/>
                </a:solidFill>
                <a:latin typeface="Trebuchet MS"/>
              </a:rPr>
              <a:t>Avantage : jQuery s’occupe de la compatibilité de notre code avec tous les navigateurs, même Internet Explorer 6.</a:t>
            </a:r>
            <a:endParaRPr/>
          </a:p>
          <a:p>
            <a:pPr>
              <a:lnSpc>
                <a:spcPct val="100000"/>
              </a:lnSpc>
            </a:pPr>
            <a:endParaRPr/>
          </a:p>
        </p:txBody>
      </p:sp>
      <p:sp>
        <p:nvSpPr>
          <p:cNvPr id="548"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E7492264-74C3-4714-B970-BB91CE60030F}" type="slidenum">
              <a:rPr b="1" lang="fr-FR" sz="1400">
                <a:solidFill>
                  <a:srgbClr val="000000"/>
                </a:solidFill>
                <a:latin typeface="Trebuchet MS"/>
              </a:rPr>
              <a:t>&lt;numéro&gt;</a:t>
            </a:fld>
            <a:endParaRPr/>
          </a:p>
        </p:txBody>
      </p:sp>
    </p:spTree>
  </p:cSld>
  <p:timing>
    <p:tnLst>
      <p:par>
        <p:cTn id="265" dur="indefinite" restart="never" nodeType="tmRoot">
          <p:childTnLst>
            <p:seq>
              <p:cTn id="266" nodeType="mainSeq"/>
              <p:prevCondLst>
                <p:cond delay="0" evt="onPrev">
                  <p:tgtEl>
                    <p:sldTgt/>
                  </p:tgtEl>
                </p:cond>
              </p:prevCondLst>
              <p:nextCondLst>
                <p:cond delay="0" evt="onNext">
                  <p:tgtEl>
                    <p:sldTgt/>
                  </p:tgtEl>
                </p:cond>
              </p:nextCondLst>
            </p:seq>
          </p:childTnLst>
        </p:cTn>
      </p:par>
    </p:tnLst>
  </p:timing>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9"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Gestion des évènements : exemples</a:t>
            </a:r>
            <a:endParaRPr/>
          </a:p>
        </p:txBody>
      </p:sp>
      <p:sp>
        <p:nvSpPr>
          <p:cNvPr id="550"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Il existe quelques nuances de récupérations des informations en jQuery :</a:t>
            </a:r>
            <a:endParaRPr/>
          </a:p>
          <a:p>
            <a:pPr>
              <a:lnSpc>
                <a:spcPct val="100000"/>
              </a:lnSpc>
            </a:pPr>
            <a:endParaRPr/>
          </a:p>
          <a:p>
            <a:pPr>
              <a:lnSpc>
                <a:spcPct val="100000"/>
              </a:lnSpc>
            </a:pPr>
            <a:r>
              <a:rPr lang="fr-FR" sz="2100">
                <a:solidFill>
                  <a:srgbClr val="000000"/>
                </a:solidFill>
                <a:latin typeface="Trebuchet MS"/>
              </a:rPr>
              <a:t>	</a:t>
            </a:r>
            <a:r>
              <a:rPr lang="fr-FR" sz="2100">
                <a:solidFill>
                  <a:srgbClr val="000000"/>
                </a:solidFill>
                <a:latin typeface="Trebuchet MS"/>
              </a:rPr>
              <a:t>$(‘#formulaireInscription input’).on(‘change’, function(event) {</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console.log($(this).val()); // Affiche le texte entré dans l’input</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endParaRPr/>
          </a:p>
          <a:p>
            <a:pPr>
              <a:lnSpc>
                <a:spcPct val="100000"/>
              </a:lnSpc>
            </a:pPr>
            <a:r>
              <a:rPr lang="fr-FR" sz="2100">
                <a:solidFill>
                  <a:srgbClr val="000000"/>
                </a:solidFill>
                <a:latin typeface="Trebuchet MS"/>
              </a:rPr>
              <a:t>	</a:t>
            </a:r>
            <a:r>
              <a:rPr lang="fr-FR" sz="2100">
                <a:solidFill>
                  <a:srgbClr val="000000"/>
                </a:solidFill>
                <a:latin typeface="Trebuchet MS"/>
              </a:rPr>
              <a:t>$(‘#contenu p’).on(‘mouseover’, function(event) {</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$(this).text(‘Texte au survol de la sourie.’);</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 Modifie le texte contenu dans la ou les balises « p » </a:t>
            </a:r>
            <a:r>
              <a:rPr lang="fr-FR" sz="2100">
                <a:solidFill>
                  <a:srgbClr val="000000"/>
                </a:solidFill>
                <a:latin typeface="Trebuchet MS"/>
              </a:rPr>
              <a:t>	</a:t>
            </a:r>
            <a:r>
              <a:rPr lang="fr-FR" sz="2100">
                <a:solidFill>
                  <a:srgbClr val="000000"/>
                </a:solidFill>
                <a:latin typeface="Trebuchet MS"/>
              </a:rPr>
              <a:t>contenues dans la balise ayant pour ID « contenu »</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endParaRPr/>
          </a:p>
        </p:txBody>
      </p:sp>
      <p:sp>
        <p:nvSpPr>
          <p:cNvPr id="551"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C18C7CF1-89BF-411F-8DEC-1E41245593C7}" type="slidenum">
              <a:rPr b="1" lang="fr-FR" sz="1400">
                <a:solidFill>
                  <a:srgbClr val="000000"/>
                </a:solidFill>
                <a:latin typeface="Trebuchet MS"/>
              </a:rPr>
              <a:t>&lt;numéro&gt;</a:t>
            </a:fld>
            <a:endParaRPr/>
          </a:p>
        </p:txBody>
      </p:sp>
    </p:spTree>
  </p:cSld>
  <p:timing>
    <p:tnLst>
      <p:par>
        <p:cTn id="267" dur="indefinite" restart="never" nodeType="tmRoot">
          <p:childTnLst>
            <p:seq>
              <p:cTn id="268" nodeType="mainSeq"/>
              <p:prevCondLst>
                <p:cond delay="0" evt="onPrev">
                  <p:tgtEl>
                    <p:sldTgt/>
                  </p:tgtEl>
                </p:cond>
              </p:prevCondLst>
              <p:nextCondLst>
                <p:cond delay="0" evt="onNext">
                  <p:tgtEl>
                    <p:sldTgt/>
                  </p:tgtEl>
                </p:cond>
              </p:nextCondLst>
            </p:seq>
          </p:childTnLst>
        </p:cTn>
      </p:par>
    </p:tnLst>
  </p:timing>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2"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Appel à des données distantes</a:t>
            </a:r>
            <a:endParaRPr/>
          </a:p>
        </p:txBody>
      </p:sp>
      <p:sp>
        <p:nvSpPr>
          <p:cNvPr id="553"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C0DEB824-6B64-49A9-B33B-0FB57A1867B0}" type="slidenum">
              <a:rPr b="1" lang="fr-FR" sz="1400">
                <a:solidFill>
                  <a:srgbClr val="000000"/>
                </a:solidFill>
                <a:latin typeface="Trebuchet MS"/>
              </a:rPr>
              <a:t>&lt;numéro&gt;</a:t>
            </a:fld>
            <a:endParaRPr/>
          </a:p>
        </p:txBody>
      </p:sp>
      <p:sp>
        <p:nvSpPr>
          <p:cNvPr id="554"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Une requête AJAX avec jQuery s’écrit comme suit :</a:t>
            </a:r>
            <a:endParaRPr/>
          </a:p>
          <a:p>
            <a:pPr>
              <a:lnSpc>
                <a:spcPct val="100000"/>
              </a:lnSpc>
            </a:pP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400">
                <a:solidFill>
                  <a:srgbClr val="000000"/>
                </a:solidFill>
                <a:latin typeface="Trebuchet MS"/>
              </a:rPr>
              <a:t>$.ajax({</a:t>
            </a:r>
            <a:endParaRPr/>
          </a:p>
          <a:p>
            <a:pPr>
              <a:lnSpc>
                <a:spcPct val="100000"/>
              </a:lnSpc>
            </a:pPr>
            <a:r>
              <a:rPr lang="fr-FR" sz="2400">
                <a:solidFill>
                  <a:srgbClr val="000000"/>
                </a:solidFill>
                <a:latin typeface="Trebuchet MS"/>
              </a:rPr>
              <a:t>	</a:t>
            </a:r>
            <a:r>
              <a:rPr lang="fr-FR" sz="2400">
                <a:solidFill>
                  <a:srgbClr val="000000"/>
                </a:solidFill>
                <a:latin typeface="Trebuchet MS"/>
              </a:rPr>
              <a:t>	</a:t>
            </a:r>
            <a:r>
              <a:rPr lang="fr-FR" sz="2400">
                <a:solidFill>
                  <a:srgbClr val="000000"/>
                </a:solidFill>
                <a:latin typeface="Trebuchet MS"/>
              </a:rPr>
              <a:t>      </a:t>
            </a:r>
            <a:r>
              <a:rPr lang="fr-FR" sz="2400">
                <a:solidFill>
                  <a:srgbClr val="000000"/>
                </a:solidFill>
                <a:latin typeface="Trebuchet MS"/>
              </a:rPr>
              <a:t>url : ‘getArticles.php’,</a:t>
            </a:r>
            <a:endParaRPr/>
          </a:p>
          <a:p>
            <a:pPr>
              <a:lnSpc>
                <a:spcPct val="100000"/>
              </a:lnSpc>
            </a:pPr>
            <a:r>
              <a:rPr lang="fr-FR" sz="2400">
                <a:solidFill>
                  <a:srgbClr val="000000"/>
                </a:solidFill>
                <a:latin typeface="Trebuchet MS"/>
              </a:rPr>
              <a:t>	</a:t>
            </a:r>
            <a:r>
              <a:rPr lang="fr-FR" sz="2400">
                <a:solidFill>
                  <a:srgbClr val="000000"/>
                </a:solidFill>
                <a:latin typeface="Trebuchet MS"/>
              </a:rPr>
              <a:t>	</a:t>
            </a:r>
            <a:r>
              <a:rPr lang="fr-FR" sz="2400">
                <a:solidFill>
                  <a:srgbClr val="000000"/>
                </a:solidFill>
                <a:latin typeface="Trebuchet MS"/>
              </a:rPr>
              <a:t>      </a:t>
            </a:r>
            <a:r>
              <a:rPr lang="fr-FR" sz="2400">
                <a:solidFill>
                  <a:srgbClr val="000000"/>
                </a:solidFill>
                <a:latin typeface="Trebuchet MS"/>
              </a:rPr>
              <a:t>type : ‘GET’,</a:t>
            </a:r>
            <a:endParaRPr/>
          </a:p>
          <a:p>
            <a:pPr>
              <a:lnSpc>
                <a:spcPct val="100000"/>
              </a:lnSpc>
            </a:pPr>
            <a:r>
              <a:rPr lang="fr-FR" sz="2400">
                <a:solidFill>
                  <a:srgbClr val="000000"/>
                </a:solidFill>
                <a:latin typeface="Trebuchet MS"/>
              </a:rPr>
              <a:t>	</a:t>
            </a:r>
            <a:r>
              <a:rPr lang="fr-FR" sz="2400">
                <a:solidFill>
                  <a:srgbClr val="000000"/>
                </a:solidFill>
                <a:latin typeface="Trebuchet MS"/>
              </a:rPr>
              <a:t>	</a:t>
            </a:r>
            <a:r>
              <a:rPr lang="fr-FR" sz="2400">
                <a:solidFill>
                  <a:srgbClr val="000000"/>
                </a:solidFill>
                <a:latin typeface="Trebuchet MS"/>
              </a:rPr>
              <a:t>      </a:t>
            </a:r>
            <a:r>
              <a:rPr lang="fr-FR" sz="2400">
                <a:solidFill>
                  <a:srgbClr val="000000"/>
                </a:solidFill>
                <a:latin typeface="Trebuchet MS"/>
              </a:rPr>
              <a:t>data : {</a:t>
            </a:r>
            <a:endParaRPr/>
          </a:p>
          <a:p>
            <a:pPr>
              <a:lnSpc>
                <a:spcPct val="100000"/>
              </a:lnSpc>
            </a:pPr>
            <a:r>
              <a:rPr lang="fr-FR" sz="2400">
                <a:solidFill>
                  <a:srgbClr val="000000"/>
                </a:solidFill>
                <a:latin typeface="Trebuchet MS"/>
              </a:rPr>
              <a:t>	</a:t>
            </a:r>
            <a:r>
              <a:rPr lang="fr-FR" sz="2400">
                <a:solidFill>
                  <a:srgbClr val="000000"/>
                </a:solidFill>
                <a:latin typeface="Trebuchet MS"/>
              </a:rPr>
              <a:t>	</a:t>
            </a:r>
            <a:r>
              <a:rPr lang="fr-FR" sz="2400">
                <a:solidFill>
                  <a:srgbClr val="000000"/>
                </a:solidFill>
                <a:latin typeface="Trebuchet MS"/>
              </a:rPr>
              <a:t>	</a:t>
            </a:r>
            <a:r>
              <a:rPr lang="fr-FR" sz="2400">
                <a:solidFill>
                  <a:srgbClr val="000000"/>
                </a:solidFill>
                <a:latin typeface="Trebuchet MS"/>
              </a:rPr>
              <a:t>page : 2</a:t>
            </a:r>
            <a:endParaRPr/>
          </a:p>
          <a:p>
            <a:pPr>
              <a:lnSpc>
                <a:spcPct val="100000"/>
              </a:lnSpc>
            </a:pPr>
            <a:r>
              <a:rPr lang="fr-FR" sz="2400">
                <a:solidFill>
                  <a:srgbClr val="000000"/>
                </a:solidFill>
                <a:latin typeface="Trebuchet MS"/>
              </a:rPr>
              <a:t>	</a:t>
            </a:r>
            <a:r>
              <a:rPr lang="fr-FR" sz="2400">
                <a:solidFill>
                  <a:srgbClr val="000000"/>
                </a:solidFill>
                <a:latin typeface="Trebuchet MS"/>
              </a:rPr>
              <a:t>	</a:t>
            </a:r>
            <a:r>
              <a:rPr lang="fr-FR" sz="2400">
                <a:solidFill>
                  <a:srgbClr val="000000"/>
                </a:solidFill>
                <a:latin typeface="Trebuchet MS"/>
              </a:rPr>
              <a:t>      </a:t>
            </a:r>
            <a:r>
              <a:rPr lang="fr-FR" sz="2400">
                <a:solidFill>
                  <a:srgbClr val="000000"/>
                </a:solidFill>
                <a:latin typeface="Trebuchet MS"/>
              </a:rPr>
              <a:t>}</a:t>
            </a:r>
            <a:endParaRPr/>
          </a:p>
          <a:p>
            <a:pPr>
              <a:lnSpc>
                <a:spcPct val="100000"/>
              </a:lnSpc>
            </a:pPr>
            <a:r>
              <a:rPr lang="fr-FR" sz="2400">
                <a:solidFill>
                  <a:srgbClr val="000000"/>
                </a:solidFill>
                <a:latin typeface="Trebuchet MS"/>
              </a:rPr>
              <a:t>	</a:t>
            </a:r>
            <a:r>
              <a:rPr lang="fr-FR" sz="2400">
                <a:solidFill>
                  <a:srgbClr val="000000"/>
                </a:solidFill>
                <a:latin typeface="Trebuchet MS"/>
              </a:rPr>
              <a:t>	</a:t>
            </a:r>
            <a:r>
              <a:rPr lang="fr-FR" sz="2400">
                <a:solidFill>
                  <a:srgbClr val="000000"/>
                </a:solidFill>
                <a:latin typeface="Trebuchet MS"/>
              </a:rPr>
              <a:t>}).done(function(data) {</a:t>
            </a:r>
            <a:endParaRPr/>
          </a:p>
          <a:p>
            <a:pPr>
              <a:lnSpc>
                <a:spcPct val="100000"/>
              </a:lnSpc>
            </a:pPr>
            <a:r>
              <a:rPr lang="fr-FR" sz="2400">
                <a:solidFill>
                  <a:srgbClr val="000000"/>
                </a:solidFill>
                <a:latin typeface="Trebuchet MS"/>
              </a:rPr>
              <a:t>	</a:t>
            </a:r>
            <a:r>
              <a:rPr lang="fr-FR" sz="2400">
                <a:solidFill>
                  <a:srgbClr val="000000"/>
                </a:solidFill>
                <a:latin typeface="Trebuchet MS"/>
              </a:rPr>
              <a:t>	</a:t>
            </a:r>
            <a:r>
              <a:rPr lang="fr-FR" sz="2400">
                <a:solidFill>
                  <a:srgbClr val="000000"/>
                </a:solidFill>
                <a:latin typeface="Trebuchet MS"/>
              </a:rPr>
              <a:t>      </a:t>
            </a:r>
            <a:r>
              <a:rPr lang="fr-FR" sz="2400">
                <a:solidFill>
                  <a:srgbClr val="000000"/>
                </a:solidFill>
                <a:latin typeface="Trebuchet MS"/>
              </a:rPr>
              <a:t>// Appelée si la requête AJAX a réussi (terminée et status </a:t>
            </a:r>
            <a:r>
              <a:rPr lang="fr-FR" sz="2400">
                <a:solidFill>
                  <a:srgbClr val="000000"/>
                </a:solidFill>
                <a:latin typeface="Trebuchet MS"/>
              </a:rPr>
              <a:t>	</a:t>
            </a:r>
            <a:r>
              <a:rPr lang="fr-FR" sz="2400">
                <a:solidFill>
                  <a:srgbClr val="000000"/>
                </a:solidFill>
                <a:latin typeface="Trebuchet MS"/>
              </a:rPr>
              <a:t>	</a:t>
            </a:r>
            <a:r>
              <a:rPr lang="fr-FR" sz="2400">
                <a:solidFill>
                  <a:srgbClr val="000000"/>
                </a:solidFill>
                <a:latin typeface="Trebuchet MS"/>
              </a:rPr>
              <a:t>à 200)</a:t>
            </a:r>
            <a:endParaRPr/>
          </a:p>
          <a:p>
            <a:pPr>
              <a:lnSpc>
                <a:spcPct val="100000"/>
              </a:lnSpc>
            </a:pPr>
            <a:r>
              <a:rPr lang="fr-FR" sz="2400">
                <a:solidFill>
                  <a:srgbClr val="000000"/>
                </a:solidFill>
                <a:latin typeface="Trebuchet MS"/>
              </a:rPr>
              <a:t>	</a:t>
            </a:r>
            <a:r>
              <a:rPr lang="fr-FR" sz="2400">
                <a:solidFill>
                  <a:srgbClr val="000000"/>
                </a:solidFill>
                <a:latin typeface="Trebuchet MS"/>
              </a:rPr>
              <a:t>	</a:t>
            </a:r>
            <a:r>
              <a:rPr lang="fr-FR" sz="2400">
                <a:solidFill>
                  <a:srgbClr val="000000"/>
                </a:solidFill>
                <a:latin typeface="Trebuchet MS"/>
              </a:rPr>
              <a:t>}).fail(function() {</a:t>
            </a:r>
            <a:endParaRPr/>
          </a:p>
          <a:p>
            <a:pPr>
              <a:lnSpc>
                <a:spcPct val="100000"/>
              </a:lnSpc>
            </a:pPr>
            <a:r>
              <a:rPr lang="fr-FR" sz="2400">
                <a:solidFill>
                  <a:srgbClr val="000000"/>
                </a:solidFill>
                <a:latin typeface="Trebuchet MS"/>
              </a:rPr>
              <a:t>	</a:t>
            </a:r>
            <a:r>
              <a:rPr lang="fr-FR" sz="2400">
                <a:solidFill>
                  <a:srgbClr val="000000"/>
                </a:solidFill>
                <a:latin typeface="Trebuchet MS"/>
              </a:rPr>
              <a:t>	</a:t>
            </a:r>
            <a:r>
              <a:rPr lang="fr-FR" sz="2400">
                <a:solidFill>
                  <a:srgbClr val="000000"/>
                </a:solidFill>
                <a:latin typeface="Trebuchet MS"/>
              </a:rPr>
              <a:t>      </a:t>
            </a:r>
            <a:r>
              <a:rPr lang="fr-FR" sz="2400">
                <a:solidFill>
                  <a:srgbClr val="000000"/>
                </a:solidFill>
                <a:latin typeface="Trebuchet MS"/>
              </a:rPr>
              <a:t>// Appelée si la requête AJAX a échoué</a:t>
            </a:r>
            <a:endParaRPr/>
          </a:p>
          <a:p>
            <a:pPr>
              <a:lnSpc>
                <a:spcPct val="100000"/>
              </a:lnSpc>
            </a:pPr>
            <a:r>
              <a:rPr lang="fr-FR" sz="2400">
                <a:solidFill>
                  <a:srgbClr val="000000"/>
                </a:solidFill>
                <a:latin typeface="Trebuchet MS"/>
              </a:rPr>
              <a:t>	</a:t>
            </a:r>
            <a:r>
              <a:rPr lang="fr-FR" sz="2400">
                <a:solidFill>
                  <a:srgbClr val="000000"/>
                </a:solidFill>
                <a:latin typeface="Trebuchet MS"/>
              </a:rPr>
              <a:t>	</a:t>
            </a:r>
            <a:r>
              <a:rPr lang="fr-FR" sz="2400">
                <a:solidFill>
                  <a:srgbClr val="000000"/>
                </a:solidFill>
                <a:latin typeface="Trebuchet MS"/>
              </a:rPr>
              <a:t>}).always(function() {</a:t>
            </a:r>
            <a:endParaRPr/>
          </a:p>
          <a:p>
            <a:pPr>
              <a:lnSpc>
                <a:spcPct val="100000"/>
              </a:lnSpc>
            </a:pPr>
            <a:r>
              <a:rPr lang="fr-FR" sz="2400">
                <a:solidFill>
                  <a:srgbClr val="000000"/>
                </a:solidFill>
                <a:latin typeface="Trebuchet MS"/>
              </a:rPr>
              <a:t>	</a:t>
            </a:r>
            <a:r>
              <a:rPr lang="fr-FR" sz="2400">
                <a:solidFill>
                  <a:srgbClr val="000000"/>
                </a:solidFill>
                <a:latin typeface="Trebuchet MS"/>
              </a:rPr>
              <a:t>	</a:t>
            </a:r>
            <a:r>
              <a:rPr lang="fr-FR" sz="2400">
                <a:solidFill>
                  <a:srgbClr val="000000"/>
                </a:solidFill>
                <a:latin typeface="Trebuchet MS"/>
              </a:rPr>
              <a:t>      </a:t>
            </a:r>
            <a:r>
              <a:rPr lang="fr-FR" sz="2400">
                <a:solidFill>
                  <a:srgbClr val="000000"/>
                </a:solidFill>
                <a:latin typeface="Trebuchet MS"/>
              </a:rPr>
              <a:t>// Appelée dans les deux cas</a:t>
            </a:r>
            <a:endParaRPr/>
          </a:p>
          <a:p>
            <a:pPr>
              <a:lnSpc>
                <a:spcPct val="100000"/>
              </a:lnSpc>
            </a:pPr>
            <a:r>
              <a:rPr lang="fr-FR" sz="2400">
                <a:solidFill>
                  <a:srgbClr val="000000"/>
                </a:solidFill>
                <a:latin typeface="Trebuchet MS"/>
              </a:rPr>
              <a:t>	</a:t>
            </a:r>
            <a:r>
              <a:rPr lang="fr-FR" sz="2400">
                <a:solidFill>
                  <a:srgbClr val="000000"/>
                </a:solidFill>
                <a:latin typeface="Trebuchet MS"/>
              </a:rPr>
              <a:t>	</a:t>
            </a:r>
            <a:r>
              <a:rPr lang="fr-FR" sz="2400">
                <a:solidFill>
                  <a:srgbClr val="000000"/>
                </a:solidFill>
                <a:latin typeface="Trebuchet MS"/>
              </a:rPr>
              <a:t>});</a:t>
            </a:r>
            <a:endParaRPr/>
          </a:p>
          <a:p>
            <a:pPr>
              <a:lnSpc>
                <a:spcPct val="100000"/>
              </a:lnSpc>
            </a:pPr>
            <a:endParaRPr/>
          </a:p>
        </p:txBody>
      </p:sp>
    </p:spTree>
  </p:cSld>
  <p:timing>
    <p:tnLst>
      <p:par>
        <p:cTn id="269" dur="indefinite" restart="never" nodeType="tmRoot">
          <p:childTnLst>
            <p:seq>
              <p:cTn id="270" nodeType="mainSeq"/>
              <p:prevCondLst>
                <p:cond delay="0" evt="onPrev">
                  <p:tgtEl>
                    <p:sldTgt/>
                  </p:tgtEl>
                </p:cond>
              </p:prevCondLst>
              <p:nextCondLst>
                <p:cond delay="0" evt="onNext">
                  <p:tgtEl>
                    <p:sldTgt/>
                  </p:tgtEl>
                </p:cond>
              </p:nextCondLst>
            </p:seq>
          </p:childTnLst>
        </p:cTn>
      </p:par>
    </p:tnLst>
  </p:timing>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5"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Appel à des données distantes</a:t>
            </a:r>
            <a:endParaRPr/>
          </a:p>
        </p:txBody>
      </p:sp>
      <p:sp>
        <p:nvSpPr>
          <p:cNvPr id="556"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5949AC29-4F6E-4879-B592-30508D2FC0AB}" type="slidenum">
              <a:rPr b="1" lang="fr-FR" sz="1400">
                <a:solidFill>
                  <a:srgbClr val="000000"/>
                </a:solidFill>
                <a:latin typeface="Trebuchet MS"/>
              </a:rPr>
              <a:t>&lt;numéro&gt;</a:t>
            </a:fld>
            <a:endParaRPr/>
          </a:p>
        </p:txBody>
      </p:sp>
      <p:sp>
        <p:nvSpPr>
          <p:cNvPr id="557"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La requête AJAX est initialisée et envoyée dès l’appel à $.ajax()</a:t>
            </a:r>
            <a:endParaRPr/>
          </a:p>
          <a:p>
            <a:pPr>
              <a:lnSpc>
                <a:spcPct val="100000"/>
              </a:lnSpc>
              <a:buSzPct val="25000"/>
              <a:buFont typeface="Arial"/>
              <a:buChar char="•"/>
            </a:pPr>
            <a:r>
              <a:rPr lang="fr-FR" sz="2100">
                <a:solidFill>
                  <a:srgbClr val="000000"/>
                </a:solidFill>
                <a:latin typeface="Trebuchet MS"/>
              </a:rPr>
              <a:t>Une fois de plus, jQuery assure la compatibilité de la requête AJAX avec tous les navigateurs</a:t>
            </a:r>
            <a:endParaRPr/>
          </a:p>
          <a:p>
            <a:pPr>
              <a:lnSpc>
                <a:spcPct val="100000"/>
              </a:lnSpc>
            </a:pPr>
            <a:endParaRPr/>
          </a:p>
          <a:p>
            <a:pPr>
              <a:lnSpc>
                <a:spcPct val="100000"/>
              </a:lnSpc>
              <a:buSzPct val="25000"/>
              <a:buFont typeface="Arial"/>
              <a:buChar char="•"/>
            </a:pPr>
            <a:r>
              <a:rPr lang="fr-FR" sz="2100">
                <a:solidFill>
                  <a:srgbClr val="000000"/>
                </a:solidFill>
                <a:latin typeface="Trebuchet MS"/>
              </a:rPr>
              <a:t>Il existe de nombreux autres paramètres pour les requêtes AJAX avec jQuery (cache, contentType, timeout, …)</a:t>
            </a:r>
            <a:endParaRPr/>
          </a:p>
          <a:p>
            <a:pPr>
              <a:lnSpc>
                <a:spcPct val="100000"/>
              </a:lnSpc>
            </a:pPr>
            <a:endParaRPr/>
          </a:p>
        </p:txBody>
      </p:sp>
    </p:spTree>
  </p:cSld>
  <p:timing>
    <p:tnLst>
      <p:par>
        <p:cTn id="271" dur="indefinite" restart="never" nodeType="tmRoot">
          <p:childTnLst>
            <p:seq>
              <p:cTn id="272" nodeType="mainSeq"/>
              <p:prevCondLst>
                <p:cond delay="0" evt="onPrev">
                  <p:tgtEl>
                    <p:sldTgt/>
                  </p:tgtEl>
                </p:cond>
              </p:prevCondLst>
              <p:nextCondLst>
                <p:cond delay="0" evt="onNext">
                  <p:tgtEl>
                    <p:sldTgt/>
                  </p:tgtEl>
                </p:cond>
              </p:nextCondLst>
            </p:seq>
          </p:childTnLst>
        </p:cTn>
      </p:par>
    </p:tnLst>
  </p:timing>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8"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Assurer l’expérience utilisateur</a:t>
            </a:r>
            <a:endParaRPr/>
          </a:p>
        </p:txBody>
      </p:sp>
      <p:sp>
        <p:nvSpPr>
          <p:cNvPr id="559"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0F9F8FA6-BDCD-4851-A004-7387EB6563F1}" type="slidenum">
              <a:rPr b="1" lang="fr-FR" sz="1400">
                <a:solidFill>
                  <a:srgbClr val="000000"/>
                </a:solidFill>
                <a:latin typeface="Trebuchet MS"/>
              </a:rPr>
              <a:t>&lt;numéro&gt;</a:t>
            </a:fld>
            <a:endParaRPr/>
          </a:p>
        </p:txBody>
      </p:sp>
      <p:sp>
        <p:nvSpPr>
          <p:cNvPr id="560"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Ne JAMAIS envoyer de requête AJAX synchrone : le navigateur se retrouve paralysé en attendant la réponse du serveur</a:t>
            </a:r>
            <a:endParaRPr/>
          </a:p>
          <a:p>
            <a:pPr>
              <a:lnSpc>
                <a:spcPct val="100000"/>
              </a:lnSpc>
            </a:pPr>
            <a:endParaRPr/>
          </a:p>
          <a:p>
            <a:pPr>
              <a:lnSpc>
                <a:spcPct val="100000"/>
              </a:lnSpc>
              <a:buSzPct val="25000"/>
              <a:buFont typeface="Arial"/>
              <a:buChar char="•"/>
            </a:pPr>
            <a:r>
              <a:rPr lang="fr-FR" sz="2100">
                <a:solidFill>
                  <a:srgbClr val="000000"/>
                </a:solidFill>
                <a:latin typeface="Trebuchet MS"/>
              </a:rPr>
              <a:t>Une requête AJAX n’étant pas considérée comme un chargement de page classique, l’historique du navigateur n’évolue pas : nous devons gérer cela nous même : grâce à l’Api History, par exemple.</a:t>
            </a:r>
            <a:endParaRPr/>
          </a:p>
          <a:p>
            <a:pPr>
              <a:lnSpc>
                <a:spcPct val="100000"/>
              </a:lnSpc>
            </a:pPr>
            <a:endParaRPr/>
          </a:p>
        </p:txBody>
      </p:sp>
    </p:spTree>
  </p:cSld>
  <p:timing>
    <p:tnLst>
      <p:par>
        <p:cTn id="273" dur="indefinite" restart="never" nodeType="tmRoot">
          <p:childTnLst>
            <p:seq>
              <p:cTn id="274" nodeType="mainSeq"/>
              <p:prevCondLst>
                <p:cond delay="0" evt="onPrev">
                  <p:tgtEl>
                    <p:sldTgt/>
                  </p:tgtEl>
                </p:cond>
              </p:prevCondLst>
              <p:nextCondLst>
                <p:cond delay="0" evt="onNext">
                  <p:tgtEl>
                    <p:sldTgt/>
                  </p:tgtEl>
                </p:cond>
              </p:nextCondLst>
            </p:seq>
          </p:childTnLst>
        </p:cTn>
      </p:par>
    </p:tnLst>
  </p:timing>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1" name="CustomShape 1"/>
          <p:cNvSpPr/>
          <p:nvPr/>
        </p:nvSpPr>
        <p:spPr>
          <a:xfrm>
            <a:off x="2484000" y="2494800"/>
            <a:ext cx="6474960" cy="1467360"/>
          </a:xfrm>
          <a:prstGeom prst="rect">
            <a:avLst/>
          </a:prstGeom>
          <a:noFill/>
          <a:ln>
            <a:noFill/>
          </a:ln>
        </p:spPr>
        <p:txBody>
          <a:bodyPr lIns="90000" rIns="90000" tIns="45000" bIns="45000" anchor="b"/>
          <a:p>
            <a:r>
              <a:rPr b="1" lang="fr-FR" sz="4000">
                <a:solidFill>
                  <a:srgbClr val="000000"/>
                </a:solidFill>
                <a:latin typeface="Trebuchet MS"/>
              </a:rPr>
              <a:t>3eme Partie</a:t>
            </a:r>
            <a:endParaRPr/>
          </a:p>
          <a:p>
            <a:r>
              <a:rPr b="1" lang="fr-FR" sz="4000">
                <a:solidFill>
                  <a:srgbClr val="000000"/>
                </a:solidFill>
                <a:latin typeface="Trebuchet MS"/>
              </a:rPr>
              <a:t>HTML5/CSS3</a:t>
            </a:r>
            <a:endParaRPr/>
          </a:p>
          <a:p>
            <a:pPr>
              <a:lnSpc>
                <a:spcPct val="100000"/>
              </a:lnSpc>
            </a:pPr>
            <a:r>
              <a:rPr b="1" lang="fr-FR" sz="4000">
                <a:solidFill>
                  <a:srgbClr val="000000"/>
                </a:solidFill>
                <a:latin typeface="Trebuchet MS"/>
              </a:rPr>
              <a:t>La révolution du web</a:t>
            </a:r>
            <a:endParaRPr/>
          </a:p>
        </p:txBody>
      </p:sp>
    </p:spTree>
  </p:cSld>
  <p:timing>
    <p:tnLst>
      <p:par>
        <p:cTn id="275" dur="indefinite" restart="never" nodeType="tmRoot">
          <p:childTnLst>
            <p:seq>
              <p:cTn id="276" nodeType="mainSeq"/>
              <p:prevCondLst>
                <p:cond delay="0" evt="onPrev">
                  <p:tgtEl>
                    <p:sldTgt/>
                  </p:tgtEl>
                </p:cond>
              </p:prevCondLst>
              <p:nextCondLst>
                <p:cond delay="0" evt="onNext">
                  <p:tgtEl>
                    <p:sldTgt/>
                  </p:tgtEl>
                </p:cond>
              </p:nextCondLst>
            </p:seq>
          </p:childTnLst>
        </p:cTn>
      </p:par>
    </p:tnLst>
  </p:timing>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2"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Introduction: Pourquoi HTML5 ?</a:t>
            </a:r>
            <a:endParaRPr/>
          </a:p>
        </p:txBody>
      </p:sp>
      <p:sp>
        <p:nvSpPr>
          <p:cNvPr id="563"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2AC0D2FB-2FA2-49F8-93F1-9800FFA1BA31}" type="slidenum">
              <a:rPr b="1" lang="fr-FR" sz="1400">
                <a:solidFill>
                  <a:srgbClr val="000000"/>
                </a:solidFill>
                <a:latin typeface="Trebuchet MS"/>
              </a:rPr>
              <a:t>&lt;numéro&gt;</a:t>
            </a:fld>
            <a:endParaRPr/>
          </a:p>
        </p:txBody>
      </p:sp>
      <p:sp>
        <p:nvSpPr>
          <p:cNvPr id="564" name="CustomShape 3"/>
          <p:cNvSpPr/>
          <p:nvPr/>
        </p:nvSpPr>
        <p:spPr>
          <a:xfrm>
            <a:off x="1404000" y="1425600"/>
            <a:ext cx="7198560" cy="517032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Verbatim :</a:t>
            </a:r>
            <a:r>
              <a:rPr lang="fr-FR" sz="2100">
                <a:solidFill>
                  <a:srgbClr val="000000"/>
                </a:solidFill>
                <a:latin typeface="Trebuchet MS"/>
              </a:rPr>
              <a:t>	</a:t>
            </a:r>
            <a:endParaRPr/>
          </a:p>
          <a:p>
            <a:pPr lvl="1">
              <a:lnSpc>
                <a:spcPct val="100000"/>
              </a:lnSpc>
              <a:buFont typeface="Arial"/>
              <a:buChar char="•"/>
            </a:pPr>
            <a:r>
              <a:rPr lang="fr-FR" sz="2100">
                <a:solidFill>
                  <a:srgbClr val="000000"/>
                </a:solidFill>
                <a:latin typeface="Trebuchet MS"/>
              </a:rPr>
              <a:t>« The world is moving to HTML5 » Steve Jobs</a:t>
            </a:r>
            <a:endParaRPr/>
          </a:p>
          <a:p>
            <a:pPr>
              <a:lnSpc>
                <a:spcPct val="100000"/>
              </a:lnSpc>
            </a:pPr>
            <a:endParaRPr/>
          </a:p>
          <a:p>
            <a:pPr>
              <a:lnSpc>
                <a:spcPct val="100000"/>
              </a:lnSpc>
              <a:buSzPct val="25000"/>
              <a:buFont typeface="Arial"/>
              <a:buChar char="•"/>
            </a:pPr>
            <a:r>
              <a:rPr lang="fr-FR" sz="2100">
                <a:solidFill>
                  <a:srgbClr val="000000"/>
                </a:solidFill>
                <a:latin typeface="Trebuchet MS"/>
              </a:rPr>
              <a:t>Rétro compatibilité.</a:t>
            </a:r>
            <a:endParaRPr/>
          </a:p>
          <a:p>
            <a:pPr>
              <a:lnSpc>
                <a:spcPct val="100000"/>
              </a:lnSpc>
            </a:pPr>
            <a:endParaRPr/>
          </a:p>
          <a:p>
            <a:pPr>
              <a:lnSpc>
                <a:spcPct val="100000"/>
              </a:lnSpc>
              <a:buSzPct val="25000"/>
              <a:buFont typeface="Arial"/>
              <a:buChar char="•"/>
            </a:pPr>
            <a:r>
              <a:rPr lang="fr-FR" sz="2100">
                <a:solidFill>
                  <a:srgbClr val="000000"/>
                </a:solidFill>
                <a:latin typeface="Trebuchet MS"/>
              </a:rPr>
              <a:t>Réelle documentation.</a:t>
            </a:r>
            <a:endParaRPr/>
          </a:p>
          <a:p>
            <a:pPr>
              <a:lnSpc>
                <a:spcPct val="100000"/>
              </a:lnSpc>
            </a:pPr>
            <a:endParaRPr/>
          </a:p>
          <a:p>
            <a:pPr>
              <a:lnSpc>
                <a:spcPct val="100000"/>
              </a:lnSpc>
              <a:buSzPct val="25000"/>
              <a:buFont typeface="Arial"/>
              <a:buChar char="•"/>
            </a:pPr>
            <a:r>
              <a:rPr lang="fr-FR" sz="2100">
                <a:solidFill>
                  <a:srgbClr val="000000"/>
                </a:solidFill>
                <a:latin typeface="Trebuchet MS"/>
              </a:rPr>
              <a:t>Tout ceci uniquement grâce à un nouveau DOCTYPE.</a:t>
            </a:r>
            <a:endParaRPr/>
          </a:p>
          <a:p>
            <a:pPr>
              <a:lnSpc>
                <a:spcPct val="100000"/>
              </a:lnSpc>
            </a:pPr>
            <a:endParaRPr/>
          </a:p>
          <a:p>
            <a:pPr>
              <a:lnSpc>
                <a:spcPct val="100000"/>
              </a:lnSpc>
              <a:buSzPct val="25000"/>
              <a:buFont typeface="Arial"/>
              <a:buChar char="•"/>
            </a:pPr>
            <a:r>
              <a:rPr lang="fr-FR" sz="2100">
                <a:solidFill>
                  <a:srgbClr val="000000"/>
                </a:solidFill>
                <a:latin typeface="Trebuchet MS"/>
              </a:rPr>
              <a:t>Permettre de créer des « applications web » - Cloud Computing :</a:t>
            </a:r>
            <a:endParaRPr/>
          </a:p>
          <a:p>
            <a:pPr lvl="1">
              <a:lnSpc>
                <a:spcPct val="100000"/>
              </a:lnSpc>
              <a:buFont typeface="Arial"/>
              <a:buChar char="•"/>
            </a:pPr>
            <a:r>
              <a:rPr lang="fr-FR" sz="2100">
                <a:solidFill>
                  <a:srgbClr val="000000"/>
                </a:solidFill>
                <a:latin typeface="Trebuchet MS"/>
              </a:rPr>
              <a:t>compatibilité multi-navigateurs (et mobiles),</a:t>
            </a:r>
            <a:endParaRPr/>
          </a:p>
          <a:p>
            <a:pPr lvl="1">
              <a:lnSpc>
                <a:spcPct val="100000"/>
              </a:lnSpc>
              <a:buFont typeface="Arial"/>
              <a:buChar char="•"/>
            </a:pPr>
            <a:r>
              <a:rPr lang="fr-FR" sz="2100">
                <a:solidFill>
                  <a:srgbClr val="000000"/>
                </a:solidFill>
                <a:latin typeface="Trebuchet MS"/>
              </a:rPr>
              <a:t>stockage,</a:t>
            </a:r>
            <a:endParaRPr/>
          </a:p>
          <a:p>
            <a:pPr lvl="1">
              <a:lnSpc>
                <a:spcPct val="100000"/>
              </a:lnSpc>
              <a:buFont typeface="Arial"/>
              <a:buChar char="•"/>
            </a:pPr>
            <a:r>
              <a:rPr lang="fr-FR" sz="2100">
                <a:solidFill>
                  <a:srgbClr val="000000"/>
                </a:solidFill>
                <a:latin typeface="Trebuchet MS"/>
              </a:rPr>
              <a:t>géolocalisation.</a:t>
            </a:r>
            <a:endParaRPr/>
          </a:p>
          <a:p>
            <a:pPr lvl="1">
              <a:lnSpc>
                <a:spcPct val="100000"/>
              </a:lnSpc>
              <a:buFont typeface="Arial"/>
              <a:buChar char="•"/>
            </a:pPr>
            <a:r>
              <a:rPr lang="fr-FR" sz="2100">
                <a:solidFill>
                  <a:srgbClr val="000000"/>
                </a:solidFill>
                <a:latin typeface="Trebuchet MS"/>
              </a:rPr>
              <a:t>…</a:t>
            </a:r>
            <a:endParaRPr/>
          </a:p>
          <a:p>
            <a:pPr>
              <a:lnSpc>
                <a:spcPct val="100000"/>
              </a:lnSpc>
            </a:pPr>
            <a:endParaRPr/>
          </a:p>
        </p:txBody>
      </p:sp>
    </p:spTree>
  </p:cSld>
  <p:timing>
    <p:tnLst>
      <p:par>
        <p:cTn id="277" dur="indefinite" restart="never" nodeType="tmRoot">
          <p:childTnLst>
            <p:seq>
              <p:cTn id="278"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CustomShape 1"/>
          <p:cNvSpPr/>
          <p:nvPr/>
        </p:nvSpPr>
        <p:spPr>
          <a:xfrm>
            <a:off x="396000" y="6310800"/>
            <a:ext cx="608040" cy="519840"/>
          </a:xfrm>
          <a:prstGeom prst="rect">
            <a:avLst/>
          </a:prstGeom>
          <a:noFill/>
          <a:ln>
            <a:noFill/>
          </a:ln>
        </p:spPr>
        <p:txBody>
          <a:bodyPr lIns="90000" rIns="90000" tIns="45000" bIns="45000" anchor="ctr"/>
          <a:p>
            <a:pPr algn="ctr">
              <a:lnSpc>
                <a:spcPct val="100000"/>
              </a:lnSpc>
            </a:pPr>
            <a:fld id="{34328519-56A7-4A6F-9870-38D55FEECAA8}" type="slidenum">
              <a:rPr b="1" lang="fr-FR" sz="1400">
                <a:solidFill>
                  <a:srgbClr val="000000"/>
                </a:solidFill>
                <a:latin typeface="Trebuchet MS"/>
              </a:rPr>
              <a:t>&lt;numéro&gt;</a:t>
            </a:fld>
            <a:endParaRPr/>
          </a:p>
        </p:txBody>
      </p:sp>
      <p:sp>
        <p:nvSpPr>
          <p:cNvPr id="157" name="CustomShape 2"/>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CSS, le langage de mise en page du Web</a:t>
            </a:r>
            <a:endParaRPr/>
          </a:p>
        </p:txBody>
      </p:sp>
      <p:sp>
        <p:nvSpPr>
          <p:cNvPr id="158"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Appliquer un style à une balise</a:t>
            </a:r>
            <a:endParaRPr/>
          </a:p>
          <a:p>
            <a:pPr>
              <a:lnSpc>
                <a:spcPct val="100000"/>
              </a:lnSpc>
            </a:pPr>
            <a:endParaRPr/>
          </a:p>
          <a:p>
            <a:pPr>
              <a:lnSpc>
                <a:spcPct val="100000"/>
              </a:lnSpc>
            </a:pPr>
            <a:r>
              <a:rPr lang="fr-FR" sz="2100">
                <a:solidFill>
                  <a:srgbClr val="000000"/>
                </a:solidFill>
                <a:latin typeface="Trebuchet MS"/>
              </a:rPr>
              <a:t>	</a:t>
            </a:r>
            <a:r>
              <a:rPr lang="fr-FR" sz="2100">
                <a:solidFill>
                  <a:srgbClr val="000000"/>
                </a:solidFill>
                <a:latin typeface="Trebuchet MS"/>
              </a:rPr>
              <a:t>h2</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text-align: center;</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5" name="CustomShape 1"/>
          <p:cNvSpPr/>
          <p:nvPr/>
        </p:nvSpPr>
        <p:spPr>
          <a:xfrm>
            <a:off x="294120" y="2304000"/>
            <a:ext cx="8633160" cy="2254320"/>
          </a:xfrm>
          <a:prstGeom prst="rect">
            <a:avLst/>
          </a:prstGeom>
          <a:noFill/>
          <a:ln>
            <a:noFill/>
          </a:ln>
        </p:spPr>
        <p:txBody>
          <a:bodyPr wrap="none" lIns="90000" rIns="90000" tIns="45000" bIns="45000"/>
          <a:p>
            <a:pPr>
              <a:lnSpc>
                <a:spcPct val="100000"/>
              </a:lnSpc>
            </a:pPr>
            <a:r>
              <a:rPr lang="fr-FR" sz="2100">
                <a:solidFill>
                  <a:srgbClr val="000000"/>
                </a:solidFill>
                <a:latin typeface="Trebuchet MS"/>
              </a:rPr>
              <a:t>Objectif: Avec HTML5, possibilité de se passer des plugins (Flash, Silverlight) qui sont sources de failles de sécurité, prompts à des bugs, etc.</a:t>
            </a:r>
            <a:endParaRPr/>
          </a:p>
          <a:p>
            <a:pPr>
              <a:lnSpc>
                <a:spcPct val="100000"/>
              </a:lnSpc>
            </a:pPr>
            <a:endParaRPr/>
          </a:p>
          <a:p>
            <a:pPr>
              <a:lnSpc>
                <a:spcPct val="100000"/>
              </a:lnSpc>
            </a:pPr>
            <a:r>
              <a:rPr lang="fr-FR" sz="2100">
                <a:solidFill>
                  <a:srgbClr val="000000"/>
                </a:solidFill>
                <a:latin typeface="Trebuchet MS"/>
              </a:rPr>
              <a:t>Attention :</a:t>
            </a:r>
            <a:endParaRPr/>
          </a:p>
          <a:p>
            <a:pPr>
              <a:lnSpc>
                <a:spcPct val="100000"/>
              </a:lnSpc>
            </a:pPr>
            <a:r>
              <a:rPr lang="fr-FR" sz="2100">
                <a:solidFill>
                  <a:srgbClr val="000000"/>
                </a:solidFill>
                <a:latin typeface="Trebuchet MS"/>
              </a:rPr>
              <a:t>Certaines spécifications pas encore scellées !</a:t>
            </a:r>
            <a:endParaRPr/>
          </a:p>
          <a:p>
            <a:pPr>
              <a:lnSpc>
                <a:spcPct val="100000"/>
              </a:lnSpc>
            </a:pPr>
            <a:r>
              <a:rPr lang="fr-FR" sz="2100">
                <a:solidFill>
                  <a:srgbClr val="000000"/>
                </a:solidFill>
                <a:latin typeface="Trebuchet MS"/>
              </a:rPr>
              <a:t>Implémentation toujours en cours pour la majorité des navigateurs !</a:t>
            </a:r>
            <a:endParaRPr/>
          </a:p>
        </p:txBody>
      </p:sp>
    </p:spTree>
  </p:cSld>
  <p:timing>
    <p:tnLst>
      <p:par>
        <p:cTn id="279" dur="indefinite" restart="never" nodeType="tmRoot">
          <p:childTnLst>
            <p:seq>
              <p:cTn id="280" nodeType="mainSeq"/>
              <p:prevCondLst>
                <p:cond delay="0" evt="onPrev">
                  <p:tgtEl>
                    <p:sldTgt/>
                  </p:tgtEl>
                </p:cond>
              </p:prevCondLst>
              <p:nextCondLst>
                <p:cond delay="0" evt="onNext">
                  <p:tgtEl>
                    <p:sldTgt/>
                  </p:tgtEl>
                </p:cond>
              </p:nextCondLst>
            </p:seq>
          </p:childTnLst>
        </p:cTn>
      </p:par>
    </p:tnLst>
  </p:timing>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6"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Pourquoi CSS 3 ?</a:t>
            </a:r>
            <a:endParaRPr/>
          </a:p>
        </p:txBody>
      </p:sp>
      <p:sp>
        <p:nvSpPr>
          <p:cNvPr id="567"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Objectif: permettre de résoudre la plupart des problématiques du quotidien du designer sans avoir à utiliser d’outils comme PhotoShop ™</a:t>
            </a:r>
            <a:endParaRPr/>
          </a:p>
          <a:p>
            <a:pPr lvl="1">
              <a:lnSpc>
                <a:spcPct val="100000"/>
              </a:lnSpc>
              <a:buFont typeface="Arial"/>
              <a:buChar char="•"/>
            </a:pPr>
            <a:r>
              <a:rPr lang="fr-FR" sz="2100">
                <a:solidFill>
                  <a:srgbClr val="000000"/>
                </a:solidFill>
                <a:latin typeface="Trebuchet MS"/>
              </a:rPr>
              <a:t>Plusieurs fonds d’écrans</a:t>
            </a:r>
            <a:endParaRPr/>
          </a:p>
          <a:p>
            <a:pPr lvl="1">
              <a:lnSpc>
                <a:spcPct val="100000"/>
              </a:lnSpc>
              <a:buFont typeface="Arial"/>
              <a:buChar char="•"/>
            </a:pPr>
            <a:r>
              <a:rPr lang="fr-FR" sz="2100">
                <a:solidFill>
                  <a:srgbClr val="000000"/>
                </a:solidFill>
                <a:latin typeface="Trebuchet MS"/>
              </a:rPr>
              <a:t>Opacité</a:t>
            </a:r>
            <a:endParaRPr/>
          </a:p>
          <a:p>
            <a:pPr lvl="1">
              <a:lnSpc>
                <a:spcPct val="100000"/>
              </a:lnSpc>
              <a:buFont typeface="Arial"/>
              <a:buChar char="•"/>
            </a:pPr>
            <a:r>
              <a:rPr lang="fr-FR" sz="2100">
                <a:solidFill>
                  <a:srgbClr val="000000"/>
                </a:solidFill>
                <a:latin typeface="Trebuchet MS"/>
              </a:rPr>
              <a:t>Arrondis</a:t>
            </a:r>
            <a:endParaRPr/>
          </a:p>
          <a:p>
            <a:pPr lvl="1">
              <a:lnSpc>
                <a:spcPct val="100000"/>
              </a:lnSpc>
              <a:buFont typeface="Arial"/>
              <a:buChar char="•"/>
            </a:pPr>
            <a:r>
              <a:rPr lang="fr-FR" sz="2100">
                <a:solidFill>
                  <a:srgbClr val="000000"/>
                </a:solidFill>
                <a:latin typeface="Trebuchet MS"/>
              </a:rPr>
              <a:t>…</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SzPct val="25000"/>
              <a:buFont typeface="Arial"/>
              <a:buChar char="•"/>
            </a:pPr>
            <a:r>
              <a:rPr lang="fr-FR" sz="2100">
                <a:solidFill>
                  <a:srgbClr val="000000"/>
                </a:solidFill>
                <a:latin typeface="Trebuchet MS"/>
              </a:rPr>
              <a:t>Peut s’utiliser sans lien avec HTML5</a:t>
            </a:r>
            <a:endParaRPr/>
          </a:p>
        </p:txBody>
      </p:sp>
      <p:sp>
        <p:nvSpPr>
          <p:cNvPr id="568"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03E5CAC7-8737-4891-9D2A-0C52B861BD9E}" type="slidenum">
              <a:rPr b="1" lang="fr-FR" sz="1400">
                <a:solidFill>
                  <a:srgbClr val="000000"/>
                </a:solidFill>
                <a:latin typeface="Trebuchet MS"/>
              </a:rPr>
              <a:t>&lt;numéro&gt;</a:t>
            </a:fld>
            <a:endParaRPr/>
          </a:p>
        </p:txBody>
      </p:sp>
      <p:pic>
        <p:nvPicPr>
          <p:cNvPr id="569" name="Picture 2" descr=""/>
          <p:cNvPicPr/>
          <p:nvPr/>
        </p:nvPicPr>
        <p:blipFill>
          <a:blip r:embed="rId1"/>
          <a:stretch>
            <a:fillRect/>
          </a:stretch>
        </p:blipFill>
        <p:spPr>
          <a:xfrm>
            <a:off x="5508000" y="2709000"/>
            <a:ext cx="2665440" cy="2399040"/>
          </a:xfrm>
          <a:prstGeom prst="rect">
            <a:avLst/>
          </a:prstGeom>
          <a:ln>
            <a:noFill/>
          </a:ln>
        </p:spPr>
      </p:pic>
    </p:spTree>
  </p:cSld>
  <p:timing>
    <p:tnLst>
      <p:par>
        <p:cTn id="281" dur="indefinite" restart="never" nodeType="tmRoot">
          <p:childTnLst>
            <p:seq>
              <p:cTn id="282" nodeType="mainSeq"/>
              <p:prevCondLst>
                <p:cond delay="0" evt="onPrev">
                  <p:tgtEl>
                    <p:sldTgt/>
                  </p:tgtEl>
                </p:cond>
              </p:prevCondLst>
              <p:nextCondLst>
                <p:cond delay="0" evt="onNext">
                  <p:tgtEl>
                    <p:sldTgt/>
                  </p:tgtEl>
                </p:cond>
              </p:nextCondLst>
            </p:seq>
          </p:childTnLst>
        </p:cTn>
      </p:par>
    </p:tnLst>
  </p:timing>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0"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Sommaire</a:t>
            </a:r>
            <a:endParaRPr/>
          </a:p>
        </p:txBody>
      </p:sp>
      <p:sp>
        <p:nvSpPr>
          <p:cNvPr id="571"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Les nouvelles balises et la nouvelle sémantique</a:t>
            </a:r>
            <a:endParaRPr/>
          </a:p>
          <a:p>
            <a:pPr>
              <a:lnSpc>
                <a:spcPct val="100000"/>
              </a:lnSpc>
              <a:buSzPct val="25000"/>
              <a:buFont typeface="Arial"/>
              <a:buChar char="•"/>
            </a:pPr>
            <a:r>
              <a:rPr lang="fr-FR" sz="2100">
                <a:solidFill>
                  <a:srgbClr val="000000"/>
                </a:solidFill>
                <a:latin typeface="Trebuchet MS"/>
              </a:rPr>
              <a:t>Les nouveautés sur les formulaires</a:t>
            </a:r>
            <a:endParaRPr/>
          </a:p>
          <a:p>
            <a:pPr>
              <a:lnSpc>
                <a:spcPct val="100000"/>
              </a:lnSpc>
              <a:buSzPct val="25000"/>
              <a:buFont typeface="Arial"/>
              <a:buChar char="•"/>
            </a:pPr>
            <a:r>
              <a:rPr lang="fr-FR" sz="2100">
                <a:solidFill>
                  <a:srgbClr val="000000"/>
                </a:solidFill>
                <a:latin typeface="Trebuchet MS"/>
              </a:rPr>
              <a:t>Les balises &lt;video&gt; et &lt;audio&gt;</a:t>
            </a:r>
            <a:endParaRPr/>
          </a:p>
          <a:p>
            <a:pPr>
              <a:lnSpc>
                <a:spcPct val="100000"/>
              </a:lnSpc>
              <a:buSzPct val="25000"/>
              <a:buFont typeface="Arial"/>
              <a:buChar char="•"/>
            </a:pPr>
            <a:r>
              <a:rPr lang="fr-FR" sz="2100">
                <a:solidFill>
                  <a:srgbClr val="000000"/>
                </a:solidFill>
                <a:latin typeface="Trebuchet MS"/>
              </a:rPr>
              <a:t>Les nouvelles APIs HTML5</a:t>
            </a:r>
            <a:endParaRPr/>
          </a:p>
          <a:p>
            <a:pPr>
              <a:lnSpc>
                <a:spcPct val="100000"/>
              </a:lnSpc>
              <a:buSzPct val="25000"/>
              <a:buFont typeface="Arial"/>
              <a:buChar char="•"/>
            </a:pPr>
            <a:r>
              <a:rPr lang="fr-FR" sz="2100">
                <a:solidFill>
                  <a:srgbClr val="000000"/>
                </a:solidFill>
                <a:latin typeface="Trebuchet MS"/>
              </a:rPr>
              <a:t>Dessiner en HTML5</a:t>
            </a:r>
            <a:endParaRPr/>
          </a:p>
          <a:p>
            <a:pPr>
              <a:lnSpc>
                <a:spcPct val="100000"/>
              </a:lnSpc>
              <a:buSzPct val="25000"/>
              <a:buFont typeface="Arial"/>
              <a:buChar char="•"/>
            </a:pPr>
            <a:r>
              <a:rPr lang="fr-FR" sz="2100">
                <a:solidFill>
                  <a:srgbClr val="000000"/>
                </a:solidFill>
                <a:latin typeface="Trebuchet MS"/>
              </a:rPr>
              <a:t>Les nouveaux évènements</a:t>
            </a:r>
            <a:endParaRPr/>
          </a:p>
          <a:p>
            <a:pPr>
              <a:lnSpc>
                <a:spcPct val="100000"/>
              </a:lnSpc>
              <a:buSzPct val="25000"/>
              <a:buFont typeface="Arial"/>
              <a:buChar char="•"/>
            </a:pPr>
            <a:r>
              <a:rPr lang="fr-FR" sz="2100">
                <a:solidFill>
                  <a:srgbClr val="000000"/>
                </a:solidFill>
                <a:latin typeface="Trebuchet MS"/>
              </a:rPr>
              <a:t>La communication en HTML5</a:t>
            </a:r>
            <a:endParaRPr/>
          </a:p>
          <a:p>
            <a:pPr>
              <a:lnSpc>
                <a:spcPct val="100000"/>
              </a:lnSpc>
              <a:buSzPct val="25000"/>
              <a:buFont typeface="Arial"/>
              <a:buChar char="•"/>
            </a:pPr>
            <a:r>
              <a:rPr lang="fr-FR" sz="2100">
                <a:solidFill>
                  <a:srgbClr val="000000"/>
                </a:solidFill>
                <a:latin typeface="Trebuchet MS"/>
              </a:rPr>
              <a:t>La géo-localisation</a:t>
            </a:r>
            <a:endParaRPr/>
          </a:p>
          <a:p>
            <a:pPr>
              <a:lnSpc>
                <a:spcPct val="100000"/>
              </a:lnSpc>
              <a:buSzPct val="25000"/>
              <a:buFont typeface="Arial"/>
              <a:buChar char="•"/>
            </a:pPr>
            <a:r>
              <a:rPr lang="fr-FR" sz="2100">
                <a:solidFill>
                  <a:srgbClr val="000000"/>
                </a:solidFill>
                <a:latin typeface="Trebuchet MS"/>
              </a:rPr>
              <a:t>Le stockage local</a:t>
            </a:r>
            <a:endParaRPr/>
          </a:p>
          <a:p>
            <a:pPr>
              <a:lnSpc>
                <a:spcPct val="100000"/>
              </a:lnSpc>
              <a:buSzPct val="25000"/>
              <a:buFont typeface="Arial"/>
              <a:buChar char="•"/>
            </a:pPr>
            <a:r>
              <a:rPr lang="fr-FR" sz="2100">
                <a:solidFill>
                  <a:srgbClr val="000000"/>
                </a:solidFill>
                <a:latin typeface="Trebuchet MS"/>
              </a:rPr>
              <a:t>SASS</a:t>
            </a:r>
            <a:endParaRPr/>
          </a:p>
          <a:p>
            <a:pPr>
              <a:lnSpc>
                <a:spcPct val="100000"/>
              </a:lnSpc>
              <a:buSzPct val="25000"/>
              <a:buFont typeface="Arial"/>
              <a:buChar char="•"/>
            </a:pPr>
            <a:r>
              <a:rPr lang="fr-FR" sz="2100">
                <a:solidFill>
                  <a:srgbClr val="000000"/>
                </a:solidFill>
                <a:latin typeface="Trebuchet MS"/>
              </a:rPr>
              <a:t>Les nouveautés CSS3</a:t>
            </a:r>
            <a:endParaRPr/>
          </a:p>
        </p:txBody>
      </p:sp>
      <p:sp>
        <p:nvSpPr>
          <p:cNvPr id="572"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66C92969-35E9-40FD-BC5B-AFDADC9BED99}" type="slidenum">
              <a:rPr b="1" lang="fr-FR" sz="1400">
                <a:solidFill>
                  <a:srgbClr val="000000"/>
                </a:solidFill>
                <a:latin typeface="Trebuchet MS"/>
              </a:rPr>
              <a:t>&lt;numéro&gt;</a:t>
            </a:fld>
            <a:endParaRPr/>
          </a:p>
        </p:txBody>
      </p:sp>
    </p:spTree>
  </p:cSld>
  <p:timing>
    <p:tnLst>
      <p:par>
        <p:cTn id="283" dur="indefinite" restart="never" nodeType="tmRoot">
          <p:childTnLst>
            <p:seq>
              <p:cTn id="284" nodeType="mainSeq"/>
              <p:prevCondLst>
                <p:cond delay="0" evt="onPrev">
                  <p:tgtEl>
                    <p:sldTgt/>
                  </p:tgtEl>
                </p:cond>
              </p:prevCondLst>
              <p:nextCondLst>
                <p:cond delay="0" evt="onNext">
                  <p:tgtEl>
                    <p:sldTgt/>
                  </p:tgtEl>
                </p:cond>
              </p:nextCondLst>
            </p:seq>
          </p:childTnLst>
        </p:cTn>
      </p:par>
    </p:tnLst>
  </p:timing>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3"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Avant de faire du HTML5 …</a:t>
            </a:r>
            <a:endParaRPr/>
          </a:p>
        </p:txBody>
      </p:sp>
      <p:sp>
        <p:nvSpPr>
          <p:cNvPr id="574"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000">
                <a:solidFill>
                  <a:srgbClr val="000000"/>
                </a:solidFill>
                <a:latin typeface="Trebuchet MS"/>
              </a:rPr>
              <a:t>Assurons nous que le client le supporte !</a:t>
            </a:r>
            <a:endParaRPr/>
          </a:p>
          <a:p>
            <a:pPr>
              <a:lnSpc>
                <a:spcPct val="100000"/>
              </a:lnSpc>
              <a:buSzPct val="25000"/>
              <a:buFont typeface="Arial"/>
              <a:buChar char="•"/>
            </a:pPr>
            <a:r>
              <a:rPr lang="fr-FR" sz="2000">
                <a:solidFill>
                  <a:srgbClr val="000000"/>
                </a:solidFill>
                <a:latin typeface="Trebuchet MS"/>
              </a:rPr>
              <a:t>HTML5 n’est pas un gros module, mais un regroupement de plusieurs (canvas, video, geolocalisation, etc.) </a:t>
            </a:r>
            <a:endParaRPr/>
          </a:p>
          <a:p>
            <a:pPr>
              <a:lnSpc>
                <a:spcPct val="100000"/>
              </a:lnSpc>
              <a:buSzPct val="25000"/>
              <a:buFont typeface="Arial"/>
              <a:buChar char="•"/>
            </a:pPr>
            <a:r>
              <a:rPr lang="fr-FR" sz="2000">
                <a:solidFill>
                  <a:srgbClr val="000000"/>
                </a:solidFill>
                <a:latin typeface="Trebuchet MS"/>
              </a:rPr>
              <a:t>Vous devez donc les vérifier un à un.</a:t>
            </a:r>
            <a:endParaRPr/>
          </a:p>
          <a:p>
            <a:pPr>
              <a:lnSpc>
                <a:spcPct val="100000"/>
              </a:lnSpc>
              <a:buSzPct val="25000"/>
              <a:buFont typeface="Arial"/>
              <a:buChar char="•"/>
            </a:pPr>
            <a:r>
              <a:rPr lang="fr-FR" sz="2000">
                <a:solidFill>
                  <a:srgbClr val="000000"/>
                </a:solidFill>
                <a:latin typeface="Trebuchet MS"/>
              </a:rPr>
              <a:t>Modernizr est un projet Open Source permettant de vérifier chacun des modules HTML5 et CSS3.</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SzPct val="25000"/>
              <a:buFont typeface="Arial"/>
              <a:buChar char="•"/>
            </a:pPr>
            <a:r>
              <a:rPr lang="fr-FR" sz="2000" u="sng">
                <a:solidFill>
                  <a:srgbClr val="d2611c"/>
                </a:solidFill>
                <a:latin typeface="Trebuchet MS"/>
              </a:rPr>
              <a:t>http://www.html5test.com/</a:t>
            </a:r>
            <a:r>
              <a:rPr lang="fr-FR" sz="2000">
                <a:solidFill>
                  <a:srgbClr val="000000"/>
                </a:solidFill>
                <a:latin typeface="Trebuchet MS"/>
              </a:rPr>
              <a:t> </a:t>
            </a:r>
            <a:endParaRPr/>
          </a:p>
        </p:txBody>
      </p:sp>
      <p:pic>
        <p:nvPicPr>
          <p:cNvPr id="575" name="Picture 2" descr=""/>
          <p:cNvPicPr/>
          <p:nvPr/>
        </p:nvPicPr>
        <p:blipFill>
          <a:blip r:embed="rId1"/>
          <a:stretch>
            <a:fillRect/>
          </a:stretch>
        </p:blipFill>
        <p:spPr>
          <a:xfrm>
            <a:off x="642960" y="3929040"/>
            <a:ext cx="3198960" cy="2036880"/>
          </a:xfrm>
          <a:prstGeom prst="rect">
            <a:avLst/>
          </a:prstGeom>
          <a:ln>
            <a:noFill/>
          </a:ln>
        </p:spPr>
      </p:pic>
      <p:pic>
        <p:nvPicPr>
          <p:cNvPr id="576" name="Picture 3" descr=""/>
          <p:cNvPicPr/>
          <p:nvPr/>
        </p:nvPicPr>
        <p:blipFill>
          <a:blip r:embed="rId2"/>
          <a:stretch>
            <a:fillRect/>
          </a:stretch>
        </p:blipFill>
        <p:spPr>
          <a:xfrm>
            <a:off x="4643280" y="3857760"/>
            <a:ext cx="3246480" cy="1008360"/>
          </a:xfrm>
          <a:prstGeom prst="rect">
            <a:avLst/>
          </a:prstGeom>
          <a:ln>
            <a:noFill/>
          </a:ln>
        </p:spPr>
      </p:pic>
      <p:sp>
        <p:nvSpPr>
          <p:cNvPr id="577"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B2156512-83D9-4085-B7F7-21A816703B09}" type="slidenum">
              <a:rPr b="1" lang="fr-FR" sz="1400">
                <a:solidFill>
                  <a:srgbClr val="000000"/>
                </a:solidFill>
                <a:latin typeface="Trebuchet MS"/>
              </a:rPr>
              <a:t>&lt;numéro&gt;</a:t>
            </a:fld>
            <a:endParaRPr/>
          </a:p>
        </p:txBody>
      </p:sp>
    </p:spTree>
  </p:cSld>
  <p:timing>
    <p:tnLst>
      <p:par>
        <p:cTn id="285" dur="indefinite" restart="never" nodeType="tmRoot">
          <p:childTnLst>
            <p:seq>
              <p:cTn id="286" nodeType="mainSeq"/>
              <p:prevCondLst>
                <p:cond delay="0" evt="onPrev">
                  <p:tgtEl>
                    <p:sldTgt/>
                  </p:tgtEl>
                </p:cond>
              </p:prevCondLst>
              <p:nextCondLst>
                <p:cond delay="0" evt="onNext">
                  <p:tgtEl>
                    <p:sldTgt/>
                  </p:tgtEl>
                </p:cond>
              </p:nextCondLst>
            </p:seq>
          </p:childTnLst>
        </p:cTn>
      </p:par>
    </p:tnLst>
  </p:timing>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8" name="CustomShape 1"/>
          <p:cNvSpPr/>
          <p:nvPr/>
        </p:nvSpPr>
        <p:spPr>
          <a:xfrm>
            <a:off x="2484000" y="2494800"/>
            <a:ext cx="6474960" cy="1467360"/>
          </a:xfrm>
          <a:prstGeom prst="rect">
            <a:avLst/>
          </a:prstGeom>
          <a:noFill/>
          <a:ln>
            <a:noFill/>
          </a:ln>
        </p:spPr>
        <p:txBody>
          <a:bodyPr lIns="90000" rIns="90000" tIns="45000" bIns="45000" anchor="b"/>
          <a:p>
            <a:pPr algn="r">
              <a:lnSpc>
                <a:spcPct val="100000"/>
              </a:lnSpc>
            </a:pPr>
            <a:r>
              <a:rPr b="1" lang="fr-FR" sz="4000">
                <a:solidFill>
                  <a:srgbClr val="000000"/>
                </a:solidFill>
                <a:latin typeface="Trebuchet MS"/>
              </a:rPr>
              <a:t>Le balisage</a:t>
            </a:r>
            <a:endParaRPr/>
          </a:p>
        </p:txBody>
      </p:sp>
    </p:spTree>
  </p:cSld>
  <p:timing>
    <p:tnLst>
      <p:par>
        <p:cTn id="287" dur="indefinite" restart="never" nodeType="tmRoot">
          <p:childTnLst>
            <p:seq>
              <p:cTn id="288" nodeType="mainSeq"/>
              <p:prevCondLst>
                <p:cond delay="0" evt="onPrev">
                  <p:tgtEl>
                    <p:sldTgt/>
                  </p:tgtEl>
                </p:cond>
              </p:prevCondLst>
              <p:nextCondLst>
                <p:cond delay="0" evt="onNext">
                  <p:tgtEl>
                    <p:sldTgt/>
                  </p:tgtEl>
                </p:cond>
              </p:nextCondLst>
            </p:seq>
          </p:childTnLst>
        </p:cTn>
      </p:par>
    </p:tnLst>
  </p:timing>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9"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Nouveaux éléments Sémantiques</a:t>
            </a:r>
            <a:endParaRPr/>
          </a:p>
        </p:txBody>
      </p:sp>
      <p:sp>
        <p:nvSpPr>
          <p:cNvPr id="580"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De nouvelles balises font leur apparition : meilleure sémantique, meilleur référencement</a:t>
            </a:r>
            <a:endParaRPr/>
          </a:p>
          <a:p>
            <a:pPr>
              <a:lnSpc>
                <a:spcPct val="100000"/>
              </a:lnSpc>
            </a:pPr>
            <a:endParaRPr/>
          </a:p>
          <a:p>
            <a:pPr lvl="1">
              <a:lnSpc>
                <a:spcPct val="100000"/>
              </a:lnSpc>
              <a:buFont typeface="Arial"/>
              <a:buChar char="•"/>
            </a:pPr>
            <a:r>
              <a:rPr lang="fr-FR" sz="2100">
                <a:solidFill>
                  <a:srgbClr val="000000"/>
                </a:solidFill>
                <a:latin typeface="Trebuchet MS"/>
              </a:rPr>
              <a:t>&lt;header&gt;</a:t>
            </a:r>
            <a:endParaRPr/>
          </a:p>
          <a:p>
            <a:pPr lvl="1">
              <a:lnSpc>
                <a:spcPct val="100000"/>
              </a:lnSpc>
              <a:buFont typeface="Arial"/>
              <a:buChar char="•"/>
            </a:pPr>
            <a:r>
              <a:rPr lang="fr-FR" sz="2100">
                <a:solidFill>
                  <a:srgbClr val="000000"/>
                </a:solidFill>
                <a:latin typeface="Trebuchet MS"/>
              </a:rPr>
              <a:t>&lt;nav&gt;</a:t>
            </a:r>
            <a:endParaRPr/>
          </a:p>
          <a:p>
            <a:pPr lvl="1">
              <a:lnSpc>
                <a:spcPct val="100000"/>
              </a:lnSpc>
              <a:buFont typeface="Arial"/>
              <a:buChar char="•"/>
            </a:pPr>
            <a:r>
              <a:rPr lang="fr-FR" sz="2100">
                <a:solidFill>
                  <a:srgbClr val="000000"/>
                </a:solidFill>
                <a:latin typeface="Trebuchet MS"/>
              </a:rPr>
              <a:t>&lt;article&gt;</a:t>
            </a:r>
            <a:endParaRPr/>
          </a:p>
          <a:p>
            <a:pPr lvl="1">
              <a:lnSpc>
                <a:spcPct val="100000"/>
              </a:lnSpc>
              <a:buFont typeface="Arial"/>
              <a:buChar char="•"/>
            </a:pPr>
            <a:r>
              <a:rPr lang="fr-FR" sz="2100">
                <a:solidFill>
                  <a:srgbClr val="000000"/>
                </a:solidFill>
                <a:latin typeface="Trebuchet MS"/>
              </a:rPr>
              <a:t>&lt;time&gt;</a:t>
            </a:r>
            <a:endParaRPr/>
          </a:p>
          <a:p>
            <a:pPr lvl="1">
              <a:lnSpc>
                <a:spcPct val="100000"/>
              </a:lnSpc>
              <a:buFont typeface="Arial"/>
              <a:buChar char="•"/>
            </a:pPr>
            <a:r>
              <a:rPr lang="fr-FR" sz="2100">
                <a:solidFill>
                  <a:srgbClr val="000000"/>
                </a:solidFill>
                <a:latin typeface="Trebuchet MS"/>
              </a:rPr>
              <a:t>&lt;footer&gt;</a:t>
            </a:r>
            <a:endParaRPr/>
          </a:p>
          <a:p>
            <a:pPr lvl="1">
              <a:lnSpc>
                <a:spcPct val="100000"/>
              </a:lnSpc>
              <a:buFont typeface="Arial"/>
              <a:buChar char="•"/>
            </a:pPr>
            <a:r>
              <a:rPr lang="fr-FR" sz="2100">
                <a:solidFill>
                  <a:srgbClr val="000000"/>
                </a:solidFill>
                <a:latin typeface="Trebuchet MS"/>
              </a:rPr>
              <a:t>…</a:t>
            </a:r>
            <a:endParaRPr/>
          </a:p>
        </p:txBody>
      </p:sp>
      <p:sp>
        <p:nvSpPr>
          <p:cNvPr id="581"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6DCD1595-41E3-425B-B015-E2B294C933B9}" type="slidenum">
              <a:rPr b="1" lang="fr-FR" sz="1400">
                <a:solidFill>
                  <a:srgbClr val="000000"/>
                </a:solidFill>
                <a:latin typeface="Trebuchet MS"/>
              </a:rPr>
              <a:t>&lt;numéro&gt;</a:t>
            </a:fld>
            <a:endParaRPr/>
          </a:p>
        </p:txBody>
      </p:sp>
    </p:spTree>
  </p:cSld>
  <p:timing>
    <p:tnLst>
      <p:par>
        <p:cTn id="289" dur="indefinite" restart="never" nodeType="tmRoot">
          <p:childTnLst>
            <p:seq>
              <p:cTn id="290" nodeType="mainSeq"/>
              <p:prevCondLst>
                <p:cond delay="0" evt="onPrev">
                  <p:tgtEl>
                    <p:sldTgt/>
                  </p:tgtEl>
                </p:cond>
              </p:prevCondLst>
              <p:nextCondLst>
                <p:cond delay="0" evt="onNext">
                  <p:tgtEl>
                    <p:sldTgt/>
                  </p:tgtEl>
                </p:cond>
              </p:nextCondLst>
            </p:seq>
          </p:childTnLst>
        </p:cTn>
      </p:par>
    </p:tnLst>
  </p:timing>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2"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&lt;HEADER&gt;</a:t>
            </a:r>
            <a:endParaRPr/>
          </a:p>
        </p:txBody>
      </p:sp>
      <p:sp>
        <p:nvSpPr>
          <p:cNvPr id="583"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Balise spécifiant l’emplacement de l’en-tête de la page, d’un conteneur, d’un article…</a:t>
            </a:r>
            <a:endParaRPr/>
          </a:p>
          <a:p>
            <a:pPr>
              <a:lnSpc>
                <a:spcPct val="100000"/>
              </a:lnSpc>
            </a:pPr>
            <a:endParaRPr/>
          </a:p>
          <a:p>
            <a:pPr>
              <a:lnSpc>
                <a:spcPct val="100000"/>
              </a:lnSpc>
              <a:buSzPct val="25000"/>
              <a:buFont typeface="Arial"/>
              <a:buChar char="•"/>
            </a:pPr>
            <a:r>
              <a:rPr lang="fr-FR" sz="2100">
                <a:solidFill>
                  <a:srgbClr val="000000"/>
                </a:solidFill>
                <a:latin typeface="Trebuchet MS"/>
              </a:rPr>
              <a:t>Peut-être placée n’importe où mais a un sens différent selon l’endroit où on la place</a:t>
            </a:r>
            <a:endParaRPr/>
          </a:p>
          <a:p>
            <a:pPr>
              <a:lnSpc>
                <a:spcPct val="100000"/>
              </a:lnSpc>
            </a:pPr>
            <a:endParaRPr/>
          </a:p>
          <a:p>
            <a:pPr lvl="1">
              <a:lnSpc>
                <a:spcPct val="100000"/>
              </a:lnSpc>
              <a:buFont typeface="Arial"/>
              <a:buChar char="•"/>
            </a:pPr>
            <a:r>
              <a:rPr lang="fr-FR" sz="2100">
                <a:solidFill>
                  <a:srgbClr val="000000"/>
                </a:solidFill>
                <a:latin typeface="Trebuchet MS"/>
              </a:rPr>
              <a:t>&lt;header&gt; après &lt;body&gt; : en-tête de la page</a:t>
            </a:r>
            <a:endParaRPr/>
          </a:p>
          <a:p>
            <a:pPr lvl="1">
              <a:lnSpc>
                <a:spcPct val="100000"/>
              </a:lnSpc>
              <a:buFont typeface="Arial"/>
              <a:buChar char="•"/>
            </a:pPr>
            <a:r>
              <a:rPr lang="fr-FR" sz="2100">
                <a:solidFill>
                  <a:srgbClr val="000000"/>
                </a:solidFill>
                <a:latin typeface="Trebuchet MS"/>
              </a:rPr>
              <a:t>&lt;header&gt; après &lt;article&gt; : en-tête de l’article</a:t>
            </a:r>
            <a:endParaRPr/>
          </a:p>
          <a:p>
            <a:pPr lvl="1">
              <a:lnSpc>
                <a:spcPct val="100000"/>
              </a:lnSpc>
              <a:buFont typeface="Arial"/>
              <a:buChar char="•"/>
            </a:pPr>
            <a:r>
              <a:rPr lang="fr-FR" sz="2100">
                <a:solidFill>
                  <a:srgbClr val="000000"/>
                </a:solidFill>
                <a:latin typeface="Trebuchet MS"/>
              </a:rPr>
              <a:t>…</a:t>
            </a:r>
            <a:endParaRPr/>
          </a:p>
        </p:txBody>
      </p:sp>
      <p:sp>
        <p:nvSpPr>
          <p:cNvPr id="584"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B20CA543-F1B4-4E3C-86EF-856AACCE0A37}" type="slidenum">
              <a:rPr b="1" lang="fr-FR" sz="1400">
                <a:solidFill>
                  <a:srgbClr val="000000"/>
                </a:solidFill>
                <a:latin typeface="Trebuchet MS"/>
              </a:rPr>
              <a:t>&lt;numéro&gt;</a:t>
            </a:fld>
            <a:endParaRPr/>
          </a:p>
        </p:txBody>
      </p:sp>
    </p:spTree>
  </p:cSld>
  <p:timing>
    <p:tnLst>
      <p:par>
        <p:cTn id="291" dur="indefinite" restart="never" nodeType="tmRoot">
          <p:childTnLst>
            <p:seq>
              <p:cTn id="292" nodeType="mainSeq"/>
              <p:prevCondLst>
                <p:cond delay="0" evt="onPrev">
                  <p:tgtEl>
                    <p:sldTgt/>
                  </p:tgtEl>
                </p:cond>
              </p:prevCondLst>
              <p:nextCondLst>
                <p:cond delay="0" evt="onNext">
                  <p:tgtEl>
                    <p:sldTgt/>
                  </p:tgtEl>
                </p:cond>
              </p:nextCondLst>
            </p:seq>
          </p:childTnLst>
        </p:cTn>
      </p:par>
    </p:tnLst>
  </p:timing>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5"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&lt;Article&gt;</a:t>
            </a:r>
            <a:endParaRPr/>
          </a:p>
        </p:txBody>
      </p:sp>
      <p:sp>
        <p:nvSpPr>
          <p:cNvPr id="586"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En HTML5, grâce à de nouveaux algorithmes, il vous est possible de définir plusieurs fois h1 !</a:t>
            </a:r>
            <a:endParaRPr/>
          </a:p>
          <a:p>
            <a:pPr>
              <a:lnSpc>
                <a:spcPct val="100000"/>
              </a:lnSpc>
            </a:pPr>
            <a:endParaRPr/>
          </a:p>
          <a:p>
            <a:pPr>
              <a:lnSpc>
                <a:spcPct val="100000"/>
              </a:lnSpc>
              <a:buSzPct val="25000"/>
              <a:buFont typeface="Arial"/>
              <a:buChar char="•"/>
            </a:pPr>
            <a:r>
              <a:rPr lang="fr-FR" sz="2100">
                <a:solidFill>
                  <a:srgbClr val="000000"/>
                </a:solidFill>
                <a:latin typeface="Trebuchet MS"/>
              </a:rPr>
              <a:t>Il est maintenant tout à fait possible de structurer notre page comme ceci :</a:t>
            </a:r>
            <a:endParaRPr/>
          </a:p>
          <a:p>
            <a:pPr>
              <a:lnSpc>
                <a:spcPct val="100000"/>
              </a:lnSpc>
            </a:pPr>
            <a:endParaRPr/>
          </a:p>
          <a:p>
            <a:pPr lvl="1">
              <a:lnSpc>
                <a:spcPct val="100000"/>
              </a:lnSpc>
              <a:buFont typeface="Arial"/>
              <a:buChar char="•"/>
            </a:pPr>
            <a:r>
              <a:rPr lang="fr-FR" sz="2100">
                <a:solidFill>
                  <a:srgbClr val="000000"/>
                </a:solidFill>
                <a:latin typeface="Trebuchet MS"/>
              </a:rPr>
              <a:t>h1</a:t>
            </a:r>
            <a:endParaRPr/>
          </a:p>
          <a:p>
            <a:pPr lvl="1">
              <a:lnSpc>
                <a:spcPct val="100000"/>
              </a:lnSpc>
              <a:buFont typeface="Arial"/>
              <a:buChar char="•"/>
            </a:pPr>
            <a:r>
              <a:rPr lang="fr-FR" sz="2100">
                <a:solidFill>
                  <a:srgbClr val="000000"/>
                </a:solidFill>
                <a:latin typeface="Trebuchet MS"/>
              </a:rPr>
              <a:t>h2</a:t>
            </a:r>
            <a:endParaRPr/>
          </a:p>
          <a:p>
            <a:pPr lvl="1">
              <a:lnSpc>
                <a:spcPct val="100000"/>
              </a:lnSpc>
              <a:buFont typeface="Arial"/>
              <a:buChar char="•"/>
            </a:pPr>
            <a:r>
              <a:rPr lang="fr-FR" sz="2100">
                <a:solidFill>
                  <a:srgbClr val="000000"/>
                </a:solidFill>
                <a:latin typeface="Trebuchet MS"/>
              </a:rPr>
              <a:t>article</a:t>
            </a:r>
            <a:endParaRPr/>
          </a:p>
          <a:p>
            <a:pPr lvl="2">
              <a:lnSpc>
                <a:spcPct val="100000"/>
              </a:lnSpc>
              <a:buSzPct val="25000"/>
              <a:buFont typeface="Arial"/>
              <a:buChar char="•"/>
            </a:pPr>
            <a:r>
              <a:rPr lang="fr-FR" sz="1600">
                <a:solidFill>
                  <a:srgbClr val="000000"/>
                </a:solidFill>
                <a:latin typeface="Trebuchet MS"/>
              </a:rPr>
              <a:t>h1</a:t>
            </a:r>
            <a:endParaRPr/>
          </a:p>
          <a:p>
            <a:pPr lvl="2">
              <a:lnSpc>
                <a:spcPct val="100000"/>
              </a:lnSpc>
              <a:buSzPct val="25000"/>
              <a:buFont typeface="Arial"/>
              <a:buChar char="•"/>
            </a:pPr>
            <a:r>
              <a:rPr lang="fr-FR" sz="1600">
                <a:solidFill>
                  <a:srgbClr val="000000"/>
                </a:solidFill>
                <a:latin typeface="Trebuchet MS"/>
              </a:rPr>
              <a:t>h2</a:t>
            </a:r>
            <a:endParaRPr/>
          </a:p>
        </p:txBody>
      </p:sp>
      <p:sp>
        <p:nvSpPr>
          <p:cNvPr id="587"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0EFD84B1-84FC-4072-92D5-74D6C2EC46EA}" type="slidenum">
              <a:rPr b="1" lang="fr-FR" sz="1400">
                <a:solidFill>
                  <a:srgbClr val="000000"/>
                </a:solidFill>
                <a:latin typeface="Trebuchet MS"/>
              </a:rPr>
              <a:t>&lt;numéro&gt;</a:t>
            </a:fld>
            <a:endParaRPr/>
          </a:p>
        </p:txBody>
      </p:sp>
    </p:spTree>
  </p:cSld>
  <p:timing>
    <p:tnLst>
      <p:par>
        <p:cTn id="293" dur="indefinite" restart="never" nodeType="tmRoot">
          <p:childTnLst>
            <p:seq>
              <p:cTn id="294" nodeType="mainSeq"/>
              <p:prevCondLst>
                <p:cond delay="0" evt="onPrev">
                  <p:tgtEl>
                    <p:sldTgt/>
                  </p:tgtEl>
                </p:cond>
              </p:prevCondLst>
              <p:nextCondLst>
                <p:cond delay="0" evt="onNext">
                  <p:tgtEl>
                    <p:sldTgt/>
                  </p:tgtEl>
                </p:cond>
              </p:nextCondLst>
            </p:seq>
          </p:childTnLst>
        </p:cTn>
      </p:par>
    </p:tnLst>
  </p:timing>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8"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&lt;time&gt;</a:t>
            </a:r>
            <a:endParaRPr/>
          </a:p>
        </p:txBody>
      </p:sp>
      <p:sp>
        <p:nvSpPr>
          <p:cNvPr id="589"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1FD7BE06-A900-4501-9E3A-A83AE2BE2EE9}" type="slidenum">
              <a:rPr b="1" lang="fr-FR" sz="1400">
                <a:solidFill>
                  <a:srgbClr val="000000"/>
                </a:solidFill>
                <a:latin typeface="Trebuchet MS"/>
              </a:rPr>
              <a:t>&lt;numéro&gt;</a:t>
            </a:fld>
            <a:endParaRPr/>
          </a:p>
        </p:txBody>
      </p:sp>
      <p:sp>
        <p:nvSpPr>
          <p:cNvPr id="590" name="CustomShape 3"/>
          <p:cNvSpPr/>
          <p:nvPr/>
        </p:nvSpPr>
        <p:spPr>
          <a:xfrm>
            <a:off x="1404000" y="1425600"/>
            <a:ext cx="7198560" cy="4954320"/>
          </a:xfrm>
          <a:prstGeom prst="rect">
            <a:avLst/>
          </a:prstGeom>
          <a:noFill/>
          <a:ln>
            <a:noFill/>
          </a:ln>
        </p:spPr>
        <p:txBody>
          <a:bodyPr lIns="90000" rIns="90000" tIns="45000" bIns="45000"/>
          <a:p>
            <a:pPr>
              <a:lnSpc>
                <a:spcPct val="100000"/>
              </a:lnSpc>
              <a:buSzPct val="25000"/>
              <a:buFont typeface="Arial"/>
              <a:buChar char="•"/>
            </a:pPr>
            <a:r>
              <a:rPr lang="fr-FR">
                <a:solidFill>
                  <a:srgbClr val="000000"/>
                </a:solidFill>
                <a:latin typeface="Trebuchet MS"/>
              </a:rPr>
              <a:t>Avant : &lt;p class="post-date"&gt;October 22, 2009&lt;/p&gt;</a:t>
            </a:r>
            <a:endParaRPr/>
          </a:p>
          <a:p>
            <a:pPr>
              <a:lnSpc>
                <a:spcPct val="100000"/>
              </a:lnSpc>
              <a:buSzPct val="25000"/>
              <a:buFont typeface="Arial"/>
              <a:buChar char="•"/>
            </a:pPr>
            <a:r>
              <a:rPr lang="fr-FR">
                <a:solidFill>
                  <a:srgbClr val="000000"/>
                </a:solidFill>
                <a:latin typeface="Trebuchet MS"/>
              </a:rPr>
              <a:t>Pratique, marche en HTML4/5, mais peut aller plus loin :</a:t>
            </a:r>
            <a:endParaRPr/>
          </a:p>
          <a:p>
            <a:pPr>
              <a:lnSpc>
                <a:spcPct val="100000"/>
              </a:lnSpc>
              <a:buSzPct val="25000"/>
              <a:buFont typeface="Arial"/>
              <a:buChar char="•"/>
            </a:pPr>
            <a:r>
              <a:rPr lang="fr-FR">
                <a:solidFill>
                  <a:srgbClr val="000000"/>
                </a:solidFill>
                <a:latin typeface="Trebuchet MS"/>
              </a:rPr>
              <a:t>&lt;time datetime="2009-10-22" pubdate&gt;October 22, 2009&lt;/time&gt;</a:t>
            </a:r>
            <a:endParaRPr/>
          </a:p>
          <a:p>
            <a:pPr>
              <a:lnSpc>
                <a:spcPct val="100000"/>
              </a:lnSpc>
              <a:buSzPct val="25000"/>
              <a:buFont typeface="Arial"/>
              <a:buChar char="•"/>
            </a:pPr>
            <a:r>
              <a:rPr lang="fr-FR">
                <a:solidFill>
                  <a:srgbClr val="000000"/>
                </a:solidFill>
                <a:latin typeface="Trebuchet MS"/>
              </a:rPr>
              <a:t>Remarquons 3 points : </a:t>
            </a:r>
            <a:endParaRPr/>
          </a:p>
          <a:p>
            <a:pPr lvl="1">
              <a:lnSpc>
                <a:spcPct val="100000"/>
              </a:lnSpc>
              <a:buFont typeface="Arial"/>
              <a:buChar char="•"/>
            </a:pPr>
            <a:r>
              <a:rPr lang="fr-FR" sz="1600">
                <a:solidFill>
                  <a:srgbClr val="000000"/>
                </a:solidFill>
                <a:latin typeface="Trebuchet MS"/>
              </a:rPr>
              <a:t>Un timestamp lisible par la machine</a:t>
            </a:r>
            <a:endParaRPr/>
          </a:p>
          <a:p>
            <a:pPr lvl="1">
              <a:lnSpc>
                <a:spcPct val="100000"/>
              </a:lnSpc>
              <a:buFont typeface="Arial"/>
              <a:buChar char="•"/>
            </a:pPr>
            <a:r>
              <a:rPr lang="fr-FR" sz="1600">
                <a:solidFill>
                  <a:srgbClr val="000000"/>
                </a:solidFill>
                <a:latin typeface="Trebuchet MS"/>
              </a:rPr>
              <a:t>Un texte lisible par l’homme</a:t>
            </a:r>
            <a:endParaRPr/>
          </a:p>
          <a:p>
            <a:pPr lvl="1">
              <a:lnSpc>
                <a:spcPct val="100000"/>
              </a:lnSpc>
              <a:buFont typeface="Arial"/>
              <a:buChar char="•"/>
            </a:pPr>
            <a:r>
              <a:rPr lang="fr-FR" sz="1600">
                <a:solidFill>
                  <a:srgbClr val="000000"/>
                </a:solidFill>
                <a:latin typeface="Trebuchet MS"/>
              </a:rPr>
              <a:t>Un flag “pubdate”</a:t>
            </a:r>
            <a:endParaRPr/>
          </a:p>
          <a:p>
            <a:pPr>
              <a:lnSpc>
                <a:spcPct val="120000"/>
              </a:lnSpc>
              <a:buSzPct val="25000"/>
              <a:buFont typeface="Arial"/>
              <a:buChar char="•"/>
            </a:pPr>
            <a:r>
              <a:rPr lang="fr-FR" sz="1600">
                <a:solidFill>
                  <a:srgbClr val="000000"/>
                </a:solidFill>
                <a:latin typeface="Trebuchet MS"/>
              </a:rPr>
              <a:t>Pubdate est un booléen qui signifie que s’il est dans un &lt;article&gt; c’est la date de publication de l’article, sinon celle du document entier.</a:t>
            </a:r>
            <a:endParaRPr/>
          </a:p>
          <a:p>
            <a:pPr>
              <a:lnSpc>
                <a:spcPct val="120000"/>
              </a:lnSpc>
              <a:buSzPct val="25000"/>
              <a:buFont typeface="Arial"/>
              <a:buChar char="•"/>
            </a:pPr>
            <a:r>
              <a:rPr lang="fr-FR" sz="1600">
                <a:solidFill>
                  <a:srgbClr val="000000"/>
                </a:solidFill>
                <a:latin typeface="Trebuchet MS"/>
              </a:rPr>
              <a:t>D’autres formats sont disponibles : </a:t>
            </a:r>
            <a:endParaRPr/>
          </a:p>
          <a:p>
            <a:pPr lvl="1">
              <a:lnSpc>
                <a:spcPct val="120000"/>
              </a:lnSpc>
              <a:buFont typeface="Arial"/>
              <a:buChar char="•"/>
            </a:pPr>
            <a:r>
              <a:rPr lang="fr-FR" sz="1600">
                <a:solidFill>
                  <a:srgbClr val="000000"/>
                </a:solidFill>
                <a:latin typeface="Trebuchet MS"/>
              </a:rPr>
              <a:t>Avec heure: &lt;time datetime="2009-10-22T13:59:47-04:00" pubdate&gt;October 22, 2009 1:59pm EDT&lt;/time&gt;</a:t>
            </a:r>
            <a:endParaRPr/>
          </a:p>
          <a:p>
            <a:pPr lvl="1">
              <a:lnSpc>
                <a:spcPct val="100000"/>
              </a:lnSpc>
              <a:buFont typeface="Arial"/>
              <a:buChar char="•"/>
            </a:pPr>
            <a:r>
              <a:rPr lang="fr-FR" sz="1600">
                <a:solidFill>
                  <a:srgbClr val="000000"/>
                </a:solidFill>
                <a:latin typeface="Trebuchet MS"/>
              </a:rPr>
              <a:t>Sans lien: &lt;time datetime="2009-10-22"&gt;</a:t>
            </a:r>
            <a:r>
              <a:rPr b="1" lang="fr-FR" sz="1600">
                <a:solidFill>
                  <a:srgbClr val="000000"/>
                </a:solidFill>
                <a:latin typeface="Trebuchet MS"/>
              </a:rPr>
              <a:t>last Thursday</a:t>
            </a:r>
            <a:r>
              <a:rPr lang="fr-FR" sz="1600">
                <a:solidFill>
                  <a:srgbClr val="000000"/>
                </a:solidFill>
                <a:latin typeface="Trebuchet MS"/>
              </a:rPr>
              <a:t>&lt;/time&gt;</a:t>
            </a:r>
            <a:endParaRPr/>
          </a:p>
          <a:p>
            <a:pPr>
              <a:lnSpc>
                <a:spcPct val="120000"/>
              </a:lnSpc>
              <a:buSzPct val="25000"/>
              <a:buFont typeface="Arial"/>
              <a:buChar char="•"/>
            </a:pPr>
            <a:r>
              <a:rPr lang="fr-FR" sz="1600">
                <a:solidFill>
                  <a:srgbClr val="000000"/>
                </a:solidFill>
                <a:latin typeface="Trebuchet MS"/>
              </a:rPr>
              <a:t>Remarque : pour générer les dates au bon format, il existe des fonctions de conversion de dates en JavaScript et en PHP/ASP</a:t>
            </a:r>
            <a:endParaRPr/>
          </a:p>
          <a:p>
            <a:pPr>
              <a:lnSpc>
                <a:spcPct val="100000"/>
              </a:lnSpc>
            </a:pPr>
            <a:endParaRPr/>
          </a:p>
        </p:txBody>
      </p:sp>
    </p:spTree>
  </p:cSld>
  <p:timing>
    <p:tnLst>
      <p:par>
        <p:cTn id="295" dur="indefinite" restart="never" nodeType="tmRoot">
          <p:childTnLst>
            <p:seq>
              <p:cTn id="296" nodeType="mainSeq"/>
              <p:prevCondLst>
                <p:cond delay="0" evt="onPrev">
                  <p:tgtEl>
                    <p:sldTgt/>
                  </p:tgtEl>
                </p:cond>
              </p:prevCondLst>
              <p:nextCondLst>
                <p:cond delay="0" evt="onNext">
                  <p:tgtEl>
                    <p:sldTgt/>
                  </p:tgtEl>
                </p:cond>
              </p:nextCondLst>
            </p:seq>
          </p:childTnLst>
        </p:cTn>
      </p:par>
    </p:tnLst>
  </p:timing>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1"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&lt;Nav&gt; pour Navigation</a:t>
            </a:r>
            <a:endParaRPr/>
          </a:p>
        </p:txBody>
      </p:sp>
      <p:sp>
        <p:nvSpPr>
          <p:cNvPr id="592"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a:solidFill>
                  <a:srgbClr val="000000"/>
                </a:solidFill>
                <a:latin typeface="Trebuchet MS"/>
              </a:rPr>
              <a:t>En HTML4, un menu de navigation ressemble à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SzPct val="25000"/>
              <a:buFont typeface="Arial"/>
              <a:buChar char="•"/>
            </a:pPr>
            <a:r>
              <a:rPr lang="fr-FR">
                <a:solidFill>
                  <a:srgbClr val="000000"/>
                </a:solidFill>
                <a:latin typeface="Trebuchet MS"/>
              </a:rPr>
              <a:t>De la même façon, ceci est valide HTML5.</a:t>
            </a:r>
            <a:endParaRPr/>
          </a:p>
          <a:p>
            <a:pPr>
              <a:lnSpc>
                <a:spcPct val="100000"/>
              </a:lnSpc>
              <a:buSzPct val="25000"/>
              <a:buFont typeface="Arial"/>
              <a:buChar char="•"/>
            </a:pPr>
            <a:r>
              <a:rPr lang="fr-FR">
                <a:solidFill>
                  <a:srgbClr val="000000"/>
                </a:solidFill>
                <a:latin typeface="Trebuchet MS"/>
              </a:rPr>
              <a:t>Mais qu’est ce qui indique que ceci est une barre de navigation ?</a:t>
            </a:r>
            <a:endParaRPr/>
          </a:p>
          <a:p>
            <a:pPr>
              <a:lnSpc>
                <a:spcPct val="100000"/>
              </a:lnSpc>
            </a:pPr>
            <a:endParaRPr/>
          </a:p>
          <a:p>
            <a:pPr>
              <a:lnSpc>
                <a:spcPct val="100000"/>
              </a:lnSpc>
            </a:pPr>
            <a:endParaRPr/>
          </a:p>
          <a:p>
            <a:pPr>
              <a:lnSpc>
                <a:spcPct val="100000"/>
              </a:lnSpc>
            </a:pPr>
            <a:endParaRPr/>
          </a:p>
        </p:txBody>
      </p:sp>
      <p:pic>
        <p:nvPicPr>
          <p:cNvPr id="593" name="Picture 2" descr=""/>
          <p:cNvPicPr/>
          <p:nvPr/>
        </p:nvPicPr>
        <p:blipFill>
          <a:blip r:embed="rId1"/>
          <a:stretch>
            <a:fillRect/>
          </a:stretch>
        </p:blipFill>
        <p:spPr>
          <a:xfrm>
            <a:off x="3000240" y="1845000"/>
            <a:ext cx="2684520" cy="1513080"/>
          </a:xfrm>
          <a:prstGeom prst="rect">
            <a:avLst/>
          </a:prstGeom>
          <a:ln>
            <a:noFill/>
          </a:ln>
        </p:spPr>
      </p:pic>
      <p:pic>
        <p:nvPicPr>
          <p:cNvPr id="594" name="Picture 3" descr=""/>
          <p:cNvPicPr/>
          <p:nvPr/>
        </p:nvPicPr>
        <p:blipFill>
          <a:blip r:embed="rId2"/>
          <a:stretch>
            <a:fillRect/>
          </a:stretch>
        </p:blipFill>
        <p:spPr>
          <a:xfrm>
            <a:off x="2928960" y="4786200"/>
            <a:ext cx="2684520" cy="1417680"/>
          </a:xfrm>
          <a:prstGeom prst="rect">
            <a:avLst/>
          </a:prstGeom>
          <a:ln>
            <a:noFill/>
          </a:ln>
        </p:spPr>
      </p:pic>
      <p:sp>
        <p:nvSpPr>
          <p:cNvPr id="595"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BDC62E40-7EBB-4FC7-B336-10F4B01A067A}" type="slidenum">
              <a:rPr b="1" lang="fr-FR" sz="1400">
                <a:solidFill>
                  <a:srgbClr val="000000"/>
                </a:solidFill>
                <a:latin typeface="Trebuchet MS"/>
              </a:rPr>
              <a:t>&lt;numéro&gt;</a:t>
            </a:fld>
            <a:endParaRPr/>
          </a:p>
        </p:txBody>
      </p:sp>
    </p:spTree>
  </p:cSld>
  <p:timing>
    <p:tnLst>
      <p:par>
        <p:cTn id="297" dur="indefinite" restart="never" nodeType="tmRoot">
          <p:childTnLst>
            <p:seq>
              <p:cTn id="29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CustomShape 1"/>
          <p:cNvSpPr/>
          <p:nvPr/>
        </p:nvSpPr>
        <p:spPr>
          <a:xfrm>
            <a:off x="396000" y="6310800"/>
            <a:ext cx="608040" cy="519840"/>
          </a:xfrm>
          <a:prstGeom prst="rect">
            <a:avLst/>
          </a:prstGeom>
          <a:noFill/>
          <a:ln>
            <a:noFill/>
          </a:ln>
        </p:spPr>
        <p:txBody>
          <a:bodyPr lIns="90000" rIns="90000" tIns="45000" bIns="45000" anchor="ctr"/>
          <a:p>
            <a:pPr algn="ctr">
              <a:lnSpc>
                <a:spcPct val="100000"/>
              </a:lnSpc>
            </a:pPr>
            <a:fld id="{D2C45F65-B803-4C86-8D98-80FAB0CBBF06}" type="slidenum">
              <a:rPr b="1" lang="fr-FR" sz="1400">
                <a:solidFill>
                  <a:srgbClr val="000000"/>
                </a:solidFill>
                <a:latin typeface="Trebuchet MS"/>
              </a:rPr>
              <a:t>&lt;numéro&gt;</a:t>
            </a:fld>
            <a:endParaRPr/>
          </a:p>
        </p:txBody>
      </p:sp>
      <p:sp>
        <p:nvSpPr>
          <p:cNvPr id="160" name="CustomShape 2"/>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CSS, le langage de mise en page du Web</a:t>
            </a:r>
            <a:endParaRPr/>
          </a:p>
        </p:txBody>
      </p:sp>
      <p:sp>
        <p:nvSpPr>
          <p:cNvPr id="161"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Appliquer un style à plusieurs balises</a:t>
            </a:r>
            <a:endParaRPr/>
          </a:p>
          <a:p>
            <a:pPr>
              <a:lnSpc>
                <a:spcPct val="100000"/>
              </a:lnSpc>
            </a:pPr>
            <a:endParaRPr/>
          </a:p>
          <a:p>
            <a:pPr>
              <a:lnSpc>
                <a:spcPct val="100000"/>
              </a:lnSpc>
            </a:pPr>
            <a:r>
              <a:rPr lang="fr-FR" sz="2100">
                <a:solidFill>
                  <a:srgbClr val="000000"/>
                </a:solidFill>
                <a:latin typeface="Trebuchet MS"/>
              </a:rPr>
              <a:t>	</a:t>
            </a:r>
            <a:r>
              <a:rPr lang="fr-FR" sz="2100">
                <a:solidFill>
                  <a:srgbClr val="000000"/>
                </a:solidFill>
                <a:latin typeface="Trebuchet MS"/>
              </a:rPr>
              <a:t>h1, h2</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text-align: center;</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6"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&lt;Footer&gt;</a:t>
            </a:r>
            <a:endParaRPr/>
          </a:p>
        </p:txBody>
      </p:sp>
      <p:sp>
        <p:nvSpPr>
          <p:cNvPr id="597"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Une fois encore, lisibilité, accessibilité, référencement, …</a:t>
            </a:r>
            <a:endParaRPr/>
          </a:p>
        </p:txBody>
      </p:sp>
      <p:pic>
        <p:nvPicPr>
          <p:cNvPr id="598" name="Picture 2" descr=""/>
          <p:cNvPicPr/>
          <p:nvPr/>
        </p:nvPicPr>
        <p:blipFill>
          <a:blip r:embed="rId1"/>
          <a:stretch>
            <a:fillRect/>
          </a:stretch>
        </p:blipFill>
        <p:spPr>
          <a:xfrm>
            <a:off x="2195640" y="2657520"/>
            <a:ext cx="4361040" cy="770040"/>
          </a:xfrm>
          <a:prstGeom prst="rect">
            <a:avLst/>
          </a:prstGeom>
          <a:ln>
            <a:noFill/>
          </a:ln>
        </p:spPr>
      </p:pic>
      <p:pic>
        <p:nvPicPr>
          <p:cNvPr id="599" name="Picture 3" descr=""/>
          <p:cNvPicPr/>
          <p:nvPr/>
        </p:nvPicPr>
        <p:blipFill>
          <a:blip r:embed="rId2"/>
          <a:stretch>
            <a:fillRect/>
          </a:stretch>
        </p:blipFill>
        <p:spPr>
          <a:xfrm>
            <a:off x="2195640" y="3861000"/>
            <a:ext cx="4408560" cy="827280"/>
          </a:xfrm>
          <a:prstGeom prst="rect">
            <a:avLst/>
          </a:prstGeom>
          <a:ln>
            <a:noFill/>
          </a:ln>
        </p:spPr>
      </p:pic>
      <p:sp>
        <p:nvSpPr>
          <p:cNvPr id="600"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588E1526-E909-4EBA-BB6C-868A7AF84A56}" type="slidenum">
              <a:rPr b="1" lang="fr-FR" sz="1400">
                <a:solidFill>
                  <a:srgbClr val="000000"/>
                </a:solidFill>
                <a:latin typeface="Trebuchet MS"/>
              </a:rPr>
              <a:t>&lt;numéro&gt;</a:t>
            </a:fld>
            <a:endParaRPr/>
          </a:p>
        </p:txBody>
      </p:sp>
    </p:spTree>
  </p:cSld>
  <p:timing>
    <p:tnLst>
      <p:par>
        <p:cTn id="299" dur="indefinite" restart="never" nodeType="tmRoot">
          <p:childTnLst>
            <p:seq>
              <p:cTn id="300" nodeType="mainSeq"/>
              <p:prevCondLst>
                <p:cond delay="0" evt="onPrev">
                  <p:tgtEl>
                    <p:sldTgt/>
                  </p:tgtEl>
                </p:cond>
              </p:prevCondLst>
              <p:nextCondLst>
                <p:cond delay="0" evt="onNext">
                  <p:tgtEl>
                    <p:sldTgt/>
                  </p:tgtEl>
                </p:cond>
              </p:nextCondLst>
            </p:seq>
          </p:childTnLst>
        </p:cTn>
      </p:par>
    </p:tnLst>
  </p:timing>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1" name="CustomShape 1"/>
          <p:cNvSpPr/>
          <p:nvPr/>
        </p:nvSpPr>
        <p:spPr>
          <a:xfrm>
            <a:off x="2484000" y="2494800"/>
            <a:ext cx="6474960" cy="1467360"/>
          </a:xfrm>
          <a:prstGeom prst="rect">
            <a:avLst/>
          </a:prstGeom>
          <a:noFill/>
          <a:ln>
            <a:noFill/>
          </a:ln>
        </p:spPr>
        <p:txBody>
          <a:bodyPr lIns="90000" rIns="90000" tIns="45000" bIns="45000" anchor="b"/>
          <a:p>
            <a:pPr algn="r">
              <a:lnSpc>
                <a:spcPct val="100000"/>
              </a:lnSpc>
            </a:pPr>
            <a:r>
              <a:rPr b="1" lang="fr-FR" sz="4000">
                <a:solidFill>
                  <a:srgbClr val="000000"/>
                </a:solidFill>
                <a:latin typeface="Trebuchet MS"/>
              </a:rPr>
              <a:t>Les formulaires</a:t>
            </a:r>
            <a:endParaRPr/>
          </a:p>
        </p:txBody>
      </p:sp>
    </p:spTree>
  </p:cSld>
  <p:timing>
    <p:tnLst>
      <p:par>
        <p:cTn id="301" dur="indefinite" restart="never" nodeType="tmRoot">
          <p:childTnLst>
            <p:seq>
              <p:cTn id="302" nodeType="mainSeq"/>
              <p:prevCondLst>
                <p:cond delay="0" evt="onPrev">
                  <p:tgtEl>
                    <p:sldTgt/>
                  </p:tgtEl>
                </p:cond>
              </p:prevCondLst>
              <p:nextCondLst>
                <p:cond delay="0" evt="onNext">
                  <p:tgtEl>
                    <p:sldTgt/>
                  </p:tgtEl>
                </p:cond>
              </p:nextCondLst>
            </p:seq>
          </p:childTnLst>
        </p:cTn>
      </p:par>
    </p:tnLst>
  </p:timing>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2"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Les nouveaux formulaires HTML5</a:t>
            </a:r>
            <a:endParaRPr/>
          </a:p>
        </p:txBody>
      </p:sp>
      <p:sp>
        <p:nvSpPr>
          <p:cNvPr id="603"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Loin d’être supporté.</a:t>
            </a:r>
            <a:endParaRPr/>
          </a:p>
          <a:p>
            <a:pPr>
              <a:lnSpc>
                <a:spcPct val="100000"/>
              </a:lnSpc>
            </a:pPr>
            <a:endParaRPr/>
          </a:p>
          <a:p>
            <a:pPr>
              <a:lnSpc>
                <a:spcPct val="100000"/>
              </a:lnSpc>
              <a:buSzPct val="25000"/>
              <a:buFont typeface="Arial"/>
              <a:buChar char="•"/>
            </a:pPr>
            <a:r>
              <a:rPr lang="fr-FR" sz="2100">
                <a:solidFill>
                  <a:srgbClr val="000000"/>
                </a:solidFill>
                <a:latin typeface="Trebuchet MS"/>
              </a:rPr>
              <a:t>Idée: assister à la création de formulaires avec :</a:t>
            </a:r>
            <a:endParaRPr/>
          </a:p>
          <a:p>
            <a:pPr lvl="1">
              <a:lnSpc>
                <a:spcPct val="100000"/>
              </a:lnSpc>
              <a:buFont typeface="Arial"/>
              <a:buChar char="•"/>
            </a:pPr>
            <a:r>
              <a:rPr lang="fr-FR" sz="1900">
                <a:solidFill>
                  <a:srgbClr val="000000"/>
                </a:solidFill>
                <a:latin typeface="Trebuchet MS"/>
              </a:rPr>
              <a:t>de nouveaux attributs,</a:t>
            </a:r>
            <a:endParaRPr/>
          </a:p>
          <a:p>
            <a:pPr lvl="1">
              <a:lnSpc>
                <a:spcPct val="100000"/>
              </a:lnSpc>
              <a:buFont typeface="Arial"/>
              <a:buChar char="•"/>
            </a:pPr>
            <a:r>
              <a:rPr lang="fr-FR" sz="1900">
                <a:solidFill>
                  <a:srgbClr val="000000"/>
                </a:solidFill>
                <a:latin typeface="Trebuchet MS"/>
              </a:rPr>
              <a:t>des nouveaux types de champs,</a:t>
            </a:r>
            <a:endParaRPr/>
          </a:p>
          <a:p>
            <a:pPr lvl="1">
              <a:lnSpc>
                <a:spcPct val="100000"/>
              </a:lnSpc>
              <a:buFont typeface="Arial"/>
              <a:buChar char="•"/>
            </a:pPr>
            <a:r>
              <a:rPr lang="fr-FR" sz="1900">
                <a:solidFill>
                  <a:srgbClr val="000000"/>
                </a:solidFill>
                <a:latin typeface="Trebuchet MS"/>
              </a:rPr>
              <a:t>des validations facilitées</a:t>
            </a:r>
            <a:endParaRPr/>
          </a:p>
          <a:p>
            <a:pPr>
              <a:lnSpc>
                <a:spcPct val="100000"/>
              </a:lnSpc>
            </a:pPr>
            <a:endParaRPr/>
          </a:p>
          <a:p>
            <a:pPr>
              <a:lnSpc>
                <a:spcPct val="100000"/>
              </a:lnSpc>
              <a:buSzPct val="25000"/>
              <a:buFont typeface="Arial"/>
              <a:buChar char="•"/>
            </a:pPr>
            <a:r>
              <a:rPr lang="fr-FR" sz="2100">
                <a:solidFill>
                  <a:srgbClr val="000000"/>
                </a:solidFill>
                <a:latin typeface="Trebuchet MS"/>
              </a:rPr>
              <a:t>Types de champs : </a:t>
            </a:r>
            <a:endParaRPr/>
          </a:p>
          <a:p>
            <a:pPr lvl="1">
              <a:lnSpc>
                <a:spcPct val="100000"/>
              </a:lnSpc>
              <a:buFont typeface="Arial"/>
              <a:buChar char="•"/>
            </a:pPr>
            <a:r>
              <a:rPr lang="fr-FR" sz="1900">
                <a:solidFill>
                  <a:srgbClr val="000000"/>
                </a:solidFill>
                <a:latin typeface="Trebuchet MS"/>
              </a:rPr>
              <a:t>tel,</a:t>
            </a:r>
            <a:endParaRPr/>
          </a:p>
          <a:p>
            <a:pPr lvl="1">
              <a:lnSpc>
                <a:spcPct val="100000"/>
              </a:lnSpc>
              <a:buFont typeface="Arial"/>
              <a:buChar char="•"/>
            </a:pPr>
            <a:r>
              <a:rPr lang="fr-FR" sz="1900">
                <a:solidFill>
                  <a:srgbClr val="000000"/>
                </a:solidFill>
                <a:latin typeface="Trebuchet MS"/>
              </a:rPr>
              <a:t>email,</a:t>
            </a:r>
            <a:endParaRPr/>
          </a:p>
          <a:p>
            <a:pPr lvl="1">
              <a:lnSpc>
                <a:spcPct val="100000"/>
              </a:lnSpc>
              <a:buFont typeface="Arial"/>
              <a:buChar char="•"/>
            </a:pPr>
            <a:r>
              <a:rPr lang="fr-FR" sz="1900">
                <a:solidFill>
                  <a:srgbClr val="000000"/>
                </a:solidFill>
                <a:latin typeface="Trebuchet MS"/>
              </a:rPr>
              <a:t>url,</a:t>
            </a:r>
            <a:endParaRPr/>
          </a:p>
          <a:p>
            <a:pPr lvl="1">
              <a:lnSpc>
                <a:spcPct val="100000"/>
              </a:lnSpc>
              <a:buFont typeface="Arial"/>
              <a:buChar char="•"/>
            </a:pPr>
            <a:r>
              <a:rPr lang="fr-FR" sz="1900">
                <a:solidFill>
                  <a:srgbClr val="000000"/>
                </a:solidFill>
                <a:latin typeface="Trebuchet MS"/>
              </a:rPr>
              <a:t>range …</a:t>
            </a:r>
            <a:endParaRPr/>
          </a:p>
        </p:txBody>
      </p:sp>
      <p:sp>
        <p:nvSpPr>
          <p:cNvPr id="604"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96405893-FB41-467C-BA2B-B60191E949E6}" type="slidenum">
              <a:rPr b="1" lang="fr-FR" sz="1400">
                <a:solidFill>
                  <a:srgbClr val="000000"/>
                </a:solidFill>
                <a:latin typeface="Trebuchet MS"/>
              </a:rPr>
              <a:t>&lt;numéro&gt;</a:t>
            </a:fld>
            <a:endParaRPr/>
          </a:p>
        </p:txBody>
      </p:sp>
    </p:spTree>
  </p:cSld>
  <p:timing>
    <p:tnLst>
      <p:par>
        <p:cTn id="303" dur="indefinite" restart="never" nodeType="tmRoot">
          <p:childTnLst>
            <p:seq>
              <p:cTn id="304" nodeType="mainSeq"/>
              <p:prevCondLst>
                <p:cond delay="0" evt="onPrev">
                  <p:tgtEl>
                    <p:sldTgt/>
                  </p:tgtEl>
                </p:cond>
              </p:prevCondLst>
              <p:nextCondLst>
                <p:cond delay="0" evt="onNext">
                  <p:tgtEl>
                    <p:sldTgt/>
                  </p:tgtEl>
                </p:cond>
              </p:nextCondLst>
            </p:seq>
          </p:childTnLst>
        </p:cTn>
      </p:par>
    </p:tnLst>
  </p:timing>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5"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Formulaires HTML5:  Exemple Simple</a:t>
            </a:r>
            <a:endParaRPr/>
          </a:p>
        </p:txBody>
      </p:sp>
      <p:sp>
        <p:nvSpPr>
          <p:cNvPr id="606"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Faisons un essai avec deux champs : un champ « text » et un champ « email »…</a:t>
            </a:r>
            <a:endParaRPr/>
          </a:p>
          <a:p>
            <a:pPr>
              <a:lnSpc>
                <a:spcPct val="100000"/>
              </a:lnSpc>
              <a:buSzPct val="25000"/>
              <a:buFont typeface="Arial"/>
              <a:buChar char="•"/>
            </a:pPr>
            <a:r>
              <a:rPr lang="fr-FR" sz="2100">
                <a:solidFill>
                  <a:srgbClr val="000000"/>
                </a:solidFill>
                <a:latin typeface="Trebuchet MS"/>
              </a:rPr>
              <a:t>Le rendu visuel n’est pas modifié, mais sur smartphone/tablette :</a:t>
            </a:r>
            <a:endParaRPr/>
          </a:p>
        </p:txBody>
      </p:sp>
      <p:sp>
        <p:nvSpPr>
          <p:cNvPr id="607"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D8507E75-D8DC-47C4-94FB-B7A687E29AE2}" type="slidenum">
              <a:rPr b="1" lang="fr-FR" sz="1400">
                <a:solidFill>
                  <a:srgbClr val="000000"/>
                </a:solidFill>
                <a:latin typeface="Trebuchet MS"/>
              </a:rPr>
              <a:t>&lt;numéro&gt;</a:t>
            </a:fld>
            <a:endParaRPr/>
          </a:p>
        </p:txBody>
      </p:sp>
      <p:pic>
        <p:nvPicPr>
          <p:cNvPr id="608" name="Picture 2" descr=""/>
          <p:cNvPicPr/>
          <p:nvPr/>
        </p:nvPicPr>
        <p:blipFill>
          <a:blip r:embed="rId1"/>
          <a:stretch>
            <a:fillRect/>
          </a:stretch>
        </p:blipFill>
        <p:spPr>
          <a:xfrm>
            <a:off x="1000080" y="3714840"/>
            <a:ext cx="2617920" cy="1751040"/>
          </a:xfrm>
          <a:prstGeom prst="rect">
            <a:avLst/>
          </a:prstGeom>
          <a:ln>
            <a:noFill/>
          </a:ln>
        </p:spPr>
      </p:pic>
      <p:pic>
        <p:nvPicPr>
          <p:cNvPr id="609" name="Picture 3" descr=""/>
          <p:cNvPicPr/>
          <p:nvPr/>
        </p:nvPicPr>
        <p:blipFill>
          <a:blip r:embed="rId2"/>
          <a:stretch>
            <a:fillRect/>
          </a:stretch>
        </p:blipFill>
        <p:spPr>
          <a:xfrm>
            <a:off x="4786200" y="3786120"/>
            <a:ext cx="2627640" cy="1617840"/>
          </a:xfrm>
          <a:prstGeom prst="rect">
            <a:avLst/>
          </a:prstGeom>
          <a:ln>
            <a:noFill/>
          </a:ln>
        </p:spPr>
      </p:pic>
    </p:spTree>
  </p:cSld>
  <p:timing>
    <p:tnLst>
      <p:par>
        <p:cTn id="305" dur="indefinite" restart="never" nodeType="tmRoot">
          <p:childTnLst>
            <p:seq>
              <p:cTn id="306" nodeType="mainSeq"/>
              <p:prevCondLst>
                <p:cond delay="0" evt="onPrev">
                  <p:tgtEl>
                    <p:sldTgt/>
                  </p:tgtEl>
                </p:cond>
              </p:prevCondLst>
              <p:nextCondLst>
                <p:cond delay="0" evt="onNext">
                  <p:tgtEl>
                    <p:sldTgt/>
                  </p:tgtEl>
                </p:cond>
              </p:nextCondLst>
            </p:seq>
          </p:childTnLst>
        </p:cTn>
      </p:par>
    </p:tnLst>
  </p:timing>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0"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Formulaires HTML5: Range</a:t>
            </a:r>
            <a:endParaRPr/>
          </a:p>
        </p:txBody>
      </p:sp>
      <p:sp>
        <p:nvSpPr>
          <p:cNvPr id="611"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Range: possibilité d’afficher directement un sélecteur pour un nombre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SzPct val="25000"/>
              <a:buFont typeface="Arial"/>
              <a:buChar char="•"/>
            </a:pPr>
            <a:r>
              <a:rPr lang="fr-FR" sz="2100">
                <a:solidFill>
                  <a:srgbClr val="000000"/>
                </a:solidFill>
                <a:latin typeface="Trebuchet MS"/>
              </a:rPr>
              <a:t>Avec d’autres attributs comme « step » …</a:t>
            </a:r>
            <a:endParaRPr/>
          </a:p>
        </p:txBody>
      </p:sp>
      <p:sp>
        <p:nvSpPr>
          <p:cNvPr id="612"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45E34210-7A33-469F-9CAB-FD628C5FCE9F}" type="slidenum">
              <a:rPr b="1" lang="fr-FR" sz="1400">
                <a:solidFill>
                  <a:srgbClr val="000000"/>
                </a:solidFill>
                <a:latin typeface="Trebuchet MS"/>
              </a:rPr>
              <a:t>&lt;numéro&gt;</a:t>
            </a:fld>
            <a:endParaRPr/>
          </a:p>
        </p:txBody>
      </p:sp>
      <p:pic>
        <p:nvPicPr>
          <p:cNvPr id="613" name="Picture 2" descr=""/>
          <p:cNvPicPr/>
          <p:nvPr/>
        </p:nvPicPr>
        <p:blipFill>
          <a:blip r:embed="rId1"/>
          <a:stretch>
            <a:fillRect/>
          </a:stretch>
        </p:blipFill>
        <p:spPr>
          <a:xfrm>
            <a:off x="3740760" y="2133000"/>
            <a:ext cx="1675080" cy="351000"/>
          </a:xfrm>
          <a:prstGeom prst="rect">
            <a:avLst/>
          </a:prstGeom>
          <a:ln>
            <a:noFill/>
          </a:ln>
        </p:spPr>
      </p:pic>
      <p:pic>
        <p:nvPicPr>
          <p:cNvPr id="614" name="Picture 3" descr=""/>
          <p:cNvPicPr/>
          <p:nvPr/>
        </p:nvPicPr>
        <p:blipFill>
          <a:blip r:embed="rId2"/>
          <a:stretch>
            <a:fillRect/>
          </a:stretch>
        </p:blipFill>
        <p:spPr>
          <a:xfrm>
            <a:off x="2411640" y="3861000"/>
            <a:ext cx="4722840" cy="712800"/>
          </a:xfrm>
          <a:prstGeom prst="rect">
            <a:avLst/>
          </a:prstGeom>
          <a:ln>
            <a:noFill/>
          </a:ln>
        </p:spPr>
      </p:pic>
      <p:pic>
        <p:nvPicPr>
          <p:cNvPr id="615" name="Picture 4" descr=""/>
          <p:cNvPicPr/>
          <p:nvPr/>
        </p:nvPicPr>
        <p:blipFill>
          <a:blip r:embed="rId3"/>
          <a:stretch>
            <a:fillRect/>
          </a:stretch>
        </p:blipFill>
        <p:spPr>
          <a:xfrm>
            <a:off x="1516680" y="2836080"/>
            <a:ext cx="6123240" cy="703440"/>
          </a:xfrm>
          <a:prstGeom prst="rect">
            <a:avLst/>
          </a:prstGeom>
          <a:ln>
            <a:noFill/>
          </a:ln>
        </p:spPr>
      </p:pic>
    </p:spTree>
  </p:cSld>
  <p:timing>
    <p:tnLst>
      <p:par>
        <p:cTn id="307" dur="indefinite" restart="never" nodeType="tmRoot">
          <p:childTnLst>
            <p:seq>
              <p:cTn id="308" nodeType="mainSeq"/>
              <p:prevCondLst>
                <p:cond delay="0" evt="onPrev">
                  <p:tgtEl>
                    <p:sldTgt/>
                  </p:tgtEl>
                </p:cond>
              </p:prevCondLst>
              <p:nextCondLst>
                <p:cond delay="0" evt="onNext">
                  <p:tgtEl>
                    <p:sldTgt/>
                  </p:tgtEl>
                </p:cond>
              </p:nextCondLst>
            </p:seq>
          </p:childTnLst>
        </p:cTn>
      </p:par>
    </p:tnLst>
  </p:timing>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6"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Formulaires HTML5</a:t>
            </a:r>
            <a:endParaRPr/>
          </a:p>
        </p:txBody>
      </p:sp>
      <p:sp>
        <p:nvSpPr>
          <p:cNvPr id="617"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24450496-7338-41DD-AD8C-06B4CFE9D9CA}" type="slidenum">
              <a:rPr b="1" lang="fr-FR" sz="1400">
                <a:solidFill>
                  <a:srgbClr val="000000"/>
                </a:solidFill>
                <a:latin typeface="Trebuchet MS"/>
              </a:rPr>
              <a:t>&lt;numéro&gt;</a:t>
            </a:fld>
            <a:endParaRPr/>
          </a:p>
        </p:txBody>
      </p:sp>
      <p:pic>
        <p:nvPicPr>
          <p:cNvPr id="618" name="Picture 2" descr=""/>
          <p:cNvPicPr/>
          <p:nvPr/>
        </p:nvPicPr>
        <p:blipFill>
          <a:blip r:embed="rId1"/>
          <a:stretch>
            <a:fillRect/>
          </a:stretch>
        </p:blipFill>
        <p:spPr>
          <a:xfrm>
            <a:off x="3060000" y="2853000"/>
            <a:ext cx="2303640" cy="1227240"/>
          </a:xfrm>
          <a:prstGeom prst="rect">
            <a:avLst/>
          </a:prstGeom>
          <a:ln>
            <a:noFill/>
          </a:ln>
        </p:spPr>
      </p:pic>
      <p:sp>
        <p:nvSpPr>
          <p:cNvPr id="619"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Faites quelques essais sous Chrome, Firefox, Opera</a:t>
            </a:r>
            <a:endParaRPr/>
          </a:p>
          <a:p>
            <a:pPr>
              <a:lnSpc>
                <a:spcPct val="100000"/>
              </a:lnSpc>
            </a:pPr>
            <a:endParaRPr/>
          </a:p>
        </p:txBody>
      </p:sp>
    </p:spTree>
  </p:cSld>
  <p:timing>
    <p:tnLst>
      <p:par>
        <p:cTn id="309" dur="indefinite" restart="never" nodeType="tmRoot">
          <p:childTnLst>
            <p:seq>
              <p:cTn id="310" nodeType="mainSeq"/>
              <p:prevCondLst>
                <p:cond delay="0" evt="onPrev">
                  <p:tgtEl>
                    <p:sldTgt/>
                  </p:tgtEl>
                </p:cond>
              </p:prevCondLst>
              <p:nextCondLst>
                <p:cond delay="0" evt="onNext">
                  <p:tgtEl>
                    <p:sldTgt/>
                  </p:tgtEl>
                </p:cond>
              </p:nextCondLst>
            </p:seq>
          </p:childTnLst>
        </p:cTn>
      </p:par>
    </p:tnLst>
  </p:timing>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0"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Formulaires HTML5: PlaceHolder</a:t>
            </a:r>
            <a:endParaRPr/>
          </a:p>
        </p:txBody>
      </p:sp>
      <p:sp>
        <p:nvSpPr>
          <p:cNvPr id="621"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Valeurs par défaut</a:t>
            </a:r>
            <a:endParaRPr/>
          </a:p>
          <a:p>
            <a:pPr>
              <a:lnSpc>
                <a:spcPct val="100000"/>
              </a:lnSpc>
            </a:pPr>
            <a:endParaRPr/>
          </a:p>
          <a:p>
            <a:pPr>
              <a:lnSpc>
                <a:spcPct val="100000"/>
              </a:lnSpc>
              <a:buSzPct val="25000"/>
              <a:buFont typeface="Arial"/>
              <a:buChar char="•"/>
            </a:pPr>
            <a:r>
              <a:rPr lang="fr-FR" sz="2100">
                <a:solidFill>
                  <a:srgbClr val="000000"/>
                </a:solidFill>
                <a:latin typeface="Trebuchet MS"/>
              </a:rPr>
              <a:t>Disparait à la saisie utilisateur</a:t>
            </a:r>
            <a:endParaRPr/>
          </a:p>
        </p:txBody>
      </p:sp>
      <p:sp>
        <p:nvSpPr>
          <p:cNvPr id="622"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06ED0889-3A92-49C8-8653-5A4DD1DAF347}" type="slidenum">
              <a:rPr b="1" lang="fr-FR" sz="1400">
                <a:solidFill>
                  <a:srgbClr val="000000"/>
                </a:solidFill>
                <a:latin typeface="Trebuchet MS"/>
              </a:rPr>
              <a:t>&lt;numéro&gt;</a:t>
            </a:fld>
            <a:endParaRPr/>
          </a:p>
        </p:txBody>
      </p:sp>
      <p:sp>
        <p:nvSpPr>
          <p:cNvPr id="623" name="CustomShape 4"/>
          <p:cNvSpPr/>
          <p:nvPr/>
        </p:nvSpPr>
        <p:spPr>
          <a:xfrm>
            <a:off x="1000080" y="3571920"/>
            <a:ext cx="7928280" cy="363600"/>
          </a:xfrm>
          <a:prstGeom prst="rect">
            <a:avLst/>
          </a:prstGeom>
          <a:noFill/>
          <a:ln>
            <a:noFill/>
          </a:ln>
        </p:spPr>
        <p:txBody>
          <a:bodyPr lIns="90000" rIns="90000" tIns="45000" bIns="45000"/>
          <a:p>
            <a:pPr>
              <a:lnSpc>
                <a:spcPct val="100000"/>
              </a:lnSpc>
            </a:pPr>
            <a:r>
              <a:rPr lang="fr-FR">
                <a:solidFill>
                  <a:srgbClr val="000000"/>
                </a:solidFill>
                <a:latin typeface="Century Schoolbook"/>
              </a:rPr>
              <a:t>&lt;input type="text" placeholder="Identifiant" /&gt; </a:t>
            </a:r>
            <a:endParaRPr/>
          </a:p>
        </p:txBody>
      </p:sp>
    </p:spTree>
  </p:cSld>
  <p:timing>
    <p:tnLst>
      <p:par>
        <p:cTn id="311" dur="indefinite" restart="never" nodeType="tmRoot">
          <p:childTnLst>
            <p:seq>
              <p:cTn id="312" nodeType="mainSeq"/>
              <p:prevCondLst>
                <p:cond delay="0" evt="onPrev">
                  <p:tgtEl>
                    <p:sldTgt/>
                  </p:tgtEl>
                </p:cond>
              </p:prevCondLst>
              <p:nextCondLst>
                <p:cond delay="0" evt="onNext">
                  <p:tgtEl>
                    <p:sldTgt/>
                  </p:tgtEl>
                </p:cond>
              </p:nextCondLst>
            </p:seq>
          </p:childTnLst>
        </p:cTn>
      </p:par>
    </p:tnLst>
  </p:timing>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4" name="CustomShape 1"/>
          <p:cNvSpPr/>
          <p:nvPr/>
        </p:nvSpPr>
        <p:spPr>
          <a:xfrm>
            <a:off x="1447200" y="115200"/>
            <a:ext cx="7133760" cy="963360"/>
          </a:xfrm>
          <a:prstGeom prst="rect">
            <a:avLst/>
          </a:prstGeom>
          <a:noFill/>
          <a:ln>
            <a:noFill/>
          </a:ln>
        </p:spPr>
        <p:txBody>
          <a:bodyPr lIns="90000" rIns="90000" tIns="45000" bIns="45000" anchor="b"/>
          <a:p>
            <a:r>
              <a:rPr b="1" lang="fr-FR" sz="2800">
                <a:solidFill>
                  <a:srgbClr val="000000"/>
                </a:solidFill>
                <a:latin typeface="Trebuchet MS"/>
              </a:rPr>
              <a:t>Formulaires HTML5: </a:t>
            </a:r>
            <a:endParaRPr/>
          </a:p>
          <a:p>
            <a:pPr>
              <a:lnSpc>
                <a:spcPct val="100000"/>
              </a:lnSpc>
            </a:pPr>
            <a:r>
              <a:rPr b="1" lang="fr-FR" sz="2800">
                <a:solidFill>
                  <a:srgbClr val="000000"/>
                </a:solidFill>
                <a:latin typeface="Trebuchet MS"/>
              </a:rPr>
              <a:t>AutoComplete / AutoFocus</a:t>
            </a:r>
            <a:endParaRPr/>
          </a:p>
        </p:txBody>
      </p:sp>
      <p:sp>
        <p:nvSpPr>
          <p:cNvPr id="625" name="CustomShape 2"/>
          <p:cNvSpPr/>
          <p:nvPr/>
        </p:nvSpPr>
        <p:spPr>
          <a:xfrm>
            <a:off x="1404000" y="1425600"/>
            <a:ext cx="7198560" cy="495432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Défini depuis IE 5.5</a:t>
            </a:r>
            <a:endParaRPr/>
          </a:p>
          <a:p>
            <a:pPr>
              <a:lnSpc>
                <a:spcPct val="100000"/>
              </a:lnSpc>
              <a:buSzPct val="25000"/>
              <a:buFont typeface="Arial"/>
              <a:buChar char="•"/>
            </a:pPr>
            <a:r>
              <a:rPr lang="fr-FR" sz="2100">
                <a:solidFill>
                  <a:srgbClr val="000000"/>
                </a:solidFill>
                <a:latin typeface="Trebuchet MS"/>
              </a:rPr>
              <a:t>Permet de définir si le navigateur doit, ou non, garder la valeur saisie en mémoire</a:t>
            </a:r>
            <a:endParaRPr/>
          </a:p>
          <a:p>
            <a:pPr>
              <a:lnSpc>
                <a:spcPct val="100000"/>
              </a:lnSpc>
            </a:pPr>
            <a:endParaRPr/>
          </a:p>
          <a:p>
            <a:pPr>
              <a:lnSpc>
                <a:spcPct val="100000"/>
              </a:lnSpc>
            </a:pPr>
            <a:endParaRPr/>
          </a:p>
          <a:p>
            <a:pPr>
              <a:lnSpc>
                <a:spcPct val="100000"/>
              </a:lnSpc>
              <a:buSzPct val="25000"/>
              <a:buFont typeface="Arial"/>
              <a:buChar char="•"/>
            </a:pPr>
            <a:r>
              <a:rPr lang="fr-FR" sz="2100">
                <a:solidFill>
                  <a:srgbClr val="000000"/>
                </a:solidFill>
                <a:latin typeface="Trebuchet MS"/>
              </a:rPr>
              <a:t>Valeurs: </a:t>
            </a:r>
            <a:endParaRPr/>
          </a:p>
          <a:p>
            <a:pPr lvl="1">
              <a:lnSpc>
                <a:spcPct val="100000"/>
              </a:lnSpc>
              <a:buFont typeface="Arial"/>
              <a:buChar char="•"/>
            </a:pPr>
            <a:r>
              <a:rPr lang="fr-FR" sz="2100">
                <a:solidFill>
                  <a:srgbClr val="000000"/>
                </a:solidFill>
                <a:latin typeface="Trebuchet MS"/>
              </a:rPr>
              <a:t>On</a:t>
            </a:r>
            <a:endParaRPr/>
          </a:p>
          <a:p>
            <a:pPr lvl="1">
              <a:lnSpc>
                <a:spcPct val="100000"/>
              </a:lnSpc>
              <a:buFont typeface="Arial"/>
              <a:buChar char="•"/>
            </a:pPr>
            <a:r>
              <a:rPr lang="fr-FR" sz="2100">
                <a:solidFill>
                  <a:srgbClr val="000000"/>
                </a:solidFill>
                <a:latin typeface="Trebuchet MS"/>
              </a:rPr>
              <a:t>Off</a:t>
            </a:r>
            <a:endParaRPr/>
          </a:p>
          <a:p>
            <a:pPr lvl="1">
              <a:lnSpc>
                <a:spcPct val="110000"/>
              </a:lnSpc>
              <a:buFont typeface="Arial"/>
              <a:buChar char="•"/>
            </a:pPr>
            <a:r>
              <a:rPr lang="fr-FR" sz="2100">
                <a:solidFill>
                  <a:srgbClr val="000000"/>
                </a:solidFill>
                <a:latin typeface="Trebuchet MS"/>
              </a:rPr>
              <a:t>Unspecified: prend la valeur défini sur le form. Si rien n’a été défini : On</a:t>
            </a:r>
            <a:endParaRPr/>
          </a:p>
          <a:p>
            <a:pPr>
              <a:lnSpc>
                <a:spcPct val="110000"/>
              </a:lnSpc>
            </a:pPr>
            <a:endParaRPr/>
          </a:p>
          <a:p>
            <a:pPr>
              <a:lnSpc>
                <a:spcPct val="100000"/>
              </a:lnSpc>
              <a:buSzPct val="25000"/>
              <a:buFont typeface="Arial"/>
              <a:buChar char="•"/>
            </a:pPr>
            <a:r>
              <a:rPr lang="fr-FR" sz="2100">
                <a:solidFill>
                  <a:srgbClr val="000000"/>
                </a:solidFill>
                <a:latin typeface="Trebuchet MS"/>
              </a:rPr>
              <a:t>Autofocus: permet de définir sur quel champs faire le focus au chargement de la page</a:t>
            </a:r>
            <a:endParaRPr/>
          </a:p>
        </p:txBody>
      </p:sp>
      <p:sp>
        <p:nvSpPr>
          <p:cNvPr id="626"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128B4DF4-11FE-4005-A4CA-35B63DCBE73B}" type="slidenum">
              <a:rPr b="1" lang="fr-FR" sz="1400">
                <a:solidFill>
                  <a:srgbClr val="000000"/>
                </a:solidFill>
                <a:latin typeface="Trebuchet MS"/>
              </a:rPr>
              <a:t>&lt;numéro&gt;</a:t>
            </a:fld>
            <a:endParaRPr/>
          </a:p>
        </p:txBody>
      </p:sp>
      <p:pic>
        <p:nvPicPr>
          <p:cNvPr id="627" name="Picture 2" descr=""/>
          <p:cNvPicPr/>
          <p:nvPr/>
        </p:nvPicPr>
        <p:blipFill>
          <a:blip r:embed="rId1"/>
          <a:stretch>
            <a:fillRect/>
          </a:stretch>
        </p:blipFill>
        <p:spPr>
          <a:xfrm>
            <a:off x="1907640" y="2637000"/>
            <a:ext cx="4599000" cy="217800"/>
          </a:xfrm>
          <a:prstGeom prst="rect">
            <a:avLst/>
          </a:prstGeom>
          <a:ln>
            <a:noFill/>
          </a:ln>
        </p:spPr>
      </p:pic>
    </p:spTree>
  </p:cSld>
  <p:timing>
    <p:tnLst>
      <p:par>
        <p:cTn id="313" dur="indefinite" restart="never" nodeType="tmRoot">
          <p:childTnLst>
            <p:seq>
              <p:cTn id="314" nodeType="mainSeq"/>
              <p:prevCondLst>
                <p:cond delay="0" evt="onPrev">
                  <p:tgtEl>
                    <p:sldTgt/>
                  </p:tgtEl>
                </p:cond>
              </p:prevCondLst>
              <p:nextCondLst>
                <p:cond delay="0" evt="onNext">
                  <p:tgtEl>
                    <p:sldTgt/>
                  </p:tgtEl>
                </p:cond>
              </p:nextCondLst>
            </p:seq>
          </p:childTnLst>
        </p:cTn>
      </p:par>
    </p:tnLst>
  </p:timing>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8"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Formulaires HTML5: DataList</a:t>
            </a:r>
            <a:endParaRPr/>
          </a:p>
        </p:txBody>
      </p:sp>
      <p:sp>
        <p:nvSpPr>
          <p:cNvPr id="629"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Permet de définir une liste de choix dans un formulaire.</a:t>
            </a:r>
            <a:endParaRPr/>
          </a:p>
          <a:p>
            <a:pPr>
              <a:lnSpc>
                <a:spcPct val="100000"/>
              </a:lnSpc>
              <a:buSzPct val="25000"/>
              <a:buFont typeface="Arial"/>
              <a:buChar char="•"/>
            </a:pPr>
            <a:r>
              <a:rPr lang="fr-FR" sz="2100">
                <a:solidFill>
                  <a:srgbClr val="000000"/>
                </a:solidFill>
                <a:latin typeface="Trebuchet MS"/>
              </a:rPr>
              <a:t>Champs « label » et champs « value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15000"/>
              </a:lnSpc>
            </a:pPr>
            <a:r>
              <a:rPr lang="fr-FR" sz="1300">
                <a:solidFill>
                  <a:srgbClr val="008080"/>
                </a:solidFill>
                <a:latin typeface="Consolas"/>
                <a:ea typeface="Calibri"/>
              </a:rPr>
              <a:t>&lt;</a:t>
            </a:r>
            <a:r>
              <a:rPr lang="fr-FR" sz="1300">
                <a:solidFill>
                  <a:srgbClr val="3f7f7f"/>
                </a:solidFill>
                <a:latin typeface="Consolas"/>
                <a:ea typeface="Calibri"/>
              </a:rPr>
              <a:t>form</a:t>
            </a:r>
            <a:r>
              <a:rPr lang="fr-FR" sz="1300">
                <a:solidFill>
                  <a:srgbClr val="008080"/>
                </a:solidFill>
                <a:latin typeface="Consolas"/>
                <a:ea typeface="Calibri"/>
              </a:rPr>
              <a:t>&gt;</a:t>
            </a:r>
            <a:endParaRPr/>
          </a:p>
          <a:p>
            <a:pPr>
              <a:lnSpc>
                <a:spcPct val="115000"/>
              </a:lnSpc>
            </a:pPr>
            <a:r>
              <a:rPr lang="fr-FR" sz="1300">
                <a:solidFill>
                  <a:srgbClr val="000000"/>
                </a:solidFill>
                <a:latin typeface="Consolas"/>
                <a:ea typeface="Calibri"/>
              </a:rPr>
              <a:t>    </a:t>
            </a:r>
            <a:r>
              <a:rPr lang="fr-FR" sz="1300">
                <a:solidFill>
                  <a:srgbClr val="008080"/>
                </a:solidFill>
                <a:latin typeface="Consolas"/>
                <a:ea typeface="Calibri"/>
              </a:rPr>
              <a:t>&lt;</a:t>
            </a:r>
            <a:r>
              <a:rPr lang="fr-FR" sz="1300">
                <a:solidFill>
                  <a:srgbClr val="3f7f7f"/>
                </a:solidFill>
                <a:latin typeface="Consolas"/>
                <a:ea typeface="Calibri"/>
              </a:rPr>
              <a:t>datalist</a:t>
            </a:r>
            <a:r>
              <a:rPr lang="fr-FR" sz="1300">
                <a:solidFill>
                  <a:srgbClr val="000000"/>
                </a:solidFill>
                <a:latin typeface="Consolas"/>
                <a:ea typeface="Calibri"/>
              </a:rPr>
              <a:t> </a:t>
            </a:r>
            <a:r>
              <a:rPr lang="fr-FR" sz="1300">
                <a:solidFill>
                  <a:srgbClr val="7f007f"/>
                </a:solidFill>
                <a:latin typeface="Consolas"/>
                <a:ea typeface="Calibri"/>
              </a:rPr>
              <a:t>id</a:t>
            </a:r>
            <a:r>
              <a:rPr lang="fr-FR" sz="1300">
                <a:solidFill>
                  <a:srgbClr val="000000"/>
                </a:solidFill>
                <a:latin typeface="Consolas"/>
                <a:ea typeface="Calibri"/>
              </a:rPr>
              <a:t>=</a:t>
            </a:r>
            <a:r>
              <a:rPr i="1" lang="fr-FR" sz="1300">
                <a:solidFill>
                  <a:srgbClr val="2a00ff"/>
                </a:solidFill>
                <a:latin typeface="Consolas"/>
                <a:ea typeface="Calibri"/>
              </a:rPr>
              <a:t>"datalist"</a:t>
            </a:r>
            <a:r>
              <a:rPr lang="fr-FR" sz="1300">
                <a:solidFill>
                  <a:srgbClr val="008080"/>
                </a:solidFill>
                <a:latin typeface="Consolas"/>
                <a:ea typeface="Calibri"/>
              </a:rPr>
              <a:t>&gt;</a:t>
            </a:r>
            <a:endParaRPr/>
          </a:p>
          <a:p>
            <a:pPr>
              <a:lnSpc>
                <a:spcPct val="115000"/>
              </a:lnSpc>
            </a:pPr>
            <a:r>
              <a:rPr lang="fr-FR" sz="1300">
                <a:solidFill>
                  <a:srgbClr val="008080"/>
                </a:solidFill>
                <a:latin typeface="Consolas"/>
                <a:ea typeface="Calibri"/>
              </a:rPr>
              <a:t>        </a:t>
            </a:r>
            <a:r>
              <a:rPr lang="fr-FR" sz="1300">
                <a:solidFill>
                  <a:srgbClr val="008080"/>
                </a:solidFill>
                <a:latin typeface="Consolas"/>
                <a:ea typeface="Calibri"/>
              </a:rPr>
              <a:t>&lt;</a:t>
            </a:r>
            <a:r>
              <a:rPr lang="fr-FR" sz="1300">
                <a:solidFill>
                  <a:srgbClr val="3f7f7f"/>
                </a:solidFill>
                <a:latin typeface="Consolas"/>
                <a:ea typeface="Calibri"/>
              </a:rPr>
              <a:t>option</a:t>
            </a:r>
            <a:r>
              <a:rPr lang="fr-FR" sz="1300">
                <a:solidFill>
                  <a:srgbClr val="000000"/>
                </a:solidFill>
                <a:latin typeface="Consolas"/>
                <a:ea typeface="Calibri"/>
              </a:rPr>
              <a:t> </a:t>
            </a:r>
            <a:r>
              <a:rPr lang="fr-FR" sz="1300">
                <a:solidFill>
                  <a:srgbClr val="7f007f"/>
                </a:solidFill>
                <a:latin typeface="Consolas"/>
                <a:ea typeface="Calibri"/>
              </a:rPr>
              <a:t>value</a:t>
            </a:r>
            <a:r>
              <a:rPr lang="fr-FR" sz="1300">
                <a:solidFill>
                  <a:srgbClr val="000000"/>
                </a:solidFill>
                <a:latin typeface="Consolas"/>
                <a:ea typeface="Calibri"/>
              </a:rPr>
              <a:t>=</a:t>
            </a:r>
            <a:r>
              <a:rPr i="1" lang="fr-FR" sz="1300">
                <a:solidFill>
                  <a:srgbClr val="2a00ff"/>
                </a:solidFill>
                <a:latin typeface="Consolas"/>
                <a:ea typeface="Calibri"/>
              </a:rPr>
              <a:t>"johndoe@example.com"</a:t>
            </a:r>
            <a:r>
              <a:rPr lang="fr-FR" sz="1300">
                <a:solidFill>
                  <a:srgbClr val="000000"/>
                </a:solidFill>
                <a:latin typeface="Consolas"/>
                <a:ea typeface="Calibri"/>
              </a:rPr>
              <a:t> </a:t>
            </a:r>
            <a:r>
              <a:rPr lang="fr-FR" sz="1300">
                <a:solidFill>
                  <a:srgbClr val="7f007f"/>
                </a:solidFill>
                <a:latin typeface="Consolas"/>
                <a:ea typeface="Calibri"/>
              </a:rPr>
              <a:t>label</a:t>
            </a:r>
            <a:r>
              <a:rPr lang="fr-FR" sz="1300">
                <a:solidFill>
                  <a:srgbClr val="000000"/>
                </a:solidFill>
                <a:latin typeface="Consolas"/>
                <a:ea typeface="Calibri"/>
              </a:rPr>
              <a:t>=</a:t>
            </a:r>
            <a:r>
              <a:rPr i="1" lang="fr-FR" sz="1300">
                <a:solidFill>
                  <a:srgbClr val="2a00ff"/>
                </a:solidFill>
                <a:latin typeface="Consolas"/>
                <a:ea typeface="Calibri"/>
              </a:rPr>
              <a:t>"John Doe"</a:t>
            </a:r>
            <a:r>
              <a:rPr lang="fr-FR" sz="1300">
                <a:solidFill>
                  <a:srgbClr val="000000"/>
                </a:solidFill>
                <a:latin typeface="Consolas"/>
                <a:ea typeface="Calibri"/>
              </a:rPr>
              <a:t> </a:t>
            </a:r>
            <a:r>
              <a:rPr lang="fr-FR" sz="1300">
                <a:solidFill>
                  <a:srgbClr val="008080"/>
                </a:solidFill>
                <a:latin typeface="Consolas"/>
                <a:ea typeface="Calibri"/>
              </a:rPr>
              <a:t>/&gt;</a:t>
            </a:r>
            <a:endParaRPr/>
          </a:p>
          <a:p>
            <a:pPr>
              <a:lnSpc>
                <a:spcPct val="115000"/>
              </a:lnSpc>
            </a:pPr>
            <a:r>
              <a:rPr lang="fr-FR" sz="1300">
                <a:solidFill>
                  <a:srgbClr val="008080"/>
                </a:solidFill>
                <a:latin typeface="Consolas"/>
                <a:ea typeface="Calibri"/>
              </a:rPr>
              <a:t>        </a:t>
            </a:r>
            <a:r>
              <a:rPr lang="fr-FR" sz="1300">
                <a:solidFill>
                  <a:srgbClr val="008080"/>
                </a:solidFill>
                <a:latin typeface="Consolas"/>
                <a:ea typeface="Calibri"/>
              </a:rPr>
              <a:t>&lt;</a:t>
            </a:r>
            <a:r>
              <a:rPr lang="fr-FR" sz="1300">
                <a:solidFill>
                  <a:srgbClr val="3f7f7f"/>
                </a:solidFill>
                <a:latin typeface="Consolas"/>
                <a:ea typeface="Calibri"/>
              </a:rPr>
              <a:t>option</a:t>
            </a:r>
            <a:r>
              <a:rPr lang="fr-FR" sz="1300">
                <a:solidFill>
                  <a:srgbClr val="000000"/>
                </a:solidFill>
                <a:latin typeface="Consolas"/>
                <a:ea typeface="Calibri"/>
              </a:rPr>
              <a:t> </a:t>
            </a:r>
            <a:r>
              <a:rPr lang="fr-FR" sz="1300">
                <a:solidFill>
                  <a:srgbClr val="7f007f"/>
                </a:solidFill>
                <a:latin typeface="Consolas"/>
                <a:ea typeface="Calibri"/>
              </a:rPr>
              <a:t>value</a:t>
            </a:r>
            <a:r>
              <a:rPr lang="fr-FR" sz="1300">
                <a:solidFill>
                  <a:srgbClr val="000000"/>
                </a:solidFill>
                <a:latin typeface="Consolas"/>
                <a:ea typeface="Calibri"/>
              </a:rPr>
              <a:t>=</a:t>
            </a:r>
            <a:r>
              <a:rPr i="1" lang="fr-FR" sz="1300">
                <a:solidFill>
                  <a:srgbClr val="2a00ff"/>
                </a:solidFill>
                <a:latin typeface="Consolas"/>
                <a:ea typeface="Calibri"/>
              </a:rPr>
              <a:t>"peter@example.com"</a:t>
            </a:r>
            <a:r>
              <a:rPr lang="fr-FR" sz="1300">
                <a:solidFill>
                  <a:srgbClr val="000000"/>
                </a:solidFill>
                <a:latin typeface="Consolas"/>
                <a:ea typeface="Calibri"/>
              </a:rPr>
              <a:t> </a:t>
            </a:r>
            <a:r>
              <a:rPr lang="fr-FR" sz="1300">
                <a:solidFill>
                  <a:srgbClr val="7f007f"/>
                </a:solidFill>
                <a:latin typeface="Consolas"/>
                <a:ea typeface="Calibri"/>
              </a:rPr>
              <a:t>label</a:t>
            </a:r>
            <a:r>
              <a:rPr lang="fr-FR" sz="1300">
                <a:solidFill>
                  <a:srgbClr val="000000"/>
                </a:solidFill>
                <a:latin typeface="Consolas"/>
                <a:ea typeface="Calibri"/>
              </a:rPr>
              <a:t>=</a:t>
            </a:r>
            <a:r>
              <a:rPr i="1" lang="fr-FR" sz="1300">
                <a:solidFill>
                  <a:srgbClr val="2a00ff"/>
                </a:solidFill>
                <a:latin typeface="Consolas"/>
                <a:ea typeface="Calibri"/>
              </a:rPr>
              <a:t>"Peter"</a:t>
            </a:r>
            <a:r>
              <a:rPr lang="fr-FR" sz="1300">
                <a:solidFill>
                  <a:srgbClr val="000000"/>
                </a:solidFill>
                <a:latin typeface="Consolas"/>
                <a:ea typeface="Calibri"/>
              </a:rPr>
              <a:t> </a:t>
            </a:r>
            <a:r>
              <a:rPr lang="fr-FR" sz="1300">
                <a:solidFill>
                  <a:srgbClr val="008080"/>
                </a:solidFill>
                <a:latin typeface="Consolas"/>
                <a:ea typeface="Calibri"/>
              </a:rPr>
              <a:t>/&gt;</a:t>
            </a:r>
            <a:endParaRPr/>
          </a:p>
          <a:p>
            <a:pPr>
              <a:lnSpc>
                <a:spcPct val="115000"/>
              </a:lnSpc>
            </a:pPr>
            <a:r>
              <a:rPr lang="fr-FR" sz="1300">
                <a:solidFill>
                  <a:srgbClr val="008080"/>
                </a:solidFill>
                <a:latin typeface="Consolas"/>
                <a:ea typeface="Calibri"/>
              </a:rPr>
              <a:t>    </a:t>
            </a:r>
            <a:r>
              <a:rPr lang="fr-FR" sz="1300">
                <a:solidFill>
                  <a:srgbClr val="008080"/>
                </a:solidFill>
                <a:latin typeface="Consolas"/>
                <a:ea typeface="Calibri"/>
              </a:rPr>
              <a:t>&lt;/</a:t>
            </a:r>
            <a:r>
              <a:rPr lang="fr-FR" sz="1300">
                <a:solidFill>
                  <a:srgbClr val="3f7f7f"/>
                </a:solidFill>
                <a:latin typeface="Consolas"/>
                <a:ea typeface="Calibri"/>
              </a:rPr>
              <a:t>datalist</a:t>
            </a:r>
            <a:r>
              <a:rPr lang="fr-FR" sz="1300">
                <a:solidFill>
                  <a:srgbClr val="008080"/>
                </a:solidFill>
                <a:latin typeface="Consolas"/>
                <a:ea typeface="Calibri"/>
              </a:rPr>
              <a:t>&gt;</a:t>
            </a:r>
            <a:endParaRPr/>
          </a:p>
          <a:p>
            <a:pPr>
              <a:lnSpc>
                <a:spcPct val="115000"/>
              </a:lnSpc>
            </a:pPr>
            <a:r>
              <a:rPr lang="fr-FR" sz="1300">
                <a:solidFill>
                  <a:srgbClr val="008080"/>
                </a:solidFill>
                <a:latin typeface="Consolas"/>
                <a:ea typeface="Calibri"/>
              </a:rPr>
              <a:t>    </a:t>
            </a:r>
            <a:r>
              <a:rPr lang="fr-FR" sz="1300">
                <a:solidFill>
                  <a:srgbClr val="008080"/>
                </a:solidFill>
                <a:latin typeface="Consolas"/>
                <a:ea typeface="Calibri"/>
              </a:rPr>
              <a:t>&lt;</a:t>
            </a:r>
            <a:r>
              <a:rPr lang="fr-FR" sz="1300">
                <a:solidFill>
                  <a:srgbClr val="3f7f7f"/>
                </a:solidFill>
                <a:latin typeface="Consolas"/>
                <a:ea typeface="Calibri"/>
              </a:rPr>
              <a:t>input</a:t>
            </a:r>
            <a:r>
              <a:rPr lang="fr-FR" sz="1300">
                <a:solidFill>
                  <a:srgbClr val="000000"/>
                </a:solidFill>
                <a:latin typeface="Consolas"/>
                <a:ea typeface="Calibri"/>
              </a:rPr>
              <a:t> </a:t>
            </a:r>
            <a:r>
              <a:rPr lang="fr-FR" sz="1300">
                <a:solidFill>
                  <a:srgbClr val="7f007f"/>
                </a:solidFill>
                <a:latin typeface="Consolas"/>
                <a:ea typeface="Calibri"/>
              </a:rPr>
              <a:t>type</a:t>
            </a:r>
            <a:r>
              <a:rPr lang="fr-FR" sz="1300">
                <a:solidFill>
                  <a:srgbClr val="000000"/>
                </a:solidFill>
                <a:latin typeface="Consolas"/>
                <a:ea typeface="Calibri"/>
              </a:rPr>
              <a:t>=</a:t>
            </a:r>
            <a:r>
              <a:rPr i="1" lang="fr-FR" sz="1300">
                <a:solidFill>
                  <a:srgbClr val="2a00ff"/>
                </a:solidFill>
                <a:latin typeface="Consolas"/>
                <a:ea typeface="Calibri"/>
              </a:rPr>
              <a:t>"email"</a:t>
            </a:r>
            <a:r>
              <a:rPr lang="fr-FR" sz="1300">
                <a:solidFill>
                  <a:srgbClr val="000000"/>
                </a:solidFill>
                <a:latin typeface="Consolas"/>
                <a:ea typeface="Calibri"/>
              </a:rPr>
              <a:t> </a:t>
            </a:r>
            <a:r>
              <a:rPr lang="fr-FR" sz="1300">
                <a:solidFill>
                  <a:srgbClr val="7f007f"/>
                </a:solidFill>
                <a:latin typeface="Consolas"/>
                <a:ea typeface="Calibri"/>
              </a:rPr>
              <a:t>list</a:t>
            </a:r>
            <a:r>
              <a:rPr lang="fr-FR" sz="1300">
                <a:solidFill>
                  <a:srgbClr val="000000"/>
                </a:solidFill>
                <a:latin typeface="Consolas"/>
                <a:ea typeface="Calibri"/>
              </a:rPr>
              <a:t>=</a:t>
            </a:r>
            <a:r>
              <a:rPr i="1" lang="fr-FR" sz="1300">
                <a:solidFill>
                  <a:srgbClr val="2a00ff"/>
                </a:solidFill>
                <a:latin typeface="Consolas"/>
                <a:ea typeface="Calibri"/>
              </a:rPr>
              <a:t>"datalist"</a:t>
            </a:r>
            <a:r>
              <a:rPr lang="fr-FR" sz="1300">
                <a:solidFill>
                  <a:srgbClr val="008080"/>
                </a:solidFill>
                <a:latin typeface="Consolas"/>
                <a:ea typeface="Calibri"/>
              </a:rPr>
              <a:t>/&gt;</a:t>
            </a:r>
            <a:endParaRPr/>
          </a:p>
          <a:p>
            <a:pPr>
              <a:lnSpc>
                <a:spcPct val="115000"/>
              </a:lnSpc>
            </a:pPr>
            <a:r>
              <a:rPr lang="fr-FR" sz="1300">
                <a:solidFill>
                  <a:srgbClr val="008080"/>
                </a:solidFill>
                <a:latin typeface="Consolas"/>
                <a:ea typeface="Calibri"/>
              </a:rPr>
              <a:t>&lt;/</a:t>
            </a:r>
            <a:r>
              <a:rPr lang="fr-FR" sz="1300">
                <a:solidFill>
                  <a:srgbClr val="3f7f7f"/>
                </a:solidFill>
                <a:latin typeface="Consolas"/>
                <a:ea typeface="Calibri"/>
              </a:rPr>
              <a:t>form</a:t>
            </a:r>
            <a:r>
              <a:rPr lang="fr-FR" sz="1300">
                <a:solidFill>
                  <a:srgbClr val="008080"/>
                </a:solidFill>
                <a:latin typeface="Consolas"/>
                <a:ea typeface="Calibri"/>
              </a:rPr>
              <a:t>&gt;</a:t>
            </a:r>
            <a:endParaRPr/>
          </a:p>
          <a:p>
            <a:pPr>
              <a:lnSpc>
                <a:spcPct val="100000"/>
              </a:lnSpc>
            </a:pPr>
            <a:endParaRPr/>
          </a:p>
        </p:txBody>
      </p:sp>
      <p:sp>
        <p:nvSpPr>
          <p:cNvPr id="630"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674A9266-B1E7-450C-A822-152CFF63EE79}" type="slidenum">
              <a:rPr b="1" lang="fr-FR" sz="1400">
                <a:solidFill>
                  <a:srgbClr val="000000"/>
                </a:solidFill>
                <a:latin typeface="Trebuchet MS"/>
              </a:rPr>
              <a:t>&lt;numéro&gt;</a:t>
            </a:fld>
            <a:endParaRPr/>
          </a:p>
        </p:txBody>
      </p:sp>
      <p:pic>
        <p:nvPicPr>
          <p:cNvPr id="631" name="Picture 2" descr=""/>
          <p:cNvPicPr/>
          <p:nvPr/>
        </p:nvPicPr>
        <p:blipFill>
          <a:blip r:embed="rId1"/>
          <a:stretch>
            <a:fillRect/>
          </a:stretch>
        </p:blipFill>
        <p:spPr>
          <a:xfrm>
            <a:off x="2627640" y="2989800"/>
            <a:ext cx="2227320" cy="560520"/>
          </a:xfrm>
          <a:prstGeom prst="rect">
            <a:avLst/>
          </a:prstGeom>
          <a:ln>
            <a:noFill/>
          </a:ln>
        </p:spPr>
      </p:pic>
      <p:pic>
        <p:nvPicPr>
          <p:cNvPr id="632" name="Picture 3" descr=""/>
          <p:cNvPicPr/>
          <p:nvPr/>
        </p:nvPicPr>
        <p:blipFill>
          <a:blip r:embed="rId2"/>
          <a:stretch>
            <a:fillRect/>
          </a:stretch>
        </p:blipFill>
        <p:spPr>
          <a:xfrm>
            <a:off x="2627640" y="3709800"/>
            <a:ext cx="2237040" cy="293760"/>
          </a:xfrm>
          <a:prstGeom prst="rect">
            <a:avLst/>
          </a:prstGeom>
          <a:ln>
            <a:noFill/>
          </a:ln>
        </p:spPr>
      </p:pic>
    </p:spTree>
  </p:cSld>
  <p:timing>
    <p:tnLst>
      <p:par>
        <p:cTn id="315" dur="indefinite" restart="never" nodeType="tmRoot">
          <p:childTnLst>
            <p:seq>
              <p:cTn id="316" nodeType="mainSeq"/>
              <p:prevCondLst>
                <p:cond delay="0" evt="onPrev">
                  <p:tgtEl>
                    <p:sldTgt/>
                  </p:tgtEl>
                </p:cond>
              </p:prevCondLst>
              <p:nextCondLst>
                <p:cond delay="0" evt="onNext">
                  <p:tgtEl>
                    <p:sldTgt/>
                  </p:tgtEl>
                </p:cond>
              </p:nextCondLst>
            </p:seq>
          </p:childTnLst>
        </p:cTn>
      </p:par>
    </p:tnLst>
  </p:timing>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3"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Formulaires HTML5: Validation</a:t>
            </a:r>
            <a:endParaRPr/>
          </a:p>
        </p:txBody>
      </p:sp>
      <p:sp>
        <p:nvSpPr>
          <p:cNvPr id="634"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5B8CBF2B-2E84-4B36-B9B4-5E5AF09BF22F}" type="slidenum">
              <a:rPr b="1" lang="fr-FR" sz="1400">
                <a:solidFill>
                  <a:srgbClr val="000000"/>
                </a:solidFill>
                <a:latin typeface="Trebuchet MS"/>
              </a:rPr>
              <a:t>&lt;numéro&gt;</a:t>
            </a:fld>
            <a:endParaRPr/>
          </a:p>
        </p:txBody>
      </p:sp>
      <p:sp>
        <p:nvSpPr>
          <p:cNvPr id="635"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Chaque champ dans un formulaire peut accepter un attribut « required »</a:t>
            </a:r>
            <a:endParaRPr/>
          </a:p>
          <a:p>
            <a:pPr>
              <a:lnSpc>
                <a:spcPct val="100000"/>
              </a:lnSpc>
            </a:pPr>
            <a:endParaRPr/>
          </a:p>
          <a:p>
            <a:pPr>
              <a:lnSpc>
                <a:spcPct val="100000"/>
              </a:lnSpc>
              <a:buSzPct val="25000"/>
              <a:buFont typeface="Arial"/>
              <a:buChar char="•"/>
            </a:pPr>
            <a:r>
              <a:rPr lang="fr-FR" sz="2100">
                <a:solidFill>
                  <a:srgbClr val="000000"/>
                </a:solidFill>
                <a:latin typeface="Trebuchet MS"/>
              </a:rPr>
              <a:t>Une « auto-validation » est faite lorsque l’on soumet un formulaire contenant un ou des champs possédant cet attribut</a:t>
            </a:r>
            <a:endParaRPr/>
          </a:p>
          <a:p>
            <a:pPr>
              <a:lnSpc>
                <a:spcPct val="100000"/>
              </a:lnSpc>
            </a:pPr>
            <a:endParaRPr/>
          </a:p>
          <a:p>
            <a:pPr>
              <a:lnSpc>
                <a:spcPct val="100000"/>
              </a:lnSpc>
              <a:buSzPct val="25000"/>
              <a:buFont typeface="Arial"/>
              <a:buChar char="•"/>
            </a:pPr>
            <a:r>
              <a:rPr lang="fr-FR" sz="2100">
                <a:solidFill>
                  <a:srgbClr val="000000"/>
                </a:solidFill>
                <a:latin typeface="Trebuchet MS"/>
              </a:rPr>
              <a:t>De même, une validation est faite aussi selon le type de champ (par exemple, un champ de type « email »)</a:t>
            </a:r>
            <a:endParaRPr/>
          </a:p>
          <a:p>
            <a:pPr>
              <a:lnSpc>
                <a:spcPct val="100000"/>
              </a:lnSpc>
            </a:pPr>
            <a:endParaRPr/>
          </a:p>
        </p:txBody>
      </p:sp>
    </p:spTree>
  </p:cSld>
  <p:timing>
    <p:tnLst>
      <p:par>
        <p:cTn id="317" dur="indefinite" restart="never" nodeType="tmRoot">
          <p:childTnLst>
            <p:seq>
              <p:cTn id="318"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CustomShape 1"/>
          <p:cNvSpPr/>
          <p:nvPr/>
        </p:nvSpPr>
        <p:spPr>
          <a:xfrm>
            <a:off x="396000" y="6310800"/>
            <a:ext cx="608040" cy="519840"/>
          </a:xfrm>
          <a:prstGeom prst="rect">
            <a:avLst/>
          </a:prstGeom>
          <a:noFill/>
          <a:ln>
            <a:noFill/>
          </a:ln>
        </p:spPr>
        <p:txBody>
          <a:bodyPr lIns="90000" rIns="90000" tIns="45000" bIns="45000" anchor="ctr"/>
          <a:p>
            <a:pPr algn="ctr">
              <a:lnSpc>
                <a:spcPct val="100000"/>
              </a:lnSpc>
            </a:pPr>
            <a:fld id="{DCBF1714-54BA-44C5-B05A-03E84D730590}" type="slidenum">
              <a:rPr b="1" lang="fr-FR" sz="1400">
                <a:solidFill>
                  <a:srgbClr val="000000"/>
                </a:solidFill>
                <a:latin typeface="Trebuchet MS"/>
              </a:rPr>
              <a:t>&lt;numéro&gt;</a:t>
            </a:fld>
            <a:endParaRPr/>
          </a:p>
        </p:txBody>
      </p:sp>
      <p:sp>
        <p:nvSpPr>
          <p:cNvPr id="163" name="CustomShape 2"/>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CSS, le langage de mise en page du Web</a:t>
            </a:r>
            <a:endParaRPr/>
          </a:p>
        </p:txBody>
      </p:sp>
      <p:sp>
        <p:nvSpPr>
          <p:cNvPr id="164"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Appliquer un style à certaines balises</a:t>
            </a:r>
            <a:endParaRPr/>
          </a:p>
          <a:p>
            <a:pPr lvl="1">
              <a:lnSpc>
                <a:spcPct val="100000"/>
              </a:lnSpc>
              <a:buFont typeface="Arial"/>
              <a:buChar char="•"/>
            </a:pPr>
            <a:r>
              <a:rPr lang="fr-FR" sz="2100">
                <a:solidFill>
                  <a:srgbClr val="000000"/>
                </a:solidFill>
                <a:latin typeface="Trebuchet MS"/>
              </a:rPr>
              <a:t>L’attribut HTML id</a:t>
            </a:r>
            <a:endParaRPr/>
          </a:p>
          <a:p>
            <a:pPr lvl="2">
              <a:lnSpc>
                <a:spcPct val="100000"/>
              </a:lnSpc>
              <a:buSzPct val="25000"/>
              <a:buFont typeface="Arial"/>
              <a:buChar char="•"/>
            </a:pPr>
            <a:r>
              <a:rPr lang="fr-FR" sz="1600">
                <a:solidFill>
                  <a:srgbClr val="000000"/>
                </a:solidFill>
                <a:latin typeface="Trebuchet MS"/>
              </a:rPr>
              <a:t>La valeur donnée à cet attribut doit être unique</a:t>
            </a:r>
            <a:endParaRPr/>
          </a:p>
          <a:p>
            <a:pPr lvl="1">
              <a:lnSpc>
                <a:spcPct val="100000"/>
              </a:lnSpc>
              <a:buFont typeface="Arial"/>
              <a:buChar char="•"/>
            </a:pPr>
            <a:r>
              <a:rPr lang="fr-FR" sz="1600">
                <a:solidFill>
                  <a:srgbClr val="000000"/>
                </a:solidFill>
                <a:latin typeface="Trebuchet MS"/>
              </a:rPr>
              <a:t>L’attribut HTML class</a:t>
            </a:r>
            <a:endParaRPr/>
          </a:p>
          <a:p>
            <a:pPr lvl="2">
              <a:lnSpc>
                <a:spcPct val="100000"/>
              </a:lnSpc>
              <a:buSzPct val="25000"/>
              <a:buFont typeface="Arial"/>
              <a:buChar char="•"/>
            </a:pPr>
            <a:r>
              <a:rPr lang="fr-FR" sz="1600">
                <a:solidFill>
                  <a:srgbClr val="000000"/>
                </a:solidFill>
                <a:latin typeface="Trebuchet MS"/>
              </a:rPr>
              <a:t>La valeur de cet attribut peut être ré-utilisée partout dans une page HTML</a:t>
            </a:r>
            <a:endParaRPr/>
          </a:p>
          <a:p>
            <a:pPr>
              <a:lnSpc>
                <a:spcPct val="100000"/>
              </a:lnSpc>
            </a:pP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6"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Formulaires HTML5: Validation</a:t>
            </a:r>
            <a:endParaRPr/>
          </a:p>
        </p:txBody>
      </p:sp>
      <p:sp>
        <p:nvSpPr>
          <p:cNvPr id="637"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44184E8E-E78B-496C-A6CC-E940273B61D9}" type="slidenum">
              <a:rPr b="1" lang="fr-FR" sz="1400">
                <a:solidFill>
                  <a:srgbClr val="000000"/>
                </a:solidFill>
                <a:latin typeface="Trebuchet MS"/>
              </a:rPr>
              <a:t>&lt;numéro&gt;</a:t>
            </a:fld>
            <a:endParaRPr/>
          </a:p>
        </p:txBody>
      </p:sp>
      <p:sp>
        <p:nvSpPr>
          <p:cNvPr id="638"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En JavaScript, nous pouvons aussi, depuis un objet DOM, savoir si le texte contenu dans un champ est actuellement valide ou non</a:t>
            </a:r>
            <a:endParaRPr/>
          </a:p>
          <a:p>
            <a:pPr>
              <a:lnSpc>
                <a:spcPct val="100000"/>
              </a:lnSpc>
            </a:pPr>
            <a:endParaRPr/>
          </a:p>
          <a:p>
            <a:pPr>
              <a:lnSpc>
                <a:spcPct val="100000"/>
              </a:lnSpc>
              <a:buSzPct val="25000"/>
              <a:buFont typeface="Arial"/>
              <a:buChar char="•"/>
            </a:pPr>
            <a:r>
              <a:rPr lang="fr-FR" sz="2100">
                <a:solidFill>
                  <a:srgbClr val="000000"/>
                </a:solidFill>
                <a:latin typeface="Trebuchet MS"/>
              </a:rPr>
              <a:t>Pour cela, il faut tester la valeur de « validity.valid » de cet objet DOM</a:t>
            </a:r>
            <a:endParaRPr/>
          </a:p>
          <a:p>
            <a:pPr>
              <a:lnSpc>
                <a:spcPct val="100000"/>
              </a:lnSpc>
            </a:pPr>
            <a:endParaRPr/>
          </a:p>
        </p:txBody>
      </p:sp>
    </p:spTree>
  </p:cSld>
  <p:timing>
    <p:tnLst>
      <p:par>
        <p:cTn id="319" dur="indefinite" restart="never" nodeType="tmRoot">
          <p:childTnLst>
            <p:seq>
              <p:cTn id="320" nodeType="mainSeq"/>
              <p:prevCondLst>
                <p:cond delay="0" evt="onPrev">
                  <p:tgtEl>
                    <p:sldTgt/>
                  </p:tgtEl>
                </p:cond>
              </p:prevCondLst>
              <p:nextCondLst>
                <p:cond delay="0" evt="onNext">
                  <p:tgtEl>
                    <p:sldTgt/>
                  </p:tgtEl>
                </p:cond>
              </p:nextCondLst>
            </p:seq>
          </p:childTnLst>
        </p:cTn>
      </p:par>
    </p:tnLst>
  </p:timing>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9"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Formulaires HTML5: Et les autres types ?</a:t>
            </a:r>
            <a:endParaRPr/>
          </a:p>
        </p:txBody>
      </p:sp>
      <p:sp>
        <p:nvSpPr>
          <p:cNvPr id="640"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8C311873-FE5C-41A7-AFCC-98FC4F54759D}" type="slidenum">
              <a:rPr b="1" lang="fr-FR" sz="1400">
                <a:solidFill>
                  <a:srgbClr val="000000"/>
                </a:solidFill>
                <a:latin typeface="Trebuchet MS"/>
              </a:rPr>
              <a:t>&lt;numéro&gt;</a:t>
            </a:fld>
            <a:endParaRPr/>
          </a:p>
        </p:txBody>
      </p:sp>
      <p:sp>
        <p:nvSpPr>
          <p:cNvPr id="641"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Possibilité d’utiliser des expressions régulières : </a:t>
            </a:r>
            <a:endParaRPr/>
          </a:p>
          <a:p>
            <a:pPr lvl="1">
              <a:lnSpc>
                <a:spcPct val="100000"/>
              </a:lnSpc>
              <a:buFont typeface="Arial"/>
              <a:buChar char="•"/>
            </a:pPr>
            <a:r>
              <a:rPr lang="fr-FR" sz="2100">
                <a:solidFill>
                  <a:srgbClr val="000000"/>
                </a:solidFill>
                <a:latin typeface="Trebuchet MS"/>
              </a:rPr>
              <a:t>attribut patternMismatch de field.validity.</a:t>
            </a:r>
            <a:endParaRPr/>
          </a:p>
          <a:p>
            <a:pPr lvl="2">
              <a:lnSpc>
                <a:spcPct val="100000"/>
              </a:lnSpc>
              <a:buSzPct val="25000"/>
              <a:buFont typeface="Arial"/>
              <a:buChar char="•"/>
            </a:pPr>
            <a:r>
              <a:rPr lang="fr-FR" sz="1600">
                <a:solidFill>
                  <a:srgbClr val="ff0000"/>
                </a:solidFill>
                <a:latin typeface="Trebuchet MS"/>
              </a:rPr>
              <a:t>attention : la valeur retournée sera false si le champ est valide. </a:t>
            </a:r>
            <a:endParaRPr/>
          </a:p>
          <a:p>
            <a:pPr>
              <a:lnSpc>
                <a:spcPct val="100000"/>
              </a:lnSpc>
            </a:pPr>
            <a:endParaRPr/>
          </a:p>
          <a:p>
            <a:pPr>
              <a:lnSpc>
                <a:spcPct val="115000"/>
              </a:lnSpc>
            </a:pPr>
            <a:r>
              <a:rPr lang="fr-FR" sz="1200">
                <a:solidFill>
                  <a:srgbClr val="008080"/>
                </a:solidFill>
                <a:latin typeface="Consolas"/>
                <a:ea typeface="Calibri"/>
              </a:rPr>
              <a:t>&lt;</a:t>
            </a:r>
            <a:r>
              <a:rPr lang="fr-FR" sz="1200">
                <a:solidFill>
                  <a:srgbClr val="3f7f7f"/>
                </a:solidFill>
                <a:latin typeface="Consolas"/>
                <a:ea typeface="Calibri"/>
              </a:rPr>
              <a:t>form</a:t>
            </a:r>
            <a:r>
              <a:rPr lang="fr-FR" sz="1200">
                <a:solidFill>
                  <a:srgbClr val="008080"/>
                </a:solidFill>
                <a:latin typeface="Consolas"/>
                <a:ea typeface="Calibri"/>
              </a:rPr>
              <a:t>&gt;</a:t>
            </a:r>
            <a:endParaRPr/>
          </a:p>
          <a:p>
            <a:pPr>
              <a:lnSpc>
                <a:spcPct val="115000"/>
              </a:lnSpc>
            </a:pPr>
            <a:r>
              <a:rPr lang="fr-FR" sz="1200">
                <a:solidFill>
                  <a:srgbClr val="000000"/>
                </a:solidFill>
                <a:latin typeface="Consolas"/>
                <a:ea typeface="Calibri"/>
              </a:rPr>
              <a:t>    </a:t>
            </a:r>
            <a:r>
              <a:rPr lang="fr-FR" sz="1200">
                <a:solidFill>
                  <a:srgbClr val="008080"/>
                </a:solidFill>
                <a:latin typeface="Consolas"/>
                <a:ea typeface="Calibri"/>
              </a:rPr>
              <a:t>&lt;</a:t>
            </a:r>
            <a:r>
              <a:rPr lang="fr-FR" sz="1200">
                <a:solidFill>
                  <a:srgbClr val="3f7f7f"/>
                </a:solidFill>
                <a:latin typeface="Consolas"/>
                <a:ea typeface="Calibri"/>
              </a:rPr>
              <a:t>input</a:t>
            </a:r>
            <a:r>
              <a:rPr lang="fr-FR" sz="1200">
                <a:solidFill>
                  <a:srgbClr val="000000"/>
                </a:solidFill>
                <a:latin typeface="Consolas"/>
                <a:ea typeface="Calibri"/>
              </a:rPr>
              <a:t> </a:t>
            </a:r>
            <a:r>
              <a:rPr lang="fr-FR" sz="1200">
                <a:solidFill>
                  <a:srgbClr val="7f007f"/>
                </a:solidFill>
                <a:latin typeface="Consolas"/>
                <a:ea typeface="Calibri"/>
              </a:rPr>
              <a:t>type</a:t>
            </a:r>
            <a:r>
              <a:rPr lang="fr-FR" sz="1200">
                <a:solidFill>
                  <a:srgbClr val="000000"/>
                </a:solidFill>
                <a:latin typeface="Consolas"/>
                <a:ea typeface="Calibri"/>
              </a:rPr>
              <a:t>=</a:t>
            </a:r>
            <a:r>
              <a:rPr i="1" lang="fr-FR" sz="1200">
                <a:solidFill>
                  <a:srgbClr val="2a00ff"/>
                </a:solidFill>
                <a:latin typeface="Consolas"/>
                <a:ea typeface="Calibri"/>
              </a:rPr>
              <a:t>"text"</a:t>
            </a:r>
            <a:r>
              <a:rPr lang="fr-FR" sz="1200">
                <a:solidFill>
                  <a:srgbClr val="000000"/>
                </a:solidFill>
                <a:latin typeface="Consolas"/>
                <a:ea typeface="Calibri"/>
              </a:rPr>
              <a:t> </a:t>
            </a:r>
            <a:r>
              <a:rPr lang="fr-FR" sz="1200">
                <a:solidFill>
                  <a:srgbClr val="7f007f"/>
                </a:solidFill>
                <a:latin typeface="Consolas"/>
                <a:ea typeface="Calibri"/>
              </a:rPr>
              <a:t>pattern</a:t>
            </a:r>
            <a:r>
              <a:rPr lang="fr-FR" sz="1200">
                <a:solidFill>
                  <a:srgbClr val="000000"/>
                </a:solidFill>
                <a:latin typeface="Consolas"/>
                <a:ea typeface="Calibri"/>
              </a:rPr>
              <a:t>=</a:t>
            </a:r>
            <a:r>
              <a:rPr i="1" lang="fr-FR" sz="1200">
                <a:solidFill>
                  <a:srgbClr val="2a00ff"/>
                </a:solidFill>
                <a:latin typeface="Consolas"/>
                <a:ea typeface="Calibri"/>
              </a:rPr>
              <a:t>"([0-9]{4}\-){3}[0-9]{4}"</a:t>
            </a:r>
            <a:r>
              <a:rPr lang="fr-FR" sz="1200">
                <a:solidFill>
                  <a:srgbClr val="000000"/>
                </a:solidFill>
                <a:latin typeface="Consolas"/>
                <a:ea typeface="Calibri"/>
              </a:rPr>
              <a:t> </a:t>
            </a:r>
            <a:r>
              <a:rPr lang="fr-FR" sz="1200">
                <a:solidFill>
                  <a:srgbClr val="7f007f"/>
                </a:solidFill>
                <a:latin typeface="Consolas"/>
                <a:ea typeface="Calibri"/>
              </a:rPr>
              <a:t>onchange</a:t>
            </a:r>
            <a:r>
              <a:rPr lang="fr-FR" sz="1200">
                <a:solidFill>
                  <a:srgbClr val="000000"/>
                </a:solidFill>
                <a:latin typeface="Consolas"/>
                <a:ea typeface="Calibri"/>
              </a:rPr>
              <a:t>=</a:t>
            </a:r>
            <a:r>
              <a:rPr i="1" lang="fr-FR" sz="1200">
                <a:solidFill>
                  <a:srgbClr val="2a00ff"/>
                </a:solidFill>
                <a:latin typeface="Consolas"/>
                <a:ea typeface="Calibri"/>
              </a:rPr>
              <a:t>"checkField(this)"</a:t>
            </a:r>
            <a:r>
              <a:rPr lang="fr-FR" sz="1200">
                <a:solidFill>
                  <a:srgbClr val="000000"/>
                </a:solidFill>
                <a:latin typeface="Consolas"/>
                <a:ea typeface="Calibri"/>
              </a:rPr>
              <a:t> </a:t>
            </a:r>
            <a:r>
              <a:rPr lang="fr-FR" sz="1200">
                <a:solidFill>
                  <a:srgbClr val="008080"/>
                </a:solidFill>
                <a:latin typeface="Consolas"/>
                <a:ea typeface="Calibri"/>
              </a:rPr>
              <a:t>/&gt;</a:t>
            </a:r>
            <a:endParaRPr/>
          </a:p>
          <a:p>
            <a:pPr>
              <a:lnSpc>
                <a:spcPct val="115000"/>
              </a:lnSpc>
            </a:pPr>
            <a:r>
              <a:rPr lang="fr-FR" sz="1200">
                <a:solidFill>
                  <a:srgbClr val="000000"/>
                </a:solidFill>
                <a:latin typeface="Consolas"/>
                <a:ea typeface="Calibri"/>
              </a:rPr>
              <a:t>    </a:t>
            </a:r>
            <a:r>
              <a:rPr lang="fr-FR" sz="1200">
                <a:solidFill>
                  <a:srgbClr val="008080"/>
                </a:solidFill>
                <a:latin typeface="Consolas"/>
                <a:ea typeface="Calibri"/>
              </a:rPr>
              <a:t>&lt;</a:t>
            </a:r>
            <a:r>
              <a:rPr lang="fr-FR" sz="1200">
                <a:solidFill>
                  <a:srgbClr val="3f7f7f"/>
                </a:solidFill>
                <a:latin typeface="Consolas"/>
                <a:ea typeface="Calibri"/>
              </a:rPr>
              <a:t>input</a:t>
            </a:r>
            <a:r>
              <a:rPr lang="fr-FR" sz="1200">
                <a:solidFill>
                  <a:srgbClr val="000000"/>
                </a:solidFill>
                <a:latin typeface="Consolas"/>
                <a:ea typeface="Calibri"/>
              </a:rPr>
              <a:t> </a:t>
            </a:r>
            <a:r>
              <a:rPr lang="fr-FR" sz="1200">
                <a:solidFill>
                  <a:srgbClr val="7f007f"/>
                </a:solidFill>
                <a:latin typeface="Consolas"/>
                <a:ea typeface="Calibri"/>
              </a:rPr>
              <a:t>type</a:t>
            </a:r>
            <a:r>
              <a:rPr lang="fr-FR" sz="1200">
                <a:solidFill>
                  <a:srgbClr val="000000"/>
                </a:solidFill>
                <a:latin typeface="Consolas"/>
                <a:ea typeface="Calibri"/>
              </a:rPr>
              <a:t>=</a:t>
            </a:r>
            <a:r>
              <a:rPr i="1" lang="fr-FR" sz="1200">
                <a:solidFill>
                  <a:srgbClr val="2a00ff"/>
                </a:solidFill>
                <a:latin typeface="Consolas"/>
                <a:ea typeface="Calibri"/>
              </a:rPr>
              <a:t>"submit"</a:t>
            </a:r>
            <a:r>
              <a:rPr lang="fr-FR" sz="1200">
                <a:solidFill>
                  <a:srgbClr val="000000"/>
                </a:solidFill>
                <a:latin typeface="Consolas"/>
                <a:ea typeface="Calibri"/>
              </a:rPr>
              <a:t> </a:t>
            </a:r>
            <a:r>
              <a:rPr lang="fr-FR" sz="1200">
                <a:solidFill>
                  <a:srgbClr val="008080"/>
                </a:solidFill>
                <a:latin typeface="Consolas"/>
                <a:ea typeface="Calibri"/>
              </a:rPr>
              <a:t>/&gt;</a:t>
            </a:r>
            <a:endParaRPr/>
          </a:p>
          <a:p>
            <a:pPr>
              <a:lnSpc>
                <a:spcPct val="115000"/>
              </a:lnSpc>
            </a:pPr>
            <a:r>
              <a:rPr lang="fr-FR" sz="1200">
                <a:solidFill>
                  <a:srgbClr val="008080"/>
                </a:solidFill>
                <a:latin typeface="Consolas"/>
                <a:ea typeface="Calibri"/>
              </a:rPr>
              <a:t>&lt;/</a:t>
            </a:r>
            <a:r>
              <a:rPr lang="fr-FR" sz="1200">
                <a:solidFill>
                  <a:srgbClr val="3f7f7f"/>
                </a:solidFill>
                <a:latin typeface="Consolas"/>
                <a:ea typeface="Calibri"/>
              </a:rPr>
              <a:t>form</a:t>
            </a:r>
            <a:r>
              <a:rPr lang="fr-FR" sz="1200">
                <a:solidFill>
                  <a:srgbClr val="008080"/>
                </a:solidFill>
                <a:latin typeface="Consolas"/>
                <a:ea typeface="Calibri"/>
              </a:rPr>
              <a:t>&gt;</a:t>
            </a:r>
            <a:endParaRPr/>
          </a:p>
          <a:p>
            <a:pPr>
              <a:lnSpc>
                <a:spcPct val="115000"/>
              </a:lnSpc>
            </a:pPr>
            <a:endParaRPr/>
          </a:p>
          <a:p>
            <a:pPr>
              <a:lnSpc>
                <a:spcPct val="115000"/>
              </a:lnSpc>
            </a:pPr>
            <a:r>
              <a:rPr lang="fr-FR" sz="1200">
                <a:solidFill>
                  <a:srgbClr val="008080"/>
                </a:solidFill>
                <a:latin typeface="Consolas"/>
                <a:ea typeface="Calibri"/>
              </a:rPr>
              <a:t>&lt;</a:t>
            </a:r>
            <a:r>
              <a:rPr lang="fr-FR" sz="1200">
                <a:solidFill>
                  <a:srgbClr val="3f7f7f"/>
                </a:solidFill>
                <a:latin typeface="Consolas"/>
                <a:ea typeface="Calibri"/>
              </a:rPr>
              <a:t>script</a:t>
            </a:r>
            <a:r>
              <a:rPr lang="fr-FR" sz="1200">
                <a:solidFill>
                  <a:srgbClr val="008080"/>
                </a:solidFill>
                <a:latin typeface="Consolas"/>
                <a:ea typeface="Calibri"/>
              </a:rPr>
              <a:t>&gt;</a:t>
            </a:r>
            <a:endParaRPr/>
          </a:p>
          <a:p>
            <a:pPr>
              <a:lnSpc>
                <a:spcPct val="115000"/>
              </a:lnSpc>
            </a:pPr>
            <a:r>
              <a:rPr lang="fr-FR" sz="1200">
                <a:solidFill>
                  <a:srgbClr val="000000"/>
                </a:solidFill>
                <a:latin typeface="Consolas"/>
                <a:ea typeface="Calibri"/>
              </a:rPr>
              <a:t>    </a:t>
            </a:r>
            <a:r>
              <a:rPr b="1" lang="fr-FR" sz="1200">
                <a:solidFill>
                  <a:srgbClr val="7f0055"/>
                </a:solidFill>
                <a:latin typeface="Consolas"/>
                <a:ea typeface="Calibri"/>
              </a:rPr>
              <a:t>function</a:t>
            </a:r>
            <a:r>
              <a:rPr lang="fr-FR" sz="1200">
                <a:solidFill>
                  <a:srgbClr val="000000"/>
                </a:solidFill>
                <a:latin typeface="Consolas"/>
                <a:ea typeface="Calibri"/>
              </a:rPr>
              <a:t> checkField(field) {</a:t>
            </a:r>
            <a:endParaRPr/>
          </a:p>
          <a:p>
            <a:pPr>
              <a:lnSpc>
                <a:spcPct val="115000"/>
              </a:lnSpc>
            </a:pPr>
            <a:r>
              <a:rPr lang="fr-FR" sz="1200">
                <a:solidFill>
                  <a:srgbClr val="000000"/>
                </a:solidFill>
                <a:latin typeface="Consolas"/>
                <a:ea typeface="Calibri"/>
              </a:rPr>
              <a:t>        </a:t>
            </a:r>
            <a:r>
              <a:rPr b="1" lang="fr-FR" sz="1200">
                <a:solidFill>
                  <a:srgbClr val="7f0055"/>
                </a:solidFill>
                <a:latin typeface="Consolas"/>
                <a:ea typeface="Calibri"/>
              </a:rPr>
              <a:t>var</a:t>
            </a:r>
            <a:r>
              <a:rPr lang="fr-FR" sz="1200">
                <a:solidFill>
                  <a:srgbClr val="000000"/>
                </a:solidFill>
                <a:latin typeface="Consolas"/>
                <a:ea typeface="Calibri"/>
              </a:rPr>
              <a:t> isInvalid = field.validity.patternMismatch;</a:t>
            </a:r>
            <a:endParaRPr/>
          </a:p>
          <a:p>
            <a:pPr>
              <a:lnSpc>
                <a:spcPct val="115000"/>
              </a:lnSpc>
            </a:pPr>
            <a:r>
              <a:rPr lang="fr-FR" sz="1200">
                <a:solidFill>
                  <a:srgbClr val="000000"/>
                </a:solidFill>
                <a:latin typeface="Consolas"/>
                <a:ea typeface="Calibri"/>
              </a:rPr>
              <a:t>        </a:t>
            </a:r>
            <a:r>
              <a:rPr lang="fr-FR" sz="1200">
                <a:solidFill>
                  <a:srgbClr val="000000"/>
                </a:solidFill>
                <a:latin typeface="Consolas"/>
                <a:ea typeface="Calibri"/>
              </a:rPr>
              <a:t>alert(isInvalid);</a:t>
            </a:r>
            <a:endParaRPr/>
          </a:p>
          <a:p>
            <a:pPr>
              <a:lnSpc>
                <a:spcPct val="115000"/>
              </a:lnSpc>
            </a:pPr>
            <a:r>
              <a:rPr lang="fr-FR" sz="1200">
                <a:solidFill>
                  <a:srgbClr val="000000"/>
                </a:solidFill>
                <a:latin typeface="Consolas"/>
                <a:ea typeface="Calibri"/>
              </a:rPr>
              <a:t>    </a:t>
            </a:r>
            <a:r>
              <a:rPr lang="fr-FR" sz="1200">
                <a:solidFill>
                  <a:srgbClr val="000000"/>
                </a:solidFill>
                <a:latin typeface="Consolas"/>
                <a:ea typeface="Calibri"/>
              </a:rPr>
              <a:t>}</a:t>
            </a:r>
            <a:endParaRPr/>
          </a:p>
          <a:p>
            <a:pPr>
              <a:lnSpc>
                <a:spcPct val="115000"/>
              </a:lnSpc>
            </a:pPr>
            <a:r>
              <a:rPr lang="fr-FR" sz="1200">
                <a:solidFill>
                  <a:srgbClr val="008080"/>
                </a:solidFill>
                <a:latin typeface="Consolas"/>
                <a:ea typeface="Calibri"/>
              </a:rPr>
              <a:t>&lt;/</a:t>
            </a:r>
            <a:r>
              <a:rPr lang="fr-FR" sz="1200">
                <a:solidFill>
                  <a:srgbClr val="3f7f7f"/>
                </a:solidFill>
                <a:latin typeface="Consolas"/>
                <a:ea typeface="Calibri"/>
              </a:rPr>
              <a:t>script</a:t>
            </a:r>
            <a:r>
              <a:rPr lang="fr-FR" sz="1200">
                <a:solidFill>
                  <a:srgbClr val="008080"/>
                </a:solidFill>
                <a:latin typeface="Consolas"/>
                <a:ea typeface="Calibri"/>
              </a:rPr>
              <a:t>&gt;</a:t>
            </a:r>
            <a:endParaRPr/>
          </a:p>
          <a:p>
            <a:pPr>
              <a:lnSpc>
                <a:spcPct val="100000"/>
              </a:lnSpc>
            </a:pPr>
            <a:endParaRPr/>
          </a:p>
        </p:txBody>
      </p:sp>
    </p:spTree>
  </p:cSld>
  <p:timing>
    <p:tnLst>
      <p:par>
        <p:cTn id="321" dur="indefinite" restart="never" nodeType="tmRoot">
          <p:childTnLst>
            <p:seq>
              <p:cTn id="322" nodeType="mainSeq"/>
              <p:prevCondLst>
                <p:cond delay="0" evt="onPrev">
                  <p:tgtEl>
                    <p:sldTgt/>
                  </p:tgtEl>
                </p:cond>
              </p:prevCondLst>
              <p:nextCondLst>
                <p:cond delay="0" evt="onNext">
                  <p:tgtEl>
                    <p:sldTgt/>
                  </p:tgtEl>
                </p:cond>
              </p:nextCondLst>
            </p:seq>
          </p:childTnLst>
        </p:cTn>
      </p:par>
    </p:tnLst>
  </p:timing>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2" name="CustomShape 1"/>
          <p:cNvSpPr/>
          <p:nvPr/>
        </p:nvSpPr>
        <p:spPr>
          <a:xfrm>
            <a:off x="2484000" y="2494800"/>
            <a:ext cx="6474960" cy="1467360"/>
          </a:xfrm>
          <a:prstGeom prst="rect">
            <a:avLst/>
          </a:prstGeom>
          <a:noFill/>
          <a:ln>
            <a:noFill/>
          </a:ln>
        </p:spPr>
        <p:txBody>
          <a:bodyPr lIns="90000" rIns="90000" tIns="45000" bIns="45000" anchor="b"/>
          <a:p>
            <a:pPr algn="r">
              <a:lnSpc>
                <a:spcPct val="100000"/>
              </a:lnSpc>
            </a:pPr>
            <a:r>
              <a:rPr b="1" lang="fr-FR" sz="4000">
                <a:solidFill>
                  <a:srgbClr val="000000"/>
                </a:solidFill>
                <a:latin typeface="Trebuchet MS"/>
              </a:rPr>
              <a:t>Vidéo et audio</a:t>
            </a:r>
            <a:endParaRPr/>
          </a:p>
        </p:txBody>
      </p:sp>
    </p:spTree>
  </p:cSld>
  <p:timing>
    <p:tnLst>
      <p:par>
        <p:cTn id="323" dur="indefinite" restart="never" nodeType="tmRoot">
          <p:childTnLst>
            <p:seq>
              <p:cTn id="324" nodeType="mainSeq"/>
              <p:prevCondLst>
                <p:cond delay="0" evt="onPrev">
                  <p:tgtEl>
                    <p:sldTgt/>
                  </p:tgtEl>
                </p:cond>
              </p:prevCondLst>
              <p:nextCondLst>
                <p:cond delay="0" evt="onNext">
                  <p:tgtEl>
                    <p:sldTgt/>
                  </p:tgtEl>
                </p:cond>
              </p:nextCondLst>
            </p:seq>
          </p:childTnLst>
        </p:cTn>
      </p:par>
    </p:tnLst>
  </p:timing>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3"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Vidéos</a:t>
            </a:r>
            <a:endParaRPr/>
          </a:p>
        </p:txBody>
      </p:sp>
      <p:sp>
        <p:nvSpPr>
          <p:cNvPr id="644"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1600">
                <a:solidFill>
                  <a:srgbClr val="000000"/>
                </a:solidFill>
                <a:latin typeface="Trebuchet MS"/>
              </a:rPr>
              <a:t>Jusqu’alors, les vidéos affichées sur le web (YouTube, Dailymotion, …) utilisaient les plugins Flash, QuickTime, …</a:t>
            </a:r>
            <a:endParaRPr/>
          </a:p>
          <a:p>
            <a:pPr>
              <a:lnSpc>
                <a:spcPct val="100000"/>
              </a:lnSpc>
            </a:pPr>
            <a:endParaRPr/>
          </a:p>
          <a:p>
            <a:pPr>
              <a:lnSpc>
                <a:spcPct val="100000"/>
              </a:lnSpc>
              <a:buSzPct val="25000"/>
              <a:buFont typeface="Arial"/>
              <a:buChar char="•"/>
            </a:pPr>
            <a:r>
              <a:rPr lang="fr-FR" sz="1600">
                <a:solidFill>
                  <a:srgbClr val="000000"/>
                </a:solidFill>
                <a:latin typeface="Trebuchet MS"/>
              </a:rPr>
              <a:t>En HTML5, nous n’avons plus besoin de ces plugins lourds grâce à la nouvelle balise &lt;video&gt;</a:t>
            </a:r>
            <a:endParaRPr/>
          </a:p>
          <a:p>
            <a:pPr>
              <a:lnSpc>
                <a:spcPct val="100000"/>
              </a:lnSpc>
            </a:pPr>
            <a:endParaRPr/>
          </a:p>
          <a:p>
            <a:pPr>
              <a:lnSpc>
                <a:spcPct val="100000"/>
              </a:lnSpc>
              <a:buSzPct val="25000"/>
              <a:buFont typeface="Arial"/>
              <a:buChar char="•"/>
            </a:pPr>
            <a:r>
              <a:rPr lang="fr-FR" sz="1600">
                <a:solidFill>
                  <a:srgbClr val="000000"/>
                </a:solidFill>
                <a:latin typeface="Trebuchet MS"/>
              </a:rPr>
              <a:t>Attention au support de la balise par les navigateurs :</a:t>
            </a:r>
            <a:endParaRPr/>
          </a:p>
          <a:p>
            <a:pPr>
              <a:lnSpc>
                <a:spcPct val="100000"/>
              </a:lnSpc>
            </a:pPr>
            <a:endParaRPr/>
          </a:p>
          <a:p>
            <a:pPr lvl="1">
              <a:lnSpc>
                <a:spcPct val="100000"/>
              </a:lnSpc>
              <a:buFont typeface="Arial"/>
              <a:buChar char="•"/>
            </a:pPr>
            <a:r>
              <a:rPr lang="fr-FR" sz="1300">
                <a:solidFill>
                  <a:srgbClr val="000000"/>
                </a:solidFill>
                <a:latin typeface="Trebuchet MS"/>
              </a:rPr>
              <a:t>Chrome 6+</a:t>
            </a:r>
            <a:endParaRPr/>
          </a:p>
          <a:p>
            <a:pPr lvl="1">
              <a:lnSpc>
                <a:spcPct val="100000"/>
              </a:lnSpc>
              <a:buFont typeface="Arial"/>
              <a:buChar char="•"/>
            </a:pPr>
            <a:r>
              <a:rPr lang="fr-FR" sz="1300">
                <a:solidFill>
                  <a:srgbClr val="000000"/>
                </a:solidFill>
                <a:latin typeface="Trebuchet MS"/>
              </a:rPr>
              <a:t>Firefox 3.6+</a:t>
            </a:r>
            <a:endParaRPr/>
          </a:p>
          <a:p>
            <a:pPr lvl="1">
              <a:lnSpc>
                <a:spcPct val="100000"/>
              </a:lnSpc>
              <a:buFont typeface="Arial"/>
              <a:buChar char="•"/>
            </a:pPr>
            <a:r>
              <a:rPr lang="fr-FR" sz="1300">
                <a:solidFill>
                  <a:srgbClr val="000000"/>
                </a:solidFill>
                <a:latin typeface="Trebuchet MS"/>
              </a:rPr>
              <a:t>Internet Explorer 9+</a:t>
            </a:r>
            <a:endParaRPr/>
          </a:p>
          <a:p>
            <a:pPr lvl="1">
              <a:lnSpc>
                <a:spcPct val="100000"/>
              </a:lnSpc>
              <a:buFont typeface="Arial"/>
              <a:buChar char="•"/>
            </a:pPr>
            <a:r>
              <a:rPr lang="fr-FR" sz="1300">
                <a:solidFill>
                  <a:srgbClr val="000000"/>
                </a:solidFill>
                <a:latin typeface="Trebuchet MS"/>
              </a:rPr>
              <a:t>Opera 10.6+</a:t>
            </a:r>
            <a:endParaRPr/>
          </a:p>
          <a:p>
            <a:pPr>
              <a:lnSpc>
                <a:spcPct val="100000"/>
              </a:lnSpc>
            </a:pPr>
            <a:endParaRPr/>
          </a:p>
          <a:p>
            <a:pPr>
              <a:lnSpc>
                <a:spcPct val="100000"/>
              </a:lnSpc>
              <a:buSzPct val="25000"/>
              <a:buFont typeface="Arial"/>
              <a:buChar char="•"/>
            </a:pPr>
            <a:r>
              <a:rPr lang="fr-FR" sz="1600">
                <a:solidFill>
                  <a:srgbClr val="000000"/>
                </a:solidFill>
                <a:latin typeface="Trebuchet MS"/>
              </a:rPr>
              <a:t>Chaque format de vidéo n’est pas forcément compatible avec tous les navigateurs !</a:t>
            </a:r>
            <a:endParaRPr/>
          </a:p>
        </p:txBody>
      </p:sp>
      <p:sp>
        <p:nvSpPr>
          <p:cNvPr id="645"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75399DA6-AE40-47B0-9125-7C12326C7242}" type="slidenum">
              <a:rPr b="1" lang="fr-FR" sz="1400">
                <a:solidFill>
                  <a:srgbClr val="000000"/>
                </a:solidFill>
                <a:latin typeface="Trebuchet MS"/>
              </a:rPr>
              <a:t>&lt;numéro&gt;</a:t>
            </a:fld>
            <a:endParaRPr/>
          </a:p>
        </p:txBody>
      </p:sp>
    </p:spTree>
  </p:cSld>
  <p:timing>
    <p:tnLst>
      <p:par>
        <p:cTn id="325" dur="indefinite" restart="never" nodeType="tmRoot">
          <p:childTnLst>
            <p:seq>
              <p:cTn id="326" nodeType="mainSeq"/>
              <p:prevCondLst>
                <p:cond delay="0" evt="onPrev">
                  <p:tgtEl>
                    <p:sldTgt/>
                  </p:tgtEl>
                </p:cond>
              </p:prevCondLst>
              <p:nextCondLst>
                <p:cond delay="0" evt="onNext">
                  <p:tgtEl>
                    <p:sldTgt/>
                  </p:tgtEl>
                </p:cond>
              </p:nextCondLst>
            </p:seq>
          </p:childTnLst>
        </p:cTn>
      </p:par>
    </p:tnLst>
  </p:timing>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6"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Vidéos</a:t>
            </a:r>
            <a:endParaRPr/>
          </a:p>
        </p:txBody>
      </p:sp>
      <p:sp>
        <p:nvSpPr>
          <p:cNvPr id="647" name="CustomShape 2"/>
          <p:cNvSpPr/>
          <p:nvPr/>
        </p:nvSpPr>
        <p:spPr>
          <a:xfrm>
            <a:off x="1404000" y="1425600"/>
            <a:ext cx="7198560" cy="5026320"/>
          </a:xfrm>
          <a:prstGeom prst="rect">
            <a:avLst/>
          </a:prstGeom>
          <a:noFill/>
          <a:ln>
            <a:noFill/>
          </a:ln>
        </p:spPr>
        <p:txBody>
          <a:bodyPr lIns="90000" rIns="90000" tIns="45000" bIns="45000"/>
          <a:p>
            <a:pPr algn="just">
              <a:lnSpc>
                <a:spcPct val="100000"/>
              </a:lnSpc>
              <a:buSzPct val="25000"/>
              <a:buFont typeface="Arial"/>
              <a:buChar char="•"/>
            </a:pPr>
            <a:r>
              <a:rPr lang="fr-FR">
                <a:solidFill>
                  <a:srgbClr val="000000"/>
                </a:solidFill>
                <a:latin typeface="Trebuchet MS"/>
              </a:rPr>
              <a:t>Le support de la vidéo est donc un sujet bien plus épineux qu’il n’y parait.</a:t>
            </a:r>
            <a:endParaRPr/>
          </a:p>
          <a:p>
            <a:pPr algn="just">
              <a:lnSpc>
                <a:spcPct val="100000"/>
              </a:lnSpc>
            </a:pPr>
            <a:endParaRPr/>
          </a:p>
          <a:p>
            <a:pPr algn="just">
              <a:lnSpc>
                <a:spcPct val="100000"/>
              </a:lnSpc>
              <a:buSzPct val="25000"/>
              <a:buFont typeface="Arial"/>
              <a:buChar char="•"/>
            </a:pPr>
            <a:r>
              <a:rPr lang="fr-FR">
                <a:solidFill>
                  <a:srgbClr val="000000"/>
                </a:solidFill>
                <a:latin typeface="Trebuchet MS"/>
              </a:rPr>
              <a:t>Nous pouvons nous baser sur le tableau suivant pour nous assurer, en fonction de nos utilisateurs, si oui ou non nous pouvons nous permettre la balise &lt;video&gt;</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buSzPct val="25000"/>
              <a:buFont typeface="Arial"/>
              <a:buChar char="•"/>
            </a:pPr>
            <a:r>
              <a:rPr lang="fr-FR">
                <a:solidFill>
                  <a:srgbClr val="000000"/>
                </a:solidFill>
                <a:latin typeface="Trebuchet MS"/>
              </a:rPr>
              <a:t>La seule solution   « viable » est donc de vous assurer d’encoder tous vos formats de vidéos en un seul supporté par la plupart des navigateurs de vos visiteurs.</a:t>
            </a:r>
            <a:endParaRPr/>
          </a:p>
        </p:txBody>
      </p:sp>
      <p:sp>
        <p:nvSpPr>
          <p:cNvPr id="648"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9FF53995-BAA1-442F-823F-F0868961E2DB}" type="slidenum">
              <a:rPr b="1" lang="fr-FR" sz="1400">
                <a:solidFill>
                  <a:srgbClr val="000000"/>
                </a:solidFill>
                <a:latin typeface="Trebuchet MS"/>
              </a:rPr>
              <a:t>&lt;numéro&gt;</a:t>
            </a:fld>
            <a:endParaRPr/>
          </a:p>
        </p:txBody>
      </p:sp>
      <p:graphicFrame>
        <p:nvGraphicFramePr>
          <p:cNvPr id="649" name="Table 4"/>
          <p:cNvGraphicFramePr/>
          <p:nvPr/>
        </p:nvGraphicFramePr>
        <p:xfrm>
          <a:off x="1763640" y="3213000"/>
          <a:ext cx="6781320" cy="2045880"/>
        </p:xfrm>
        <a:graphic>
          <a:graphicData uri="http://schemas.openxmlformats.org/drawingml/2006/table">
            <a:tbl>
              <a:tblPr/>
              <a:tblGrid>
                <a:gridCol w="1695600"/>
                <a:gridCol w="1695600"/>
                <a:gridCol w="1695600"/>
                <a:gridCol w="1694880"/>
              </a:tblGrid>
              <a:tr h="387360">
                <a:tc>
                  <a:txBody>
                    <a:bodyPr wrap="none"/>
                    <a:p>
                      <a:pPr>
                        <a:lnSpc>
                          <a:spcPct val="100000"/>
                        </a:lnSpc>
                      </a:pPr>
                      <a:r>
                        <a:rPr b="1" lang="fr-FR">
                          <a:solidFill>
                            <a:srgbClr val="ffffff"/>
                          </a:solidFill>
                          <a:latin typeface="Century Schoolbook"/>
                        </a:rPr>
                        <a:t>Navigateur</a:t>
                      </a:r>
                      <a:endParaRPr/>
                    </a:p>
                  </a:txBody>
                  <a:tcPr/>
                </a:tc>
                <a:tc>
                  <a:txBody>
                    <a:bodyPr wrap="none"/>
                    <a:p>
                      <a:pPr>
                        <a:lnSpc>
                          <a:spcPct val="100000"/>
                        </a:lnSpc>
                      </a:pPr>
                      <a:r>
                        <a:rPr b="1" lang="fr-FR">
                          <a:solidFill>
                            <a:srgbClr val="ffffff"/>
                          </a:solidFill>
                          <a:latin typeface="Century Schoolbook"/>
                        </a:rPr>
                        <a:t>MP4</a:t>
                      </a:r>
                      <a:endParaRPr/>
                    </a:p>
                  </a:txBody>
                  <a:tcPr/>
                </a:tc>
                <a:tc>
                  <a:txBody>
                    <a:bodyPr wrap="none"/>
                    <a:p>
                      <a:pPr>
                        <a:lnSpc>
                          <a:spcPct val="100000"/>
                        </a:lnSpc>
                      </a:pPr>
                      <a:r>
                        <a:rPr b="1" lang="fr-FR">
                          <a:solidFill>
                            <a:srgbClr val="ffffff"/>
                          </a:solidFill>
                          <a:latin typeface="Century Schoolbook"/>
                        </a:rPr>
                        <a:t>WebM</a:t>
                      </a:r>
                      <a:endParaRPr/>
                    </a:p>
                  </a:txBody>
                  <a:tcPr/>
                </a:tc>
                <a:tc>
                  <a:txBody>
                    <a:bodyPr wrap="none"/>
                    <a:p>
                      <a:pPr>
                        <a:lnSpc>
                          <a:spcPct val="100000"/>
                        </a:lnSpc>
                      </a:pPr>
                      <a:r>
                        <a:rPr b="1" lang="fr-FR">
                          <a:solidFill>
                            <a:srgbClr val="ffffff"/>
                          </a:solidFill>
                          <a:latin typeface="Century Schoolbook"/>
                        </a:rPr>
                        <a:t>Ogg</a:t>
                      </a:r>
                      <a:endParaRPr/>
                    </a:p>
                  </a:txBody>
                  <a:tcPr/>
                </a:tc>
              </a:tr>
              <a:tr h="331560">
                <a:tc>
                  <a:txBody>
                    <a:bodyPr wrap="none"/>
                    <a:p>
                      <a:pPr>
                        <a:lnSpc>
                          <a:spcPct val="100000"/>
                        </a:lnSpc>
                      </a:pPr>
                      <a:r>
                        <a:rPr lang="fr-FR" sz="1600">
                          <a:solidFill>
                            <a:srgbClr val="595959"/>
                          </a:solidFill>
                          <a:latin typeface="Century Schoolbook"/>
                        </a:rPr>
                        <a:t>IE 9+</a:t>
                      </a:r>
                      <a:endParaRPr/>
                    </a:p>
                  </a:txBody>
                  <a:tcPr/>
                </a:tc>
                <a:tc>
                  <a:txBody>
                    <a:bodyPr wrap="none"/>
                    <a:p>
                      <a:pPr>
                        <a:lnSpc>
                          <a:spcPct val="100000"/>
                        </a:lnSpc>
                      </a:pPr>
                      <a:r>
                        <a:rPr lang="fr-FR" sz="1600">
                          <a:solidFill>
                            <a:srgbClr val="595959"/>
                          </a:solidFill>
                          <a:latin typeface="Century Schoolbook"/>
                        </a:rPr>
                        <a:t>Oui</a:t>
                      </a:r>
                      <a:endParaRPr/>
                    </a:p>
                  </a:txBody>
                  <a:tcPr/>
                </a:tc>
                <a:tc>
                  <a:txBody>
                    <a:bodyPr wrap="none"/>
                    <a:p>
                      <a:pPr>
                        <a:lnSpc>
                          <a:spcPct val="100000"/>
                        </a:lnSpc>
                      </a:pPr>
                      <a:r>
                        <a:rPr lang="fr-FR" sz="1600">
                          <a:solidFill>
                            <a:srgbClr val="595959"/>
                          </a:solidFill>
                          <a:latin typeface="Century Schoolbook"/>
                        </a:rPr>
                        <a:t>Non</a:t>
                      </a:r>
                      <a:endParaRPr/>
                    </a:p>
                  </a:txBody>
                  <a:tcPr/>
                </a:tc>
                <a:tc>
                  <a:txBody>
                    <a:bodyPr wrap="none"/>
                    <a:p>
                      <a:pPr>
                        <a:lnSpc>
                          <a:spcPct val="100000"/>
                        </a:lnSpc>
                      </a:pPr>
                      <a:r>
                        <a:rPr lang="fr-FR" sz="1600">
                          <a:solidFill>
                            <a:srgbClr val="595959"/>
                          </a:solidFill>
                          <a:latin typeface="Century Schoolbook"/>
                        </a:rPr>
                        <a:t>Non</a:t>
                      </a:r>
                      <a:endParaRPr/>
                    </a:p>
                  </a:txBody>
                  <a:tcPr/>
                </a:tc>
              </a:tr>
              <a:tr h="331560">
                <a:tc>
                  <a:txBody>
                    <a:bodyPr wrap="none"/>
                    <a:p>
                      <a:pPr>
                        <a:lnSpc>
                          <a:spcPct val="100000"/>
                        </a:lnSpc>
                      </a:pPr>
                      <a:r>
                        <a:rPr lang="fr-FR" sz="1600">
                          <a:solidFill>
                            <a:srgbClr val="595959"/>
                          </a:solidFill>
                          <a:latin typeface="Century Schoolbook"/>
                        </a:rPr>
                        <a:t>Chrome 6+</a:t>
                      </a:r>
                      <a:endParaRPr/>
                    </a:p>
                  </a:txBody>
                  <a:tcPr/>
                </a:tc>
                <a:tc>
                  <a:txBody>
                    <a:bodyPr wrap="none"/>
                    <a:p>
                      <a:pPr>
                        <a:lnSpc>
                          <a:spcPct val="100000"/>
                        </a:lnSpc>
                      </a:pPr>
                      <a:r>
                        <a:rPr lang="fr-FR" sz="1600">
                          <a:solidFill>
                            <a:srgbClr val="595959"/>
                          </a:solidFill>
                          <a:latin typeface="Century Schoolbook"/>
                        </a:rPr>
                        <a:t>Oui</a:t>
                      </a:r>
                      <a:endParaRPr/>
                    </a:p>
                  </a:txBody>
                  <a:tcPr/>
                </a:tc>
                <a:tc>
                  <a:txBody>
                    <a:bodyPr wrap="none"/>
                    <a:p>
                      <a:pPr>
                        <a:lnSpc>
                          <a:spcPct val="100000"/>
                        </a:lnSpc>
                      </a:pPr>
                      <a:r>
                        <a:rPr lang="fr-FR" sz="1600">
                          <a:solidFill>
                            <a:srgbClr val="595959"/>
                          </a:solidFill>
                          <a:latin typeface="Century Schoolbook"/>
                        </a:rPr>
                        <a:t>Oui</a:t>
                      </a:r>
                      <a:endParaRPr/>
                    </a:p>
                  </a:txBody>
                  <a:tcPr/>
                </a:tc>
                <a:tc>
                  <a:txBody>
                    <a:bodyPr wrap="none"/>
                    <a:p>
                      <a:pPr>
                        <a:lnSpc>
                          <a:spcPct val="100000"/>
                        </a:lnSpc>
                      </a:pPr>
                      <a:r>
                        <a:rPr lang="fr-FR" sz="1600">
                          <a:solidFill>
                            <a:srgbClr val="595959"/>
                          </a:solidFill>
                          <a:latin typeface="Century Schoolbook"/>
                        </a:rPr>
                        <a:t>Oui</a:t>
                      </a:r>
                      <a:endParaRPr/>
                    </a:p>
                  </a:txBody>
                  <a:tcPr/>
                </a:tc>
              </a:tr>
              <a:tr h="331560">
                <a:tc>
                  <a:txBody>
                    <a:bodyPr wrap="none"/>
                    <a:p>
                      <a:pPr>
                        <a:lnSpc>
                          <a:spcPct val="100000"/>
                        </a:lnSpc>
                      </a:pPr>
                      <a:r>
                        <a:rPr lang="fr-FR" sz="1600">
                          <a:solidFill>
                            <a:srgbClr val="595959"/>
                          </a:solidFill>
                          <a:latin typeface="Century Schoolbook"/>
                        </a:rPr>
                        <a:t>Firefox 3.6+</a:t>
                      </a:r>
                      <a:endParaRPr/>
                    </a:p>
                  </a:txBody>
                  <a:tcPr/>
                </a:tc>
                <a:tc>
                  <a:txBody>
                    <a:bodyPr wrap="none"/>
                    <a:p>
                      <a:pPr>
                        <a:lnSpc>
                          <a:spcPct val="100000"/>
                        </a:lnSpc>
                      </a:pPr>
                      <a:r>
                        <a:rPr lang="fr-FR" sz="1600">
                          <a:solidFill>
                            <a:srgbClr val="595959"/>
                          </a:solidFill>
                          <a:latin typeface="Century Schoolbook"/>
                        </a:rPr>
                        <a:t>Non</a:t>
                      </a:r>
                      <a:endParaRPr/>
                    </a:p>
                  </a:txBody>
                  <a:tcPr/>
                </a:tc>
                <a:tc>
                  <a:txBody>
                    <a:bodyPr wrap="none"/>
                    <a:p>
                      <a:pPr>
                        <a:lnSpc>
                          <a:spcPct val="100000"/>
                        </a:lnSpc>
                      </a:pPr>
                      <a:r>
                        <a:rPr lang="fr-FR" sz="1600">
                          <a:solidFill>
                            <a:srgbClr val="595959"/>
                          </a:solidFill>
                          <a:latin typeface="Century Schoolbook"/>
                        </a:rPr>
                        <a:t>Oui</a:t>
                      </a:r>
                      <a:endParaRPr/>
                    </a:p>
                  </a:txBody>
                  <a:tcPr/>
                </a:tc>
                <a:tc>
                  <a:txBody>
                    <a:bodyPr wrap="none"/>
                    <a:p>
                      <a:pPr>
                        <a:lnSpc>
                          <a:spcPct val="100000"/>
                        </a:lnSpc>
                      </a:pPr>
                      <a:r>
                        <a:rPr lang="fr-FR" sz="1600">
                          <a:solidFill>
                            <a:srgbClr val="595959"/>
                          </a:solidFill>
                          <a:latin typeface="Century Schoolbook"/>
                        </a:rPr>
                        <a:t>Oui</a:t>
                      </a:r>
                      <a:endParaRPr/>
                    </a:p>
                  </a:txBody>
                  <a:tcPr/>
                </a:tc>
              </a:tr>
              <a:tr h="331560">
                <a:tc>
                  <a:txBody>
                    <a:bodyPr wrap="none"/>
                    <a:p>
                      <a:pPr>
                        <a:lnSpc>
                          <a:spcPct val="100000"/>
                        </a:lnSpc>
                      </a:pPr>
                      <a:r>
                        <a:rPr lang="fr-FR" sz="1600">
                          <a:solidFill>
                            <a:srgbClr val="595959"/>
                          </a:solidFill>
                          <a:latin typeface="Century Schoolbook"/>
                        </a:rPr>
                        <a:t>Safari 5+</a:t>
                      </a:r>
                      <a:endParaRPr/>
                    </a:p>
                  </a:txBody>
                  <a:tcPr/>
                </a:tc>
                <a:tc>
                  <a:txBody>
                    <a:bodyPr wrap="none"/>
                    <a:p>
                      <a:pPr>
                        <a:lnSpc>
                          <a:spcPct val="100000"/>
                        </a:lnSpc>
                      </a:pPr>
                      <a:r>
                        <a:rPr lang="fr-FR" sz="1600">
                          <a:solidFill>
                            <a:srgbClr val="595959"/>
                          </a:solidFill>
                          <a:latin typeface="Century Schoolbook"/>
                        </a:rPr>
                        <a:t>Oui</a:t>
                      </a:r>
                      <a:endParaRPr/>
                    </a:p>
                  </a:txBody>
                  <a:tcPr/>
                </a:tc>
                <a:tc>
                  <a:txBody>
                    <a:bodyPr wrap="none"/>
                    <a:p>
                      <a:pPr>
                        <a:lnSpc>
                          <a:spcPct val="100000"/>
                        </a:lnSpc>
                      </a:pPr>
                      <a:r>
                        <a:rPr lang="fr-FR" sz="1600">
                          <a:solidFill>
                            <a:srgbClr val="595959"/>
                          </a:solidFill>
                          <a:latin typeface="Century Schoolbook"/>
                        </a:rPr>
                        <a:t>Non</a:t>
                      </a:r>
                      <a:endParaRPr/>
                    </a:p>
                  </a:txBody>
                  <a:tcPr/>
                </a:tc>
                <a:tc>
                  <a:txBody>
                    <a:bodyPr wrap="none"/>
                    <a:p>
                      <a:pPr>
                        <a:lnSpc>
                          <a:spcPct val="100000"/>
                        </a:lnSpc>
                      </a:pPr>
                      <a:r>
                        <a:rPr lang="fr-FR" sz="1600">
                          <a:solidFill>
                            <a:srgbClr val="595959"/>
                          </a:solidFill>
                          <a:latin typeface="Century Schoolbook"/>
                        </a:rPr>
                        <a:t>Non</a:t>
                      </a:r>
                      <a:endParaRPr/>
                    </a:p>
                  </a:txBody>
                  <a:tcPr/>
                </a:tc>
              </a:tr>
              <a:tr h="332280">
                <a:tc>
                  <a:txBody>
                    <a:bodyPr wrap="none"/>
                    <a:p>
                      <a:pPr>
                        <a:lnSpc>
                          <a:spcPct val="100000"/>
                        </a:lnSpc>
                      </a:pPr>
                      <a:r>
                        <a:rPr lang="fr-FR" sz="1600">
                          <a:solidFill>
                            <a:srgbClr val="595959"/>
                          </a:solidFill>
                          <a:latin typeface="Century Schoolbook"/>
                        </a:rPr>
                        <a:t>Opera 10.6+</a:t>
                      </a:r>
                      <a:endParaRPr/>
                    </a:p>
                  </a:txBody>
                  <a:tcPr/>
                </a:tc>
                <a:tc>
                  <a:txBody>
                    <a:bodyPr wrap="none"/>
                    <a:p>
                      <a:pPr>
                        <a:lnSpc>
                          <a:spcPct val="100000"/>
                        </a:lnSpc>
                      </a:pPr>
                      <a:r>
                        <a:rPr lang="fr-FR" sz="1600">
                          <a:solidFill>
                            <a:srgbClr val="595959"/>
                          </a:solidFill>
                          <a:latin typeface="Century Schoolbook"/>
                        </a:rPr>
                        <a:t>Non</a:t>
                      </a:r>
                      <a:endParaRPr/>
                    </a:p>
                  </a:txBody>
                  <a:tcPr/>
                </a:tc>
                <a:tc>
                  <a:txBody>
                    <a:bodyPr wrap="none"/>
                    <a:p>
                      <a:pPr>
                        <a:lnSpc>
                          <a:spcPct val="100000"/>
                        </a:lnSpc>
                      </a:pPr>
                      <a:r>
                        <a:rPr lang="fr-FR" sz="1600">
                          <a:solidFill>
                            <a:srgbClr val="595959"/>
                          </a:solidFill>
                          <a:latin typeface="Century Schoolbook"/>
                        </a:rPr>
                        <a:t>Oui</a:t>
                      </a:r>
                      <a:endParaRPr/>
                    </a:p>
                  </a:txBody>
                  <a:tcPr/>
                </a:tc>
                <a:tc>
                  <a:txBody>
                    <a:bodyPr wrap="none"/>
                    <a:p>
                      <a:pPr>
                        <a:lnSpc>
                          <a:spcPct val="100000"/>
                        </a:lnSpc>
                      </a:pPr>
                      <a:r>
                        <a:rPr lang="fr-FR" sz="1600">
                          <a:solidFill>
                            <a:srgbClr val="595959"/>
                          </a:solidFill>
                          <a:latin typeface="Century Schoolbook"/>
                        </a:rPr>
                        <a:t>Oui</a:t>
                      </a:r>
                      <a:endParaRPr/>
                    </a:p>
                  </a:txBody>
                  <a:tcPr/>
                </a:tc>
              </a:tr>
            </a:tbl>
          </a:graphicData>
        </a:graphic>
      </p:graphicFrame>
    </p:spTree>
  </p:cSld>
  <p:timing>
    <p:tnLst>
      <p:par>
        <p:cTn id="327" dur="indefinite" restart="never" nodeType="tmRoot">
          <p:childTnLst>
            <p:seq>
              <p:cTn id="328" nodeType="mainSeq"/>
              <p:prevCondLst>
                <p:cond delay="0" evt="onPrev">
                  <p:tgtEl>
                    <p:sldTgt/>
                  </p:tgtEl>
                </p:cond>
              </p:prevCondLst>
              <p:nextCondLst>
                <p:cond delay="0" evt="onNext">
                  <p:tgtEl>
                    <p:sldTgt/>
                  </p:tgtEl>
                </p:cond>
              </p:nextCondLst>
            </p:seq>
          </p:childTnLst>
        </p:cTn>
      </p:par>
    </p:tnLst>
  </p:timing>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0"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Vidéos</a:t>
            </a:r>
            <a:endParaRPr/>
          </a:p>
        </p:txBody>
      </p:sp>
      <p:sp>
        <p:nvSpPr>
          <p:cNvPr id="651"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000">
                <a:solidFill>
                  <a:srgbClr val="000000"/>
                </a:solidFill>
                <a:latin typeface="Trebuchet MS"/>
              </a:rPr>
              <a:t>Pour la conversion des fichiers vidéo, utiliser MiroConverter</a:t>
            </a:r>
            <a:endParaRPr/>
          </a:p>
        </p:txBody>
      </p:sp>
      <p:sp>
        <p:nvSpPr>
          <p:cNvPr id="652"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6BDCA50B-AD54-4FC5-8617-9B43240E4B64}" type="slidenum">
              <a:rPr b="1" lang="fr-FR" sz="1400">
                <a:solidFill>
                  <a:srgbClr val="000000"/>
                </a:solidFill>
                <a:latin typeface="Trebuchet MS"/>
              </a:rPr>
              <a:t>&lt;numéro&gt;</a:t>
            </a:fld>
            <a:endParaRPr/>
          </a:p>
        </p:txBody>
      </p:sp>
    </p:spTree>
  </p:cSld>
  <p:timing>
    <p:tnLst>
      <p:par>
        <p:cTn id="329" dur="indefinite" restart="never" nodeType="tmRoot">
          <p:childTnLst>
            <p:seq>
              <p:cTn id="330" nodeType="mainSeq"/>
              <p:prevCondLst>
                <p:cond delay="0" evt="onPrev">
                  <p:tgtEl>
                    <p:sldTgt/>
                  </p:tgtEl>
                </p:cond>
              </p:prevCondLst>
              <p:nextCondLst>
                <p:cond delay="0" evt="onNext">
                  <p:tgtEl>
                    <p:sldTgt/>
                  </p:tgtEl>
                </p:cond>
              </p:nextCondLst>
            </p:seq>
          </p:childTnLst>
        </p:cTn>
      </p:par>
    </p:tnLst>
  </p:timing>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3"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Vidéos</a:t>
            </a:r>
            <a:endParaRPr/>
          </a:p>
        </p:txBody>
      </p:sp>
      <p:sp>
        <p:nvSpPr>
          <p:cNvPr id="654"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1600">
                <a:solidFill>
                  <a:srgbClr val="000000"/>
                </a:solidFill>
                <a:latin typeface="Trebuchet MS"/>
              </a:rPr>
              <a:t>Et pour terminer, la balise &lt;video&gt;, similaire à la balise &lt;img&gt;</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SzPct val="25000"/>
              <a:buFont typeface="Arial"/>
              <a:buChar char="•"/>
            </a:pPr>
            <a:r>
              <a:rPr lang="fr-FR" sz="1600">
                <a:solidFill>
                  <a:srgbClr val="000000"/>
                </a:solidFill>
                <a:latin typeface="Trebuchet MS"/>
              </a:rPr>
              <a:t>Que faire pour proposer des alternatives aux vidéos non supportées par le navigateur ?</a:t>
            </a:r>
            <a:endParaRPr/>
          </a:p>
          <a:p>
            <a:pPr lvl="1">
              <a:lnSpc>
                <a:spcPct val="100000"/>
              </a:lnSpc>
              <a:buFont typeface="Arial"/>
              <a:buChar char="•"/>
            </a:pPr>
            <a:r>
              <a:rPr lang="fr-FR" sz="1400">
                <a:solidFill>
                  <a:srgbClr val="000000"/>
                </a:solidFill>
                <a:latin typeface="Trebuchet MS"/>
              </a:rPr>
              <a:t>Contrainte de bande passante: je ne veux pas que le navigateur télécharge les versions qu’il ne pourra pas lire !</a:t>
            </a:r>
            <a:endParaRPr/>
          </a:p>
          <a:p>
            <a:pPr>
              <a:lnSpc>
                <a:spcPct val="100000"/>
              </a:lnSpc>
            </a:pPr>
            <a:endParaRPr/>
          </a:p>
          <a:p>
            <a:pPr>
              <a:lnSpc>
                <a:spcPct val="100000"/>
              </a:lnSpc>
            </a:pPr>
            <a:endParaRPr/>
          </a:p>
          <a:p>
            <a:pPr>
              <a:lnSpc>
                <a:spcPct val="100000"/>
              </a:lnSpc>
            </a:pPr>
            <a:endParaRPr/>
          </a:p>
        </p:txBody>
      </p:sp>
      <p:sp>
        <p:nvSpPr>
          <p:cNvPr id="655"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4BD87490-114D-4648-937F-47DB61E1BFD1}" type="slidenum">
              <a:rPr b="1" lang="fr-FR" sz="1400">
                <a:solidFill>
                  <a:srgbClr val="000000"/>
                </a:solidFill>
                <a:latin typeface="Trebuchet MS"/>
              </a:rPr>
              <a:t>&lt;numéro&gt;</a:t>
            </a:fld>
            <a:endParaRPr/>
          </a:p>
        </p:txBody>
      </p:sp>
      <p:pic>
        <p:nvPicPr>
          <p:cNvPr id="656" name="Picture 2" descr=""/>
          <p:cNvPicPr/>
          <p:nvPr/>
        </p:nvPicPr>
        <p:blipFill>
          <a:blip r:embed="rId1"/>
          <a:stretch>
            <a:fillRect/>
          </a:stretch>
        </p:blipFill>
        <p:spPr>
          <a:xfrm>
            <a:off x="1547640" y="1989000"/>
            <a:ext cx="5418360" cy="922320"/>
          </a:xfrm>
          <a:prstGeom prst="rect">
            <a:avLst/>
          </a:prstGeom>
          <a:ln>
            <a:noFill/>
          </a:ln>
        </p:spPr>
      </p:pic>
      <p:pic>
        <p:nvPicPr>
          <p:cNvPr id="657" name="Picture 3" descr=""/>
          <p:cNvPicPr/>
          <p:nvPr/>
        </p:nvPicPr>
        <p:blipFill>
          <a:blip r:embed="rId2"/>
          <a:stretch>
            <a:fillRect/>
          </a:stretch>
        </p:blipFill>
        <p:spPr>
          <a:xfrm>
            <a:off x="1403640" y="4219560"/>
            <a:ext cx="5951520" cy="1008360"/>
          </a:xfrm>
          <a:prstGeom prst="rect">
            <a:avLst/>
          </a:prstGeom>
          <a:ln>
            <a:noFill/>
          </a:ln>
        </p:spPr>
      </p:pic>
    </p:spTree>
  </p:cSld>
  <p:timing>
    <p:tnLst>
      <p:par>
        <p:cTn id="331" dur="indefinite" restart="never" nodeType="tmRoot">
          <p:childTnLst>
            <p:seq>
              <p:cTn id="332" nodeType="mainSeq"/>
              <p:prevCondLst>
                <p:cond delay="0" evt="onPrev">
                  <p:tgtEl>
                    <p:sldTgt/>
                  </p:tgtEl>
                </p:cond>
              </p:prevCondLst>
              <p:nextCondLst>
                <p:cond delay="0" evt="onNext">
                  <p:tgtEl>
                    <p:sldTgt/>
                  </p:tgtEl>
                </p:cond>
              </p:nextCondLst>
            </p:seq>
          </p:childTnLst>
        </p:cTn>
      </p:par>
    </p:tnLst>
  </p:timing>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8"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Vidéos, le cas Internet Explorer</a:t>
            </a:r>
            <a:endParaRPr/>
          </a:p>
        </p:txBody>
      </p:sp>
      <p:sp>
        <p:nvSpPr>
          <p:cNvPr id="659"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000">
                <a:solidFill>
                  <a:srgbClr val="000000"/>
                </a:solidFill>
                <a:latin typeface="Trebuchet MS"/>
              </a:rPr>
              <a:t>Pour les versions d’IE antérieures à la version 9</a:t>
            </a:r>
            <a:endParaRPr/>
          </a:p>
          <a:p>
            <a:pPr lvl="1">
              <a:lnSpc>
                <a:spcPct val="100000"/>
              </a:lnSpc>
              <a:buFont typeface="Arial"/>
              <a:buChar char="•"/>
            </a:pPr>
            <a:r>
              <a:rPr lang="fr-FR" sz="1700">
                <a:solidFill>
                  <a:srgbClr val="000000"/>
                </a:solidFill>
                <a:latin typeface="Trebuchet MS"/>
              </a:rPr>
              <a:t>Il faut utiliser Flash</a:t>
            </a:r>
            <a:endParaRPr/>
          </a:p>
          <a:p>
            <a:pPr lvl="1">
              <a:lnSpc>
                <a:spcPct val="100000"/>
              </a:lnSpc>
              <a:buFont typeface="Arial"/>
              <a:buChar char="•"/>
            </a:pPr>
            <a:r>
              <a:rPr lang="fr-FR" sz="1700">
                <a:solidFill>
                  <a:srgbClr val="000000"/>
                </a:solidFill>
                <a:latin typeface="Trebuchet MS"/>
              </a:rPr>
              <a:t>Player Flash à charger si vous voyez que le navigateur ne supporte pas HTML5</a:t>
            </a:r>
            <a:endParaRPr/>
          </a:p>
          <a:p>
            <a:pPr>
              <a:lnSpc>
                <a:spcPct val="100000"/>
              </a:lnSpc>
            </a:pPr>
            <a:endParaRPr/>
          </a:p>
          <a:p>
            <a:pPr>
              <a:lnSpc>
                <a:spcPct val="100000"/>
              </a:lnSpc>
              <a:buSzPct val="25000"/>
              <a:buFont typeface="Arial"/>
              <a:buChar char="•"/>
            </a:pPr>
            <a:r>
              <a:rPr lang="fr-FR" sz="2000">
                <a:solidFill>
                  <a:srgbClr val="000000"/>
                </a:solidFill>
                <a:latin typeface="Trebuchet MS"/>
              </a:rPr>
              <a:t>Utilisation de Video JS : </a:t>
            </a:r>
            <a:r>
              <a:rPr lang="fr-FR" sz="2000" u="sng">
                <a:solidFill>
                  <a:srgbClr val="d2611c"/>
                </a:solidFill>
                <a:latin typeface="Trebuchet MS"/>
              </a:rPr>
              <a:t>http://www.videojs.com/</a:t>
            </a:r>
            <a:endParaRPr/>
          </a:p>
          <a:p>
            <a:pPr lvl="1">
              <a:lnSpc>
                <a:spcPct val="100000"/>
              </a:lnSpc>
              <a:buFont typeface="Arial"/>
              <a:buChar char="•"/>
            </a:pPr>
            <a:r>
              <a:rPr lang="fr-FR" sz="1700">
                <a:solidFill>
                  <a:srgbClr val="000000"/>
                </a:solidFill>
                <a:latin typeface="Trebuchet MS"/>
              </a:rPr>
              <a:t>Si &lt;video&gt; n’est pas supporté ,alors il sera vu comme un &lt;object&gt;</a:t>
            </a:r>
            <a:endParaRPr/>
          </a:p>
          <a:p>
            <a:pPr lvl="1">
              <a:lnSpc>
                <a:spcPct val="100000"/>
              </a:lnSpc>
              <a:buFont typeface="Arial"/>
              <a:buChar char="•"/>
            </a:pPr>
            <a:r>
              <a:rPr lang="fr-FR" sz="1700">
                <a:solidFill>
                  <a:srgbClr val="000000"/>
                </a:solidFill>
                <a:latin typeface="Trebuchet MS"/>
              </a:rPr>
              <a:t>Le player Flash de VideoJS sera donc appelé</a:t>
            </a:r>
            <a:endParaRPr/>
          </a:p>
          <a:p>
            <a:pPr>
              <a:lnSpc>
                <a:spcPct val="100000"/>
              </a:lnSpc>
            </a:pPr>
            <a:endParaRPr/>
          </a:p>
        </p:txBody>
      </p:sp>
      <p:sp>
        <p:nvSpPr>
          <p:cNvPr id="660"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18F70887-50B5-4238-BD47-6A6B65C50120}" type="slidenum">
              <a:rPr b="1" lang="fr-FR" sz="1400">
                <a:solidFill>
                  <a:srgbClr val="000000"/>
                </a:solidFill>
                <a:latin typeface="Trebuchet MS"/>
              </a:rPr>
              <a:t>&lt;numéro&gt;</a:t>
            </a:fld>
            <a:endParaRPr/>
          </a:p>
        </p:txBody>
      </p:sp>
    </p:spTree>
  </p:cSld>
  <p:timing>
    <p:tnLst>
      <p:par>
        <p:cTn id="333" dur="indefinite" restart="never" nodeType="tmRoot">
          <p:childTnLst>
            <p:seq>
              <p:cTn id="334" nodeType="mainSeq"/>
              <p:prevCondLst>
                <p:cond delay="0" evt="onPrev">
                  <p:tgtEl>
                    <p:sldTgt/>
                  </p:tgtEl>
                </p:cond>
              </p:prevCondLst>
              <p:nextCondLst>
                <p:cond delay="0" evt="onNext">
                  <p:tgtEl>
                    <p:sldTgt/>
                  </p:tgtEl>
                </p:cond>
              </p:nextCondLst>
            </p:seq>
          </p:childTnLst>
        </p:cTn>
      </p:par>
    </p:tnLst>
  </p:timing>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1"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Audio</a:t>
            </a:r>
            <a:endParaRPr/>
          </a:p>
        </p:txBody>
      </p:sp>
      <p:sp>
        <p:nvSpPr>
          <p:cNvPr id="662" name="CustomShape 2"/>
          <p:cNvSpPr/>
          <p:nvPr/>
        </p:nvSpPr>
        <p:spPr>
          <a:xfrm>
            <a:off x="1404000" y="1425600"/>
            <a:ext cx="7342920" cy="4523760"/>
          </a:xfrm>
          <a:prstGeom prst="rect">
            <a:avLst/>
          </a:prstGeom>
          <a:noFill/>
          <a:ln>
            <a:noFill/>
          </a:ln>
        </p:spPr>
        <p:txBody>
          <a:bodyPr lIns="90000" rIns="90000" tIns="45000" bIns="45000"/>
          <a:p>
            <a:pPr>
              <a:lnSpc>
                <a:spcPct val="100000"/>
              </a:lnSpc>
              <a:buSzPct val="25000"/>
              <a:buFont typeface="Arial"/>
              <a:buChar char="•"/>
            </a:pPr>
            <a:r>
              <a:rPr lang="fr-FR">
                <a:solidFill>
                  <a:srgbClr val="000000"/>
                </a:solidFill>
                <a:latin typeface="Trebuchet MS"/>
              </a:rPr>
              <a:t>La balise &lt;audio&gt; est extrêmement similaire à la balise &lt;video&gt; :</a:t>
            </a:r>
            <a:endParaRPr/>
          </a:p>
          <a:p>
            <a:pPr>
              <a:lnSpc>
                <a:spcPct val="100000"/>
              </a:lnSpc>
            </a:pPr>
            <a:endParaRPr/>
          </a:p>
          <a:p>
            <a:pPr>
              <a:lnSpc>
                <a:spcPct val="100000"/>
              </a:lnSpc>
            </a:pPr>
            <a:r>
              <a:rPr lang="fr-FR">
                <a:solidFill>
                  <a:srgbClr val="000000"/>
                </a:solidFill>
                <a:latin typeface="Trebuchet MS"/>
              </a:rPr>
              <a:t>	</a:t>
            </a:r>
            <a:r>
              <a:rPr lang="fr-FR">
                <a:solidFill>
                  <a:srgbClr val="000000"/>
                </a:solidFill>
                <a:latin typeface="Trebuchet MS"/>
              </a:rPr>
              <a:t>&lt;audio&gt;</a:t>
            </a:r>
            <a:endParaRPr/>
          </a:p>
          <a:p>
            <a:pPr>
              <a:lnSpc>
                <a:spcPct val="100000"/>
              </a:lnSpc>
            </a:pPr>
            <a:r>
              <a:rPr lang="fr-FR">
                <a:solidFill>
                  <a:srgbClr val="000000"/>
                </a:solidFill>
                <a:latin typeface="Trebuchet MS"/>
              </a:rPr>
              <a:t>	</a:t>
            </a:r>
            <a:r>
              <a:rPr lang="fr-FR">
                <a:solidFill>
                  <a:srgbClr val="000000"/>
                </a:solidFill>
                <a:latin typeface="Trebuchet MS"/>
              </a:rPr>
              <a:t>	</a:t>
            </a:r>
            <a:r>
              <a:rPr lang="fr-FR">
                <a:solidFill>
                  <a:srgbClr val="000000"/>
                </a:solidFill>
                <a:latin typeface="Trebuchet MS"/>
              </a:rPr>
              <a:t>&lt;source src="song.ogg" type="audio/ogg"&gt;</a:t>
            </a:r>
            <a:endParaRPr/>
          </a:p>
          <a:p>
            <a:pPr>
              <a:lnSpc>
                <a:spcPct val="100000"/>
              </a:lnSpc>
            </a:pPr>
            <a:r>
              <a:rPr lang="fr-FR">
                <a:solidFill>
                  <a:srgbClr val="000000"/>
                </a:solidFill>
                <a:latin typeface="Trebuchet MS"/>
              </a:rPr>
              <a:t>	</a:t>
            </a:r>
            <a:r>
              <a:rPr lang="fr-FR">
                <a:solidFill>
                  <a:srgbClr val="000000"/>
                </a:solidFill>
                <a:latin typeface="Trebuchet MS"/>
              </a:rPr>
              <a:t>	</a:t>
            </a:r>
            <a:r>
              <a:rPr lang="fr-FR">
                <a:solidFill>
                  <a:srgbClr val="000000"/>
                </a:solidFill>
                <a:latin typeface="Trebuchet MS"/>
              </a:rPr>
              <a:t>&lt;source src="song.mp3" type="audio/mp3"&gt;</a:t>
            </a:r>
            <a:endParaRPr/>
          </a:p>
          <a:p>
            <a:pPr>
              <a:lnSpc>
                <a:spcPct val="100000"/>
              </a:lnSpc>
            </a:pPr>
            <a:r>
              <a:rPr lang="fr-FR">
                <a:solidFill>
                  <a:srgbClr val="000000"/>
                </a:solidFill>
                <a:latin typeface="Trebuchet MS"/>
              </a:rPr>
              <a:t>	</a:t>
            </a:r>
            <a:r>
              <a:rPr lang="fr-FR">
                <a:solidFill>
                  <a:srgbClr val="000000"/>
                </a:solidFill>
                <a:latin typeface="Trebuchet MS"/>
              </a:rPr>
              <a:t>&lt;/audio&gt;</a:t>
            </a:r>
            <a:endParaRPr/>
          </a:p>
          <a:p>
            <a:pPr>
              <a:lnSpc>
                <a:spcPct val="100000"/>
              </a:lnSpc>
            </a:pPr>
            <a:endParaRPr/>
          </a:p>
          <a:p>
            <a:pPr>
              <a:lnSpc>
                <a:spcPct val="100000"/>
              </a:lnSpc>
              <a:buSzPct val="25000"/>
              <a:buFont typeface="Arial"/>
              <a:buChar char="•"/>
            </a:pPr>
            <a:r>
              <a:rPr lang="fr-FR">
                <a:solidFill>
                  <a:srgbClr val="000000"/>
                </a:solidFill>
                <a:latin typeface="Trebuchet MS"/>
              </a:rPr>
              <a:t>Attention à la compatibilité des formats audio :</a:t>
            </a:r>
            <a:endParaRPr/>
          </a:p>
          <a:p>
            <a:pPr>
              <a:lnSpc>
                <a:spcPct val="100000"/>
              </a:lnSpc>
            </a:pPr>
            <a:endParaRPr/>
          </a:p>
        </p:txBody>
      </p:sp>
      <p:sp>
        <p:nvSpPr>
          <p:cNvPr id="663"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F805B2D0-3ED6-43F5-9290-B3390FAEFFCA}" type="slidenum">
              <a:rPr b="1" lang="fr-FR" sz="1400">
                <a:solidFill>
                  <a:srgbClr val="000000"/>
                </a:solidFill>
                <a:latin typeface="Trebuchet MS"/>
              </a:rPr>
              <a:t>&lt;numéro&gt;</a:t>
            </a:fld>
            <a:endParaRPr/>
          </a:p>
        </p:txBody>
      </p:sp>
      <p:graphicFrame>
        <p:nvGraphicFramePr>
          <p:cNvPr id="664" name="Table 4"/>
          <p:cNvGraphicFramePr/>
          <p:nvPr/>
        </p:nvGraphicFramePr>
        <p:xfrm>
          <a:off x="971640" y="4365000"/>
          <a:ext cx="7285320" cy="2073600"/>
        </p:xfrm>
        <a:graphic>
          <a:graphicData uri="http://schemas.openxmlformats.org/drawingml/2006/table">
            <a:tbl>
              <a:tblPr/>
              <a:tblGrid>
                <a:gridCol w="1821600"/>
                <a:gridCol w="1821600"/>
                <a:gridCol w="1821600"/>
                <a:gridCol w="1820880"/>
              </a:tblGrid>
              <a:tr h="415800">
                <a:tc>
                  <a:txBody>
                    <a:bodyPr wrap="none"/>
                    <a:p>
                      <a:pPr>
                        <a:lnSpc>
                          <a:spcPct val="100000"/>
                        </a:lnSpc>
                      </a:pPr>
                      <a:r>
                        <a:rPr b="1" lang="fr-FR">
                          <a:solidFill>
                            <a:srgbClr val="ffffff"/>
                          </a:solidFill>
                          <a:latin typeface="Century Schoolbook"/>
                        </a:rPr>
                        <a:t>Navigateur</a:t>
                      </a:r>
                      <a:endParaRPr/>
                    </a:p>
                  </a:txBody>
                  <a:tcPr/>
                </a:tc>
                <a:tc>
                  <a:txBody>
                    <a:bodyPr wrap="none"/>
                    <a:p>
                      <a:pPr>
                        <a:lnSpc>
                          <a:spcPct val="100000"/>
                        </a:lnSpc>
                      </a:pPr>
                      <a:r>
                        <a:rPr b="1" lang="fr-FR">
                          <a:solidFill>
                            <a:srgbClr val="ffffff"/>
                          </a:solidFill>
                          <a:latin typeface="Century Schoolbook"/>
                        </a:rPr>
                        <a:t>MP3</a:t>
                      </a:r>
                      <a:endParaRPr/>
                    </a:p>
                  </a:txBody>
                  <a:tcPr/>
                </a:tc>
                <a:tc>
                  <a:txBody>
                    <a:bodyPr wrap="none"/>
                    <a:p>
                      <a:pPr>
                        <a:lnSpc>
                          <a:spcPct val="100000"/>
                        </a:lnSpc>
                      </a:pPr>
                      <a:r>
                        <a:rPr b="1" lang="fr-FR">
                          <a:solidFill>
                            <a:srgbClr val="ffffff"/>
                          </a:solidFill>
                          <a:latin typeface="Century Schoolbook"/>
                        </a:rPr>
                        <a:t>Wav</a:t>
                      </a:r>
                      <a:endParaRPr/>
                    </a:p>
                  </a:txBody>
                  <a:tcPr/>
                </a:tc>
                <a:tc>
                  <a:txBody>
                    <a:bodyPr wrap="none"/>
                    <a:p>
                      <a:pPr>
                        <a:lnSpc>
                          <a:spcPct val="100000"/>
                        </a:lnSpc>
                      </a:pPr>
                      <a:r>
                        <a:rPr b="1" lang="fr-FR">
                          <a:solidFill>
                            <a:srgbClr val="ffffff"/>
                          </a:solidFill>
                          <a:latin typeface="Century Schoolbook"/>
                        </a:rPr>
                        <a:t>Ogg</a:t>
                      </a:r>
                      <a:endParaRPr/>
                    </a:p>
                  </a:txBody>
                  <a:tcPr/>
                </a:tc>
              </a:tr>
              <a:tr h="331560">
                <a:tc>
                  <a:txBody>
                    <a:bodyPr wrap="none"/>
                    <a:p>
                      <a:pPr>
                        <a:lnSpc>
                          <a:spcPct val="100000"/>
                        </a:lnSpc>
                      </a:pPr>
                      <a:r>
                        <a:rPr lang="fr-FR" sz="1600">
                          <a:solidFill>
                            <a:srgbClr val="595959"/>
                          </a:solidFill>
                          <a:latin typeface="Century Schoolbook"/>
                        </a:rPr>
                        <a:t>IE 9+</a:t>
                      </a:r>
                      <a:endParaRPr/>
                    </a:p>
                  </a:txBody>
                  <a:tcPr/>
                </a:tc>
                <a:tc>
                  <a:txBody>
                    <a:bodyPr wrap="none"/>
                    <a:p>
                      <a:pPr>
                        <a:lnSpc>
                          <a:spcPct val="100000"/>
                        </a:lnSpc>
                      </a:pPr>
                      <a:r>
                        <a:rPr lang="fr-FR" sz="1600">
                          <a:solidFill>
                            <a:srgbClr val="595959"/>
                          </a:solidFill>
                          <a:latin typeface="Century Schoolbook"/>
                        </a:rPr>
                        <a:t>Oui</a:t>
                      </a:r>
                      <a:endParaRPr/>
                    </a:p>
                  </a:txBody>
                  <a:tcPr/>
                </a:tc>
                <a:tc>
                  <a:txBody>
                    <a:bodyPr wrap="none"/>
                    <a:p>
                      <a:pPr>
                        <a:lnSpc>
                          <a:spcPct val="100000"/>
                        </a:lnSpc>
                      </a:pPr>
                      <a:r>
                        <a:rPr lang="fr-FR" sz="1600">
                          <a:solidFill>
                            <a:srgbClr val="595959"/>
                          </a:solidFill>
                          <a:latin typeface="Century Schoolbook"/>
                        </a:rPr>
                        <a:t>Non</a:t>
                      </a:r>
                      <a:endParaRPr/>
                    </a:p>
                  </a:txBody>
                  <a:tcPr/>
                </a:tc>
                <a:tc>
                  <a:txBody>
                    <a:bodyPr wrap="none"/>
                    <a:p>
                      <a:pPr>
                        <a:lnSpc>
                          <a:spcPct val="100000"/>
                        </a:lnSpc>
                      </a:pPr>
                      <a:r>
                        <a:rPr lang="fr-FR" sz="1600">
                          <a:solidFill>
                            <a:srgbClr val="595959"/>
                          </a:solidFill>
                          <a:latin typeface="Century Schoolbook"/>
                        </a:rPr>
                        <a:t>Non</a:t>
                      </a:r>
                      <a:endParaRPr/>
                    </a:p>
                  </a:txBody>
                  <a:tcPr/>
                </a:tc>
              </a:tr>
              <a:tr h="331560">
                <a:tc>
                  <a:txBody>
                    <a:bodyPr wrap="none"/>
                    <a:p>
                      <a:pPr>
                        <a:lnSpc>
                          <a:spcPct val="100000"/>
                        </a:lnSpc>
                      </a:pPr>
                      <a:r>
                        <a:rPr lang="fr-FR" sz="1600">
                          <a:solidFill>
                            <a:srgbClr val="595959"/>
                          </a:solidFill>
                          <a:latin typeface="Century Schoolbook"/>
                        </a:rPr>
                        <a:t>Chrome 6+</a:t>
                      </a:r>
                      <a:endParaRPr/>
                    </a:p>
                  </a:txBody>
                  <a:tcPr/>
                </a:tc>
                <a:tc>
                  <a:txBody>
                    <a:bodyPr wrap="none"/>
                    <a:p>
                      <a:pPr>
                        <a:lnSpc>
                          <a:spcPct val="100000"/>
                        </a:lnSpc>
                      </a:pPr>
                      <a:r>
                        <a:rPr lang="fr-FR" sz="1600">
                          <a:solidFill>
                            <a:srgbClr val="595959"/>
                          </a:solidFill>
                          <a:latin typeface="Century Schoolbook"/>
                        </a:rPr>
                        <a:t>Oui</a:t>
                      </a:r>
                      <a:endParaRPr/>
                    </a:p>
                  </a:txBody>
                  <a:tcPr/>
                </a:tc>
                <a:tc>
                  <a:txBody>
                    <a:bodyPr wrap="none"/>
                    <a:p>
                      <a:pPr>
                        <a:lnSpc>
                          <a:spcPct val="100000"/>
                        </a:lnSpc>
                      </a:pPr>
                      <a:r>
                        <a:rPr lang="fr-FR" sz="1600">
                          <a:solidFill>
                            <a:srgbClr val="595959"/>
                          </a:solidFill>
                          <a:latin typeface="Century Schoolbook"/>
                        </a:rPr>
                        <a:t>Oui</a:t>
                      </a:r>
                      <a:endParaRPr/>
                    </a:p>
                  </a:txBody>
                  <a:tcPr/>
                </a:tc>
                <a:tc>
                  <a:txBody>
                    <a:bodyPr wrap="none"/>
                    <a:p>
                      <a:pPr>
                        <a:lnSpc>
                          <a:spcPct val="100000"/>
                        </a:lnSpc>
                      </a:pPr>
                      <a:r>
                        <a:rPr lang="fr-FR" sz="1600">
                          <a:solidFill>
                            <a:srgbClr val="595959"/>
                          </a:solidFill>
                          <a:latin typeface="Century Schoolbook"/>
                        </a:rPr>
                        <a:t>Oui</a:t>
                      </a:r>
                      <a:endParaRPr/>
                    </a:p>
                  </a:txBody>
                  <a:tcPr/>
                </a:tc>
              </a:tr>
              <a:tr h="331560">
                <a:tc>
                  <a:txBody>
                    <a:bodyPr wrap="none"/>
                    <a:p>
                      <a:pPr>
                        <a:lnSpc>
                          <a:spcPct val="100000"/>
                        </a:lnSpc>
                      </a:pPr>
                      <a:r>
                        <a:rPr lang="fr-FR" sz="1600">
                          <a:solidFill>
                            <a:srgbClr val="595959"/>
                          </a:solidFill>
                          <a:latin typeface="Century Schoolbook"/>
                        </a:rPr>
                        <a:t>Firefox 3.6+</a:t>
                      </a:r>
                      <a:endParaRPr/>
                    </a:p>
                  </a:txBody>
                  <a:tcPr/>
                </a:tc>
                <a:tc>
                  <a:txBody>
                    <a:bodyPr wrap="none"/>
                    <a:p>
                      <a:pPr>
                        <a:lnSpc>
                          <a:spcPct val="100000"/>
                        </a:lnSpc>
                      </a:pPr>
                      <a:r>
                        <a:rPr lang="fr-FR" sz="1600">
                          <a:solidFill>
                            <a:srgbClr val="595959"/>
                          </a:solidFill>
                          <a:latin typeface="Century Schoolbook"/>
                        </a:rPr>
                        <a:t>Non</a:t>
                      </a:r>
                      <a:endParaRPr/>
                    </a:p>
                  </a:txBody>
                  <a:tcPr/>
                </a:tc>
                <a:tc>
                  <a:txBody>
                    <a:bodyPr wrap="none"/>
                    <a:p>
                      <a:pPr>
                        <a:lnSpc>
                          <a:spcPct val="100000"/>
                        </a:lnSpc>
                      </a:pPr>
                      <a:r>
                        <a:rPr lang="fr-FR" sz="1600">
                          <a:solidFill>
                            <a:srgbClr val="595959"/>
                          </a:solidFill>
                          <a:latin typeface="Century Schoolbook"/>
                        </a:rPr>
                        <a:t>Oui</a:t>
                      </a:r>
                      <a:endParaRPr/>
                    </a:p>
                  </a:txBody>
                  <a:tcPr/>
                </a:tc>
                <a:tc>
                  <a:txBody>
                    <a:bodyPr wrap="none"/>
                    <a:p>
                      <a:pPr>
                        <a:lnSpc>
                          <a:spcPct val="100000"/>
                        </a:lnSpc>
                      </a:pPr>
                      <a:r>
                        <a:rPr lang="fr-FR" sz="1600">
                          <a:solidFill>
                            <a:srgbClr val="595959"/>
                          </a:solidFill>
                          <a:latin typeface="Century Schoolbook"/>
                        </a:rPr>
                        <a:t>Oui</a:t>
                      </a:r>
                      <a:endParaRPr/>
                    </a:p>
                  </a:txBody>
                  <a:tcPr/>
                </a:tc>
              </a:tr>
              <a:tr h="331560">
                <a:tc>
                  <a:txBody>
                    <a:bodyPr wrap="none"/>
                    <a:p>
                      <a:pPr>
                        <a:lnSpc>
                          <a:spcPct val="100000"/>
                        </a:lnSpc>
                      </a:pPr>
                      <a:r>
                        <a:rPr lang="fr-FR" sz="1600">
                          <a:solidFill>
                            <a:srgbClr val="595959"/>
                          </a:solidFill>
                          <a:latin typeface="Century Schoolbook"/>
                        </a:rPr>
                        <a:t>Safari 5+</a:t>
                      </a:r>
                      <a:endParaRPr/>
                    </a:p>
                  </a:txBody>
                  <a:tcPr/>
                </a:tc>
                <a:tc>
                  <a:txBody>
                    <a:bodyPr wrap="none"/>
                    <a:p>
                      <a:pPr>
                        <a:lnSpc>
                          <a:spcPct val="100000"/>
                        </a:lnSpc>
                      </a:pPr>
                      <a:r>
                        <a:rPr lang="fr-FR" sz="1600">
                          <a:solidFill>
                            <a:srgbClr val="595959"/>
                          </a:solidFill>
                          <a:latin typeface="Century Schoolbook"/>
                        </a:rPr>
                        <a:t>Oui</a:t>
                      </a:r>
                      <a:endParaRPr/>
                    </a:p>
                  </a:txBody>
                  <a:tcPr/>
                </a:tc>
                <a:tc>
                  <a:txBody>
                    <a:bodyPr wrap="none"/>
                    <a:p>
                      <a:pPr>
                        <a:lnSpc>
                          <a:spcPct val="100000"/>
                        </a:lnSpc>
                      </a:pPr>
                      <a:r>
                        <a:rPr lang="fr-FR" sz="1600">
                          <a:solidFill>
                            <a:srgbClr val="595959"/>
                          </a:solidFill>
                          <a:latin typeface="Century Schoolbook"/>
                        </a:rPr>
                        <a:t>Oui</a:t>
                      </a:r>
                      <a:endParaRPr/>
                    </a:p>
                  </a:txBody>
                  <a:tcPr/>
                </a:tc>
                <a:tc>
                  <a:txBody>
                    <a:bodyPr wrap="none"/>
                    <a:p>
                      <a:pPr>
                        <a:lnSpc>
                          <a:spcPct val="100000"/>
                        </a:lnSpc>
                      </a:pPr>
                      <a:r>
                        <a:rPr lang="fr-FR" sz="1600">
                          <a:solidFill>
                            <a:srgbClr val="595959"/>
                          </a:solidFill>
                          <a:latin typeface="Century Schoolbook"/>
                        </a:rPr>
                        <a:t>Non</a:t>
                      </a:r>
                      <a:endParaRPr/>
                    </a:p>
                  </a:txBody>
                  <a:tcPr/>
                </a:tc>
              </a:tr>
              <a:tr h="331560">
                <a:tc>
                  <a:txBody>
                    <a:bodyPr wrap="none"/>
                    <a:p>
                      <a:pPr>
                        <a:lnSpc>
                          <a:spcPct val="100000"/>
                        </a:lnSpc>
                      </a:pPr>
                      <a:r>
                        <a:rPr lang="fr-FR" sz="1600">
                          <a:solidFill>
                            <a:srgbClr val="595959"/>
                          </a:solidFill>
                          <a:latin typeface="Century Schoolbook"/>
                        </a:rPr>
                        <a:t>Opera 10+</a:t>
                      </a:r>
                      <a:endParaRPr/>
                    </a:p>
                  </a:txBody>
                  <a:tcPr/>
                </a:tc>
                <a:tc>
                  <a:txBody>
                    <a:bodyPr wrap="none"/>
                    <a:p>
                      <a:pPr>
                        <a:lnSpc>
                          <a:spcPct val="100000"/>
                        </a:lnSpc>
                      </a:pPr>
                      <a:r>
                        <a:rPr lang="fr-FR" sz="1600">
                          <a:solidFill>
                            <a:srgbClr val="595959"/>
                          </a:solidFill>
                          <a:latin typeface="Century Schoolbook"/>
                        </a:rPr>
                        <a:t>Non</a:t>
                      </a:r>
                      <a:endParaRPr/>
                    </a:p>
                  </a:txBody>
                  <a:tcPr/>
                </a:tc>
                <a:tc>
                  <a:txBody>
                    <a:bodyPr wrap="none"/>
                    <a:p>
                      <a:pPr>
                        <a:lnSpc>
                          <a:spcPct val="100000"/>
                        </a:lnSpc>
                      </a:pPr>
                      <a:r>
                        <a:rPr lang="fr-FR" sz="1600">
                          <a:solidFill>
                            <a:srgbClr val="595959"/>
                          </a:solidFill>
                          <a:latin typeface="Century Schoolbook"/>
                        </a:rPr>
                        <a:t>Oui</a:t>
                      </a:r>
                      <a:endParaRPr/>
                    </a:p>
                  </a:txBody>
                  <a:tcPr/>
                </a:tc>
                <a:tc>
                  <a:txBody>
                    <a:bodyPr wrap="none"/>
                    <a:p>
                      <a:pPr>
                        <a:lnSpc>
                          <a:spcPct val="100000"/>
                        </a:lnSpc>
                      </a:pPr>
                      <a:r>
                        <a:rPr lang="fr-FR" sz="1600">
                          <a:solidFill>
                            <a:srgbClr val="595959"/>
                          </a:solidFill>
                          <a:latin typeface="Century Schoolbook"/>
                        </a:rPr>
                        <a:t>Oui</a:t>
                      </a:r>
                      <a:endParaRPr/>
                    </a:p>
                  </a:txBody>
                  <a:tcPr/>
                </a:tc>
              </a:tr>
            </a:tbl>
          </a:graphicData>
        </a:graphic>
      </p:graphicFrame>
    </p:spTree>
  </p:cSld>
  <p:timing>
    <p:tnLst>
      <p:par>
        <p:cTn id="335" dur="indefinite" restart="never" nodeType="tmRoot">
          <p:childTnLst>
            <p:seq>
              <p:cTn id="336" nodeType="mainSeq"/>
              <p:prevCondLst>
                <p:cond delay="0" evt="onPrev">
                  <p:tgtEl>
                    <p:sldTgt/>
                  </p:tgtEl>
                </p:cond>
              </p:prevCondLst>
              <p:nextCondLst>
                <p:cond delay="0" evt="onNext">
                  <p:tgtEl>
                    <p:sldTgt/>
                  </p:tgtEl>
                </p:cond>
              </p:nextCondLst>
            </p:seq>
          </p:childTnLst>
        </p:cTn>
      </p:par>
    </p:tnLst>
  </p:timing>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5" name="CustomShape 1"/>
          <p:cNvSpPr/>
          <p:nvPr/>
        </p:nvSpPr>
        <p:spPr>
          <a:xfrm>
            <a:off x="2484000" y="2494800"/>
            <a:ext cx="6474960" cy="1467360"/>
          </a:xfrm>
          <a:prstGeom prst="rect">
            <a:avLst/>
          </a:prstGeom>
          <a:noFill/>
          <a:ln>
            <a:noFill/>
          </a:ln>
        </p:spPr>
        <p:txBody>
          <a:bodyPr lIns="90000" rIns="90000" tIns="45000" bIns="45000" anchor="b"/>
          <a:p>
            <a:pPr algn="r">
              <a:lnSpc>
                <a:spcPct val="100000"/>
              </a:lnSpc>
            </a:pPr>
            <a:r>
              <a:rPr b="1" lang="fr-FR" sz="4000">
                <a:solidFill>
                  <a:srgbClr val="000000"/>
                </a:solidFill>
                <a:latin typeface="Trebuchet MS"/>
              </a:rPr>
              <a:t>Vue d’ensemble des APIs</a:t>
            </a:r>
            <a:endParaRPr/>
          </a:p>
        </p:txBody>
      </p:sp>
    </p:spTree>
  </p:cSld>
  <p:timing>
    <p:tnLst>
      <p:par>
        <p:cTn id="337" dur="indefinite" restart="never" nodeType="tmRoot">
          <p:childTnLst>
            <p:seq>
              <p:cTn id="338"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CustomShape 1"/>
          <p:cNvSpPr/>
          <p:nvPr/>
        </p:nvSpPr>
        <p:spPr>
          <a:xfrm>
            <a:off x="396000" y="6310800"/>
            <a:ext cx="608040" cy="519840"/>
          </a:xfrm>
          <a:prstGeom prst="rect">
            <a:avLst/>
          </a:prstGeom>
          <a:noFill/>
          <a:ln>
            <a:noFill/>
          </a:ln>
        </p:spPr>
        <p:txBody>
          <a:bodyPr lIns="90000" rIns="90000" tIns="45000" bIns="45000" anchor="ctr"/>
          <a:p>
            <a:pPr algn="ctr">
              <a:lnSpc>
                <a:spcPct val="100000"/>
              </a:lnSpc>
            </a:pPr>
            <a:fld id="{6BACAB67-7426-4573-B2DF-829BD263AE8E}" type="slidenum">
              <a:rPr b="1" lang="fr-FR" sz="1400">
                <a:solidFill>
                  <a:srgbClr val="000000"/>
                </a:solidFill>
                <a:latin typeface="Trebuchet MS"/>
              </a:rPr>
              <a:t>&lt;numéro&gt;</a:t>
            </a:fld>
            <a:endParaRPr/>
          </a:p>
        </p:txBody>
      </p:sp>
      <p:sp>
        <p:nvSpPr>
          <p:cNvPr id="166" name="CustomShape 2"/>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CSS: couleur et fond</a:t>
            </a:r>
            <a:endParaRPr/>
          </a:p>
        </p:txBody>
      </p:sp>
      <p:sp>
        <p:nvSpPr>
          <p:cNvPr id="167"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500">
                <a:solidFill>
                  <a:srgbClr val="000000"/>
                </a:solidFill>
                <a:latin typeface="Trebuchet MS"/>
              </a:rPr>
              <a:t>Les pseudo-formats</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balise:pseudo-format</a:t>
            </a:r>
            <a:endParaRPr/>
          </a:p>
          <a:p>
            <a:pPr>
              <a:lnSpc>
                <a:spcPct val="100000"/>
              </a:lnSpc>
            </a:pPr>
            <a:r>
              <a:rPr lang="fr-FR" sz="2100">
                <a:solidFill>
                  <a:srgbClr val="000000"/>
                </a:solidFill>
                <a:latin typeface="Trebuchet MS"/>
              </a:rPr>
              <a:t>{</a:t>
            </a:r>
            <a:endParaRPr/>
          </a:p>
          <a:p>
            <a:pPr>
              <a:lnSpc>
                <a:spcPct val="100000"/>
              </a:lnSpc>
            </a:pPr>
            <a:r>
              <a:rPr lang="fr-FR" sz="2100">
                <a:solidFill>
                  <a:srgbClr val="000000"/>
                </a:solidFill>
                <a:latin typeface="Trebuchet MS"/>
              </a:rPr>
              <a:t>}</a:t>
            </a:r>
            <a:endParaRPr/>
          </a:p>
          <a:p>
            <a:pPr lvl="1">
              <a:lnSpc>
                <a:spcPct val="100000"/>
              </a:lnSpc>
              <a:buFont typeface="Arial"/>
              <a:buChar char="•"/>
            </a:pPr>
            <a:r>
              <a:rPr lang="fr-FR" sz="2100">
                <a:solidFill>
                  <a:srgbClr val="000000"/>
                </a:solidFill>
                <a:latin typeface="Trebuchet MS"/>
              </a:rPr>
              <a:t>Apparence du lien par défaut</a:t>
            </a:r>
            <a:endParaRPr/>
          </a:p>
          <a:p>
            <a:pPr>
              <a:lnSpc>
                <a:spcPct val="100000"/>
              </a:lnSpc>
            </a:pPr>
            <a:r>
              <a:rPr lang="fr-FR" sz="2100">
                <a:solidFill>
                  <a:srgbClr val="000000"/>
                </a:solidFill>
                <a:latin typeface="Trebuchet MS"/>
              </a:rPr>
              <a:t>	</a:t>
            </a:r>
            <a:r>
              <a:rPr lang="fr-FR" sz="2100">
                <a:solidFill>
                  <a:srgbClr val="000000"/>
                </a:solidFill>
                <a:latin typeface="Trebuchet MS"/>
              </a:rPr>
              <a:t>a</a:t>
            </a:r>
            <a:endParaRPr/>
          </a:p>
          <a:p>
            <a:pPr>
              <a:lnSpc>
                <a:spcPct val="100000"/>
              </a:lnSpc>
            </a:pPr>
            <a:r>
              <a:rPr lang="fr-FR" sz="2100">
                <a:solidFill>
                  <a:srgbClr val="000000"/>
                </a:solidFill>
                <a:latin typeface="Trebuchet MS"/>
              </a:rPr>
              <a:t>{</a:t>
            </a:r>
            <a:endParaRPr/>
          </a:p>
          <a:p>
            <a:pPr>
              <a:lnSpc>
                <a:spcPct val="100000"/>
              </a:lnSpc>
            </a:pPr>
            <a:r>
              <a:rPr lang="fr-FR" sz="2100">
                <a:solidFill>
                  <a:srgbClr val="000000"/>
                </a:solidFill>
                <a:latin typeface="Trebuchet MS"/>
              </a:rPr>
              <a:t>	</a:t>
            </a:r>
            <a:r>
              <a:rPr lang="fr-FR" sz="2100">
                <a:solidFill>
                  <a:srgbClr val="000000"/>
                </a:solidFill>
                <a:latin typeface="Trebuchet MS"/>
              </a:rPr>
              <a:t>color: green;</a:t>
            </a:r>
            <a:endParaRPr/>
          </a:p>
          <a:p>
            <a:pPr>
              <a:lnSpc>
                <a:spcPct val="100000"/>
              </a:lnSpc>
            </a:pPr>
            <a:r>
              <a:rPr lang="fr-FR" sz="2100">
                <a:solidFill>
                  <a:srgbClr val="000000"/>
                </a:solidFill>
                <a:latin typeface="Trebuchet MS"/>
              </a:rPr>
              <a:t>}</a:t>
            </a:r>
            <a:endParaRPr/>
          </a:p>
          <a:p>
            <a:pPr lvl="1">
              <a:lnSpc>
                <a:spcPct val="100000"/>
              </a:lnSpc>
              <a:buFont typeface="Arial"/>
              <a:buChar char="•"/>
            </a:pPr>
            <a:r>
              <a:rPr lang="fr-FR" sz="2100">
                <a:solidFill>
                  <a:srgbClr val="000000"/>
                </a:solidFill>
                <a:latin typeface="Trebuchet MS"/>
              </a:rPr>
              <a:t>Apparence du lien lorsqu’on pointe dessus</a:t>
            </a:r>
            <a:endParaRPr/>
          </a:p>
          <a:p>
            <a:pPr>
              <a:lnSpc>
                <a:spcPct val="100000"/>
              </a:lnSpc>
            </a:pPr>
            <a:r>
              <a:rPr lang="fr-FR" sz="2100">
                <a:solidFill>
                  <a:srgbClr val="000000"/>
                </a:solidFill>
                <a:latin typeface="Trebuchet MS"/>
              </a:rPr>
              <a:t>	</a:t>
            </a:r>
            <a:r>
              <a:rPr lang="fr-FR" sz="2100">
                <a:solidFill>
                  <a:srgbClr val="000000"/>
                </a:solidFill>
                <a:latin typeface="Trebuchet MS"/>
              </a:rPr>
              <a:t>a:hover</a:t>
            </a:r>
            <a:endParaRPr/>
          </a:p>
          <a:p>
            <a:pPr>
              <a:lnSpc>
                <a:spcPct val="100000"/>
              </a:lnSpc>
            </a:pPr>
            <a:r>
              <a:rPr lang="fr-FR" sz="2100">
                <a:solidFill>
                  <a:srgbClr val="000000"/>
                </a:solidFill>
                <a:latin typeface="Trebuchet MS"/>
              </a:rPr>
              <a:t>{</a:t>
            </a:r>
            <a:endParaRPr/>
          </a:p>
          <a:p>
            <a:pPr>
              <a:lnSpc>
                <a:spcPct val="100000"/>
              </a:lnSpc>
            </a:pPr>
            <a:r>
              <a:rPr lang="fr-FR" sz="2100">
                <a:solidFill>
                  <a:srgbClr val="000000"/>
                </a:solidFill>
                <a:latin typeface="Trebuchet MS"/>
              </a:rPr>
              <a:t>	</a:t>
            </a:r>
            <a:r>
              <a:rPr lang="fr-FR" sz="2100">
                <a:solidFill>
                  <a:srgbClr val="000000"/>
                </a:solidFill>
                <a:latin typeface="Trebuchet MS"/>
              </a:rPr>
              <a:t>color: red;</a:t>
            </a:r>
            <a:endParaRPr/>
          </a:p>
          <a:p>
            <a:pPr>
              <a:lnSpc>
                <a:spcPct val="100000"/>
              </a:lnSpc>
            </a:pPr>
            <a:r>
              <a:rPr lang="fr-FR" sz="2100">
                <a:solidFill>
                  <a:srgbClr val="000000"/>
                </a:solidFill>
                <a:latin typeface="Trebuchet MS"/>
              </a:rPr>
              <a:t>	</a:t>
            </a:r>
            <a:r>
              <a:rPr lang="fr-FR" sz="2100">
                <a:solidFill>
                  <a:srgbClr val="000000"/>
                </a:solidFill>
                <a:latin typeface="Trebuchet MS"/>
              </a:rPr>
              <a:t>font-weight: bold;</a:t>
            </a:r>
            <a:endParaRPr/>
          </a:p>
          <a:p>
            <a:pPr>
              <a:lnSpc>
                <a:spcPct val="100000"/>
              </a:lnSpc>
            </a:pPr>
            <a:r>
              <a:rPr lang="fr-FR" sz="2100">
                <a:solidFill>
                  <a:srgbClr val="000000"/>
                </a:solidFill>
                <a:latin typeface="Trebuchet MS"/>
              </a:rPr>
              <a:t>}</a:t>
            </a:r>
            <a:endParaRPr/>
          </a:p>
          <a:p>
            <a:pPr>
              <a:lnSpc>
                <a:spcPct val="100000"/>
              </a:lnSpc>
            </a:pPr>
            <a:r>
              <a:rPr lang="fr-FR" sz="2100">
                <a:solidFill>
                  <a:srgbClr val="000000"/>
                </a:solidFill>
                <a:latin typeface="Trebuchet MS"/>
              </a:rPr>
              <a:t>Les  pseudo-formats pour les liens: hover, visited, active. </a:t>
            </a:r>
            <a:endParaRPr/>
          </a:p>
          <a:p>
            <a:pPr>
              <a:lnSpc>
                <a:spcPct val="100000"/>
              </a:lnSpc>
            </a:pPr>
            <a:endParaRPr/>
          </a:p>
          <a:p>
            <a:pPr>
              <a:lnSpc>
                <a:spcPct val="100000"/>
              </a:lnSpc>
            </a:pP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6"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Mode déconnecté : Cache Manifest</a:t>
            </a:r>
            <a:endParaRPr/>
          </a:p>
        </p:txBody>
      </p:sp>
      <p:sp>
        <p:nvSpPr>
          <p:cNvPr id="667"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Cache intégré à la page html permettant les applications hors-ligne (doit obligatoirement être de type mime </a:t>
            </a:r>
            <a:r>
              <a:rPr b="1" lang="fr-FR" sz="2100" u="sng">
                <a:solidFill>
                  <a:srgbClr val="000000"/>
                </a:solidFill>
                <a:latin typeface="Trebuchet MS"/>
              </a:rPr>
              <a:t>text/cache-manifest</a:t>
            </a:r>
            <a:r>
              <a:rPr lang="fr-FR" sz="2100">
                <a:solidFill>
                  <a:srgbClr val="000000"/>
                </a:solidFill>
                <a:latin typeface="Trebuchet MS"/>
              </a:rPr>
              <a:t>).</a:t>
            </a:r>
            <a:endParaRPr/>
          </a:p>
          <a:p>
            <a:pPr>
              <a:lnSpc>
                <a:spcPct val="100000"/>
              </a:lnSpc>
              <a:buSzPct val="25000"/>
              <a:buFont typeface="Arial"/>
              <a:buChar char="•"/>
            </a:pPr>
            <a:r>
              <a:rPr lang="fr-FR" sz="2100">
                <a:solidFill>
                  <a:srgbClr val="000000"/>
                </a:solidFill>
                <a:latin typeface="Trebuchet MS"/>
              </a:rPr>
              <a:t>Fonctionne sur tous les navigateurs (même ie !).</a:t>
            </a:r>
            <a:endParaRPr/>
          </a:p>
          <a:p>
            <a:pPr>
              <a:lnSpc>
                <a:spcPct val="100000"/>
              </a:lnSpc>
              <a:buSzPct val="25000"/>
              <a:buFont typeface="Arial"/>
              <a:buChar char="•"/>
            </a:pPr>
            <a:r>
              <a:rPr lang="fr-FR" sz="2100">
                <a:solidFill>
                  <a:srgbClr val="000000"/>
                </a:solidFill>
                <a:latin typeface="Trebuchet MS"/>
              </a:rPr>
              <a:t>Taille limité à 5Mo par site ou illimité, selon le navigateur.</a:t>
            </a:r>
            <a:endParaRPr/>
          </a:p>
          <a:p>
            <a:pPr>
              <a:lnSpc>
                <a:spcPct val="100000"/>
              </a:lnSpc>
              <a:buSzPct val="25000"/>
              <a:buFont typeface="Arial"/>
              <a:buChar char="•"/>
            </a:pPr>
            <a:r>
              <a:rPr lang="fr-FR" sz="2100">
                <a:solidFill>
                  <a:srgbClr val="000000"/>
                </a:solidFill>
                <a:latin typeface="Trebuchet MS"/>
              </a:rPr>
              <a:t>Pour forcer le client à recharger son cache il faut modifier une ligne du fichier manifest.</a:t>
            </a:r>
            <a:endParaRPr/>
          </a:p>
          <a:p>
            <a:pPr>
              <a:lnSpc>
                <a:spcPct val="100000"/>
              </a:lnSpc>
              <a:buSzPct val="25000"/>
              <a:buFont typeface="Arial"/>
              <a:buChar char="•"/>
            </a:pPr>
            <a:r>
              <a:rPr lang="fr-FR" sz="2100">
                <a:solidFill>
                  <a:srgbClr val="000000"/>
                </a:solidFill>
                <a:latin typeface="Trebuchet MS"/>
              </a:rPr>
              <a:t>Si la taille du cache excède la taille autorisée, le cache n’est pas construit !</a:t>
            </a:r>
            <a:endParaRPr/>
          </a:p>
          <a:p>
            <a:pPr>
              <a:lnSpc>
                <a:spcPct val="100000"/>
              </a:lnSpc>
            </a:pPr>
            <a:endParaRPr/>
          </a:p>
        </p:txBody>
      </p:sp>
      <p:sp>
        <p:nvSpPr>
          <p:cNvPr id="668"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9ECE5E9C-870B-4A8B-855A-04488C7469BD}" type="slidenum">
              <a:rPr b="1" lang="fr-FR" sz="1400">
                <a:solidFill>
                  <a:srgbClr val="000000"/>
                </a:solidFill>
                <a:latin typeface="Trebuchet MS"/>
              </a:rPr>
              <a:t>&lt;numéro&gt;</a:t>
            </a:fld>
            <a:endParaRPr/>
          </a:p>
        </p:txBody>
      </p:sp>
    </p:spTree>
  </p:cSld>
  <p:timing>
    <p:tnLst>
      <p:par>
        <p:cTn id="339" dur="indefinite" restart="never" nodeType="tmRoot">
          <p:childTnLst>
            <p:seq>
              <p:cTn id="340" nodeType="mainSeq"/>
              <p:prevCondLst>
                <p:cond delay="0" evt="onPrev">
                  <p:tgtEl>
                    <p:sldTgt/>
                  </p:tgtEl>
                </p:cond>
              </p:prevCondLst>
              <p:nextCondLst>
                <p:cond delay="0" evt="onNext">
                  <p:tgtEl>
                    <p:sldTgt/>
                  </p:tgtEl>
                </p:cond>
              </p:nextCondLst>
            </p:seq>
          </p:childTnLst>
        </p:cTn>
      </p:par>
    </p:tnLst>
  </p:timing>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9"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Mode déconnecté : Cache Manifest</a:t>
            </a:r>
            <a:endParaRPr/>
          </a:p>
        </p:txBody>
      </p:sp>
      <p:sp>
        <p:nvSpPr>
          <p:cNvPr id="670"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Structure du fichier cache.manifest:</a:t>
            </a:r>
            <a:endParaRPr/>
          </a:p>
          <a:p>
            <a:pPr>
              <a:lnSpc>
                <a:spcPct val="100000"/>
              </a:lnSpc>
            </a:pPr>
            <a:r>
              <a:rPr lang="fr-FR" sz="2100">
                <a:solidFill>
                  <a:srgbClr val="000000"/>
                </a:solidFill>
                <a:latin typeface="Trebuchet MS"/>
              </a:rPr>
              <a:t>CACHE MANIFEST</a:t>
            </a:r>
            <a:endParaRPr/>
          </a:p>
          <a:p>
            <a:pPr>
              <a:lnSpc>
                <a:spcPct val="100000"/>
              </a:lnSpc>
            </a:pPr>
            <a:r>
              <a:rPr lang="fr-FR" sz="2100">
                <a:solidFill>
                  <a:srgbClr val="000000"/>
                </a:solidFill>
                <a:latin typeface="Trebuchet MS"/>
              </a:rPr>
              <a:t>#version 1.0</a:t>
            </a:r>
            <a:endParaRPr/>
          </a:p>
          <a:p>
            <a:pPr>
              <a:lnSpc>
                <a:spcPct val="100000"/>
              </a:lnSpc>
            </a:pPr>
            <a:r>
              <a:rPr lang="fr-FR" sz="2100">
                <a:solidFill>
                  <a:srgbClr val="000000"/>
                </a:solidFill>
                <a:latin typeface="Trebuchet MS"/>
              </a:rPr>
              <a:t>CACHE:</a:t>
            </a:r>
            <a:endParaRPr/>
          </a:p>
          <a:p>
            <a:pPr>
              <a:lnSpc>
                <a:spcPct val="100000"/>
              </a:lnSpc>
            </a:pPr>
            <a:endParaRPr/>
          </a:p>
          <a:p>
            <a:pPr>
              <a:lnSpc>
                <a:spcPct val="100000"/>
              </a:lnSpc>
            </a:pPr>
            <a:r>
              <a:rPr lang="fr-FR" sz="2100">
                <a:solidFill>
                  <a:srgbClr val="000000"/>
                </a:solidFill>
                <a:latin typeface="Trebuchet MS"/>
              </a:rPr>
              <a:t>NETWORK:</a:t>
            </a:r>
            <a:endParaRPr/>
          </a:p>
          <a:p>
            <a:pPr>
              <a:lnSpc>
                <a:spcPct val="100000"/>
              </a:lnSpc>
            </a:pPr>
            <a:endParaRPr/>
          </a:p>
          <a:p>
            <a:pPr>
              <a:lnSpc>
                <a:spcPct val="100000"/>
              </a:lnSpc>
            </a:pPr>
            <a:r>
              <a:rPr lang="fr-FR" sz="2100">
                <a:solidFill>
                  <a:srgbClr val="000000"/>
                </a:solidFill>
                <a:latin typeface="Trebuchet MS"/>
              </a:rPr>
              <a:t>FALLBACK:</a:t>
            </a:r>
            <a:endParaRPr/>
          </a:p>
          <a:p>
            <a:pPr>
              <a:lnSpc>
                <a:spcPct val="100000"/>
              </a:lnSpc>
            </a:pPr>
            <a:endParaRPr/>
          </a:p>
        </p:txBody>
      </p:sp>
      <p:sp>
        <p:nvSpPr>
          <p:cNvPr id="671"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0AF23480-3CC9-414F-9673-6BA3282D0810}" type="slidenum">
              <a:rPr b="1" lang="fr-FR" sz="1400">
                <a:solidFill>
                  <a:srgbClr val="000000"/>
                </a:solidFill>
                <a:latin typeface="Trebuchet MS"/>
              </a:rPr>
              <a:t>&lt;numéro&gt;</a:t>
            </a:fld>
            <a:endParaRPr/>
          </a:p>
        </p:txBody>
      </p:sp>
    </p:spTree>
  </p:cSld>
  <p:timing>
    <p:tnLst>
      <p:par>
        <p:cTn id="341" dur="indefinite" restart="never" nodeType="tmRoot">
          <p:childTnLst>
            <p:seq>
              <p:cTn id="342" nodeType="mainSeq"/>
              <p:prevCondLst>
                <p:cond delay="0" evt="onPrev">
                  <p:tgtEl>
                    <p:sldTgt/>
                  </p:tgtEl>
                </p:cond>
              </p:prevCondLst>
              <p:nextCondLst>
                <p:cond delay="0" evt="onNext">
                  <p:tgtEl>
                    <p:sldTgt/>
                  </p:tgtEl>
                </p:cond>
              </p:nextCondLst>
            </p:seq>
          </p:childTnLst>
        </p:cTn>
      </p:par>
    </p:tnLst>
  </p:timing>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2"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Mode déconnecté : Cache Manifest</a:t>
            </a:r>
            <a:endParaRPr/>
          </a:p>
        </p:txBody>
      </p:sp>
      <p:sp>
        <p:nvSpPr>
          <p:cNvPr id="673"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CACHE : liste des fichiers à mettre en cache</a:t>
            </a:r>
            <a:endParaRPr/>
          </a:p>
          <a:p>
            <a:pPr>
              <a:lnSpc>
                <a:spcPct val="100000"/>
              </a:lnSpc>
            </a:pPr>
            <a:endParaRPr/>
          </a:p>
          <a:p>
            <a:pPr>
              <a:lnSpc>
                <a:spcPct val="100000"/>
              </a:lnSpc>
              <a:buSzPct val="25000"/>
              <a:buFont typeface="Arial"/>
              <a:buChar char="•"/>
            </a:pPr>
            <a:r>
              <a:rPr lang="fr-FR" sz="2100">
                <a:solidFill>
                  <a:srgbClr val="000000"/>
                </a:solidFill>
                <a:latin typeface="Trebuchet MS"/>
              </a:rPr>
              <a:t>NETWORK : liste des fichiers qui nécessitent obligatoirement une connexion</a:t>
            </a:r>
            <a:endParaRPr/>
          </a:p>
          <a:p>
            <a:pPr>
              <a:lnSpc>
                <a:spcPct val="100000"/>
              </a:lnSpc>
            </a:pPr>
            <a:endParaRPr/>
          </a:p>
          <a:p>
            <a:pPr>
              <a:lnSpc>
                <a:spcPct val="100000"/>
              </a:lnSpc>
              <a:buSzPct val="25000"/>
              <a:buFont typeface="Arial"/>
              <a:buChar char="•"/>
            </a:pPr>
            <a:r>
              <a:rPr lang="fr-FR" sz="2100">
                <a:solidFill>
                  <a:srgbClr val="000000"/>
                </a:solidFill>
                <a:latin typeface="Trebuchet MS"/>
              </a:rPr>
              <a:t>FALLBACK : liste les fichiers à utiliser dans le cas où la ressource est inaccessible</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000">
                <a:solidFill>
                  <a:srgbClr val="000000"/>
                </a:solidFill>
                <a:latin typeface="Trebuchet MS"/>
              </a:rPr>
              <a:t>FALLBACK:</a:t>
            </a:r>
            <a:endParaRPr/>
          </a:p>
          <a:p>
            <a:pPr>
              <a:lnSpc>
                <a:spcPct val="100000"/>
              </a:lnSpc>
            </a:pPr>
            <a:r>
              <a:rPr lang="fr-FR" sz="2000">
                <a:solidFill>
                  <a:srgbClr val="000000"/>
                </a:solidFill>
                <a:latin typeface="Trebuchet MS"/>
              </a:rPr>
              <a:t>	</a:t>
            </a:r>
            <a:r>
              <a:rPr lang="fr-FR" sz="2000">
                <a:solidFill>
                  <a:srgbClr val="000000"/>
                </a:solidFill>
                <a:latin typeface="Trebuchet MS"/>
              </a:rPr>
              <a:t>	</a:t>
            </a:r>
            <a:r>
              <a:rPr lang="fr-FR" sz="2000">
                <a:solidFill>
                  <a:srgbClr val="000000"/>
                </a:solidFill>
                <a:latin typeface="Trebuchet MS"/>
              </a:rPr>
              <a:t>/index.html /offline.html</a:t>
            </a:r>
            <a:endParaRPr/>
          </a:p>
        </p:txBody>
      </p:sp>
      <p:sp>
        <p:nvSpPr>
          <p:cNvPr id="674"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954EAD24-6C65-47EC-AF63-1A94252FCC29}" type="slidenum">
              <a:rPr b="1" lang="fr-FR" sz="1400">
                <a:solidFill>
                  <a:srgbClr val="000000"/>
                </a:solidFill>
                <a:latin typeface="Trebuchet MS"/>
              </a:rPr>
              <a:t>&lt;numéro&gt;</a:t>
            </a:fld>
            <a:endParaRPr/>
          </a:p>
        </p:txBody>
      </p:sp>
    </p:spTree>
  </p:cSld>
  <p:timing>
    <p:tnLst>
      <p:par>
        <p:cTn id="343" dur="indefinite" restart="never" nodeType="tmRoot">
          <p:childTnLst>
            <p:seq>
              <p:cTn id="344" nodeType="mainSeq"/>
              <p:prevCondLst>
                <p:cond delay="0" evt="onPrev">
                  <p:tgtEl>
                    <p:sldTgt/>
                  </p:tgtEl>
                </p:cond>
              </p:prevCondLst>
              <p:nextCondLst>
                <p:cond delay="0" evt="onNext">
                  <p:tgtEl>
                    <p:sldTgt/>
                  </p:tgtEl>
                </p:cond>
              </p:nextCondLst>
            </p:seq>
          </p:childTnLst>
        </p:cTn>
      </p:par>
    </p:tnLst>
  </p:timing>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5"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Mode déconnecté : Cache Manifest </a:t>
            </a:r>
            <a:endParaRPr/>
          </a:p>
        </p:txBody>
      </p:sp>
      <p:sp>
        <p:nvSpPr>
          <p:cNvPr id="676"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DEACE176-AF5E-479C-BC76-81FC25DF63C1}" type="slidenum">
              <a:rPr b="1" lang="fr-FR" sz="1400">
                <a:solidFill>
                  <a:srgbClr val="000000"/>
                </a:solidFill>
                <a:latin typeface="Trebuchet MS"/>
              </a:rPr>
              <a:t>&lt;numéro&gt;</a:t>
            </a:fld>
            <a:endParaRPr/>
          </a:p>
        </p:txBody>
      </p:sp>
      <p:sp>
        <p:nvSpPr>
          <p:cNvPr id="677"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En Javascript, l’objet applicationCache nous permet de manipuler le cache manifest de notre application</a:t>
            </a:r>
            <a:endParaRPr/>
          </a:p>
          <a:p>
            <a:pPr>
              <a:lnSpc>
                <a:spcPct val="100000"/>
              </a:lnSpc>
            </a:pPr>
            <a:endParaRPr/>
          </a:p>
          <a:p>
            <a:pPr>
              <a:lnSpc>
                <a:spcPct val="100000"/>
              </a:lnSpc>
              <a:buSzPct val="25000"/>
              <a:buFont typeface="Arial"/>
              <a:buChar char="•"/>
            </a:pPr>
            <a:r>
              <a:rPr lang="fr-FR" sz="2100">
                <a:solidFill>
                  <a:srgbClr val="000000"/>
                </a:solidFill>
                <a:latin typeface="Trebuchet MS"/>
              </a:rPr>
              <a:t>Sa propriété « status » permet d’obtenir des informations sur l’état courant du cache</a:t>
            </a:r>
            <a:endParaRPr/>
          </a:p>
          <a:p>
            <a:pPr>
              <a:lnSpc>
                <a:spcPct val="100000"/>
              </a:lnSpc>
            </a:pPr>
            <a:endParaRPr/>
          </a:p>
        </p:txBody>
      </p:sp>
    </p:spTree>
  </p:cSld>
  <p:timing>
    <p:tnLst>
      <p:par>
        <p:cTn id="345" dur="indefinite" restart="never" nodeType="tmRoot">
          <p:childTnLst>
            <p:seq>
              <p:cTn id="346" nodeType="mainSeq"/>
              <p:prevCondLst>
                <p:cond delay="0" evt="onPrev">
                  <p:tgtEl>
                    <p:sldTgt/>
                  </p:tgtEl>
                </p:cond>
              </p:prevCondLst>
              <p:nextCondLst>
                <p:cond delay="0" evt="onNext">
                  <p:tgtEl>
                    <p:sldTgt/>
                  </p:tgtEl>
                </p:cond>
              </p:nextCondLst>
            </p:seq>
          </p:childTnLst>
        </p:cTn>
      </p:par>
    </p:tnLst>
  </p:timing>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8"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Mode déconnecté : Cache Manifest </a:t>
            </a:r>
            <a:endParaRPr/>
          </a:p>
        </p:txBody>
      </p:sp>
      <p:sp>
        <p:nvSpPr>
          <p:cNvPr id="679"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B4310444-C517-4439-A7C1-D96A2C9133D8}" type="slidenum">
              <a:rPr b="1" lang="fr-FR" sz="1400">
                <a:solidFill>
                  <a:srgbClr val="000000"/>
                </a:solidFill>
                <a:latin typeface="Trebuchet MS"/>
              </a:rPr>
              <a:t>&lt;numéro&gt;</a:t>
            </a:fld>
            <a:endParaRPr/>
          </a:p>
        </p:txBody>
      </p:sp>
      <p:sp>
        <p:nvSpPr>
          <p:cNvPr id="680"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La propriété status peut prendre un certain nombre de valeurs</a:t>
            </a:r>
            <a:endParaRPr/>
          </a:p>
          <a:p>
            <a:pPr lvl="1">
              <a:lnSpc>
                <a:spcPct val="100000"/>
              </a:lnSpc>
              <a:buFont typeface="Arial"/>
              <a:buChar char="•"/>
            </a:pPr>
            <a:r>
              <a:rPr lang="fr-FR" sz="2100">
                <a:solidFill>
                  <a:srgbClr val="000000"/>
                </a:solidFill>
                <a:latin typeface="Trebuchet MS"/>
              </a:rPr>
              <a:t>CHECKING</a:t>
            </a:r>
            <a:endParaRPr/>
          </a:p>
          <a:p>
            <a:pPr lvl="1">
              <a:lnSpc>
                <a:spcPct val="100000"/>
              </a:lnSpc>
              <a:buFont typeface="Arial"/>
              <a:buChar char="•"/>
            </a:pPr>
            <a:r>
              <a:rPr lang="fr-FR" sz="2100">
                <a:solidFill>
                  <a:srgbClr val="000000"/>
                </a:solidFill>
                <a:latin typeface="Trebuchet MS"/>
              </a:rPr>
              <a:t>DOWNLOADING</a:t>
            </a:r>
            <a:endParaRPr/>
          </a:p>
          <a:p>
            <a:pPr lvl="1">
              <a:lnSpc>
                <a:spcPct val="100000"/>
              </a:lnSpc>
              <a:buFont typeface="Arial"/>
              <a:buChar char="•"/>
            </a:pPr>
            <a:r>
              <a:rPr lang="fr-FR" sz="2100">
                <a:solidFill>
                  <a:srgbClr val="000000"/>
                </a:solidFill>
                <a:latin typeface="Trebuchet MS"/>
              </a:rPr>
              <a:t>OBSOLETE</a:t>
            </a:r>
            <a:endParaRPr/>
          </a:p>
          <a:p>
            <a:pPr lvl="1">
              <a:lnSpc>
                <a:spcPct val="100000"/>
              </a:lnSpc>
              <a:buFont typeface="Arial"/>
              <a:buChar char="•"/>
            </a:pPr>
            <a:r>
              <a:rPr b="1" lang="fr-FR" sz="2100">
                <a:solidFill>
                  <a:srgbClr val="000000"/>
                </a:solidFill>
                <a:latin typeface="Trebuchet MS"/>
              </a:rPr>
              <a:t>UPDATEREADY</a:t>
            </a:r>
            <a:endParaRPr/>
          </a:p>
          <a:p>
            <a:pPr lvl="1">
              <a:lnSpc>
                <a:spcPct val="100000"/>
              </a:lnSpc>
              <a:buFont typeface="Arial"/>
              <a:buChar char="•"/>
            </a:pPr>
            <a:r>
              <a:rPr lang="fr-FR" sz="2100">
                <a:solidFill>
                  <a:srgbClr val="000000"/>
                </a:solidFill>
                <a:latin typeface="Trebuchet MS"/>
              </a:rPr>
              <a:t>…</a:t>
            </a:r>
            <a:endParaRPr/>
          </a:p>
          <a:p>
            <a:pPr>
              <a:lnSpc>
                <a:spcPct val="100000"/>
              </a:lnSpc>
            </a:pPr>
            <a:endParaRPr/>
          </a:p>
          <a:p>
            <a:pPr>
              <a:lnSpc>
                <a:spcPct val="100000"/>
              </a:lnSpc>
              <a:buSzPct val="25000"/>
              <a:buFont typeface="Arial"/>
              <a:buChar char="•"/>
            </a:pPr>
            <a:r>
              <a:rPr lang="fr-FR" sz="2100">
                <a:solidFill>
                  <a:srgbClr val="000000"/>
                </a:solidFill>
                <a:latin typeface="Trebuchet MS"/>
              </a:rPr>
              <a:t>Il existe un certain nombres d’événements liés au cache manifest, nous nous intéresserons ici en particulier à l’événement « updateready », qui se déclenche lorsque les nouveaux fichiers ont été téléchargés.</a:t>
            </a:r>
            <a:endParaRPr/>
          </a:p>
          <a:p>
            <a:pPr>
              <a:lnSpc>
                <a:spcPct val="100000"/>
              </a:lnSpc>
            </a:pPr>
            <a:endParaRPr/>
          </a:p>
        </p:txBody>
      </p:sp>
    </p:spTree>
  </p:cSld>
  <p:timing>
    <p:tnLst>
      <p:par>
        <p:cTn id="347" dur="indefinite" restart="never" nodeType="tmRoot">
          <p:childTnLst>
            <p:seq>
              <p:cTn id="348" nodeType="mainSeq"/>
              <p:prevCondLst>
                <p:cond delay="0" evt="onPrev">
                  <p:tgtEl>
                    <p:sldTgt/>
                  </p:tgtEl>
                </p:cond>
              </p:prevCondLst>
              <p:nextCondLst>
                <p:cond delay="0" evt="onNext">
                  <p:tgtEl>
                    <p:sldTgt/>
                  </p:tgtEl>
                </p:cond>
              </p:nextCondLst>
            </p:seq>
          </p:childTnLst>
        </p:cTn>
      </p:par>
    </p:tnLst>
  </p:timing>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1"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Mode déconnecté : Cache Manifest </a:t>
            </a:r>
            <a:endParaRPr/>
          </a:p>
        </p:txBody>
      </p:sp>
      <p:sp>
        <p:nvSpPr>
          <p:cNvPr id="682" name="CustomShape 2"/>
          <p:cNvSpPr/>
          <p:nvPr/>
        </p:nvSpPr>
        <p:spPr>
          <a:xfrm>
            <a:off x="457200" y="1600200"/>
            <a:ext cx="7466040" cy="2113200"/>
          </a:xfrm>
          <a:prstGeom prst="rect">
            <a:avLst/>
          </a:prstGeom>
          <a:noFill/>
          <a:ln>
            <a:noFill/>
          </a:ln>
        </p:spPr>
      </p:sp>
      <p:sp>
        <p:nvSpPr>
          <p:cNvPr id="683"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DA7BF5E3-764B-4E15-A77A-21B915AFCE93}" type="slidenum">
              <a:rPr b="1" lang="fr-FR" sz="1400">
                <a:solidFill>
                  <a:srgbClr val="000000"/>
                </a:solidFill>
                <a:latin typeface="Trebuchet MS"/>
              </a:rPr>
              <a:t>&lt;numéro&gt;</a:t>
            </a:fld>
            <a:endParaRPr/>
          </a:p>
        </p:txBody>
      </p:sp>
      <p:sp>
        <p:nvSpPr>
          <p:cNvPr id="684" name="CustomShape 4"/>
          <p:cNvSpPr/>
          <p:nvPr/>
        </p:nvSpPr>
        <p:spPr>
          <a:xfrm>
            <a:off x="428760" y="1571760"/>
            <a:ext cx="7466040" cy="3427560"/>
          </a:xfrm>
          <a:prstGeom prst="rect">
            <a:avLst/>
          </a:prstGeom>
          <a:solidFill>
            <a:srgbClr val="aebad5"/>
          </a:solidFill>
          <a:ln w="25560">
            <a:solidFill>
              <a:srgbClr val="80899d"/>
            </a:solidFill>
            <a:round/>
          </a:ln>
        </p:spPr>
        <p:txBody>
          <a:bodyPr lIns="90000" rIns="90000" tIns="45000" bIns="45000"/>
          <a:p>
            <a:pPr>
              <a:lnSpc>
                <a:spcPct val="115000"/>
              </a:lnSpc>
            </a:pPr>
            <a:endParaRPr/>
          </a:p>
          <a:p>
            <a:pPr>
              <a:lnSpc>
                <a:spcPct val="115000"/>
              </a:lnSpc>
            </a:pPr>
            <a:r>
              <a:rPr lang="fr-FR" sz="1400">
                <a:solidFill>
                  <a:srgbClr val="000000"/>
                </a:solidFill>
                <a:latin typeface="Courier New"/>
                <a:ea typeface="Calibri"/>
              </a:rPr>
              <a:t>applicationCache</a:t>
            </a:r>
            <a:r>
              <a:rPr lang="fr-FR" sz="1400">
                <a:solidFill>
                  <a:srgbClr val="0000ff"/>
                </a:solidFill>
                <a:latin typeface="Courier New"/>
                <a:ea typeface="Calibri"/>
              </a:rPr>
              <a:t>.</a:t>
            </a:r>
            <a:r>
              <a:rPr lang="fr-FR" sz="1400">
                <a:solidFill>
                  <a:srgbClr val="000000"/>
                </a:solidFill>
                <a:latin typeface="Courier New"/>
                <a:ea typeface="Calibri"/>
              </a:rPr>
              <a:t>addEventListener(</a:t>
            </a:r>
            <a:r>
              <a:rPr lang="fr-FR" sz="1400">
                <a:solidFill>
                  <a:srgbClr val="009933"/>
                </a:solidFill>
                <a:latin typeface="Courier New"/>
                <a:ea typeface="Calibri"/>
              </a:rPr>
              <a:t>'updateready'</a:t>
            </a:r>
            <a:r>
              <a:rPr lang="fr-FR" sz="1400">
                <a:solidFill>
                  <a:srgbClr val="0000ff"/>
                </a:solidFill>
                <a:latin typeface="Courier New"/>
                <a:ea typeface="Calibri"/>
              </a:rPr>
              <a:t>,</a:t>
            </a:r>
            <a:r>
              <a:rPr lang="fr-FR" sz="1400">
                <a:solidFill>
                  <a:srgbClr val="000000"/>
                </a:solidFill>
                <a:latin typeface="Courier New"/>
                <a:ea typeface="Calibri"/>
              </a:rPr>
              <a:t> </a:t>
            </a:r>
            <a:r>
              <a:rPr lang="fr-FR" sz="1400">
                <a:solidFill>
                  <a:srgbClr val="0000ff"/>
                </a:solidFill>
                <a:latin typeface="Courier New"/>
                <a:ea typeface="Calibri"/>
              </a:rPr>
              <a:t>function</a:t>
            </a:r>
            <a:r>
              <a:rPr lang="fr-FR" sz="1400">
                <a:solidFill>
                  <a:srgbClr val="000000"/>
                </a:solidFill>
                <a:latin typeface="Courier New"/>
                <a:ea typeface="Calibri"/>
              </a:rPr>
              <a:t>(e) {</a:t>
            </a:r>
            <a:endParaRPr/>
          </a:p>
          <a:p>
            <a:pPr>
              <a:lnSpc>
                <a:spcPct val="115000"/>
              </a:lnSpc>
            </a:pPr>
            <a:r>
              <a:rPr lang="fr-FR" sz="1400">
                <a:solidFill>
                  <a:srgbClr val="000000"/>
                </a:solidFill>
                <a:latin typeface="Courier New"/>
                <a:ea typeface="Calibri"/>
              </a:rPr>
              <a:t>    </a:t>
            </a:r>
            <a:r>
              <a:rPr lang="fr-FR" sz="1400">
                <a:solidFill>
                  <a:srgbClr val="0000ff"/>
                </a:solidFill>
                <a:latin typeface="Courier New"/>
                <a:ea typeface="Calibri"/>
              </a:rPr>
              <a:t>if</a:t>
            </a:r>
            <a:r>
              <a:rPr lang="fr-FR" sz="1400">
                <a:solidFill>
                  <a:srgbClr val="000000"/>
                </a:solidFill>
                <a:latin typeface="Courier New"/>
                <a:ea typeface="Calibri"/>
              </a:rPr>
              <a:t> (applicationCache</a:t>
            </a:r>
            <a:r>
              <a:rPr lang="fr-FR" sz="1400">
                <a:solidFill>
                  <a:srgbClr val="0000ff"/>
                </a:solidFill>
                <a:latin typeface="Courier New"/>
                <a:ea typeface="Calibri"/>
              </a:rPr>
              <a:t>.</a:t>
            </a:r>
            <a:r>
              <a:rPr lang="fr-FR" sz="1400">
                <a:solidFill>
                  <a:srgbClr val="000000"/>
                </a:solidFill>
                <a:latin typeface="Courier New"/>
                <a:ea typeface="Calibri"/>
              </a:rPr>
              <a:t>status </a:t>
            </a:r>
            <a:r>
              <a:rPr lang="fr-FR" sz="1400">
                <a:solidFill>
                  <a:srgbClr val="0000ff"/>
                </a:solidFill>
                <a:latin typeface="Courier New"/>
                <a:ea typeface="Calibri"/>
              </a:rPr>
              <a:t>==</a:t>
            </a:r>
            <a:r>
              <a:rPr lang="fr-FR" sz="1400">
                <a:solidFill>
                  <a:srgbClr val="000000"/>
                </a:solidFill>
                <a:latin typeface="Courier New"/>
                <a:ea typeface="Calibri"/>
              </a:rPr>
              <a:t> applicationCache</a:t>
            </a:r>
            <a:r>
              <a:rPr lang="fr-FR" sz="1400">
                <a:solidFill>
                  <a:srgbClr val="0000ff"/>
                </a:solidFill>
                <a:latin typeface="Courier New"/>
                <a:ea typeface="Calibri"/>
              </a:rPr>
              <a:t>.</a:t>
            </a:r>
            <a:r>
              <a:rPr lang="fr-FR" sz="1400">
                <a:solidFill>
                  <a:srgbClr val="000000"/>
                </a:solidFill>
                <a:latin typeface="Courier New"/>
                <a:ea typeface="Calibri"/>
              </a:rPr>
              <a:t>UPDATEREADY) {</a:t>
            </a:r>
            <a:endParaRPr/>
          </a:p>
          <a:p>
            <a:pPr>
              <a:lnSpc>
                <a:spcPct val="115000"/>
              </a:lnSpc>
            </a:pPr>
            <a:r>
              <a:rPr lang="fr-FR" sz="1400">
                <a:solidFill>
                  <a:srgbClr val="000000"/>
                </a:solidFill>
                <a:latin typeface="Courier New"/>
                <a:ea typeface="Calibri"/>
              </a:rPr>
              <a:t>	</a:t>
            </a:r>
            <a:r>
              <a:rPr lang="fr-FR" sz="1400">
                <a:solidFill>
                  <a:srgbClr val="0000ff"/>
                </a:solidFill>
                <a:latin typeface="Courier New"/>
                <a:ea typeface="Calibri"/>
              </a:rPr>
              <a:t>if</a:t>
            </a:r>
            <a:r>
              <a:rPr lang="fr-FR" sz="1400">
                <a:solidFill>
                  <a:srgbClr val="000000"/>
                </a:solidFill>
                <a:latin typeface="Courier New"/>
                <a:ea typeface="Calibri"/>
              </a:rPr>
              <a:t> (confirm(</a:t>
            </a:r>
            <a:r>
              <a:rPr lang="fr-FR" sz="1400">
                <a:solidFill>
                  <a:srgbClr val="009933"/>
                </a:solidFill>
                <a:latin typeface="Courier New"/>
                <a:ea typeface="Calibri"/>
              </a:rPr>
              <a:t>'A new version of this site is available. Load it?'</a:t>
            </a:r>
            <a:r>
              <a:rPr lang="fr-FR" sz="1400">
                <a:solidFill>
                  <a:srgbClr val="000000"/>
                </a:solidFill>
                <a:latin typeface="Courier New"/>
                <a:ea typeface="Calibri"/>
              </a:rPr>
              <a:t>)) {</a:t>
            </a:r>
            <a:endParaRPr/>
          </a:p>
          <a:p>
            <a:pPr>
              <a:lnSpc>
                <a:spcPct val="115000"/>
              </a:lnSpc>
            </a:pPr>
            <a:r>
              <a:rPr lang="fr-FR" sz="1400">
                <a:solidFill>
                  <a:srgbClr val="000000"/>
                </a:solidFill>
                <a:latin typeface="Courier New"/>
                <a:ea typeface="Calibri"/>
              </a:rPr>
              <a:t>        </a:t>
            </a:r>
            <a:r>
              <a:rPr lang="fr-FR" sz="1400">
                <a:solidFill>
                  <a:srgbClr val="000000"/>
                </a:solidFill>
                <a:latin typeface="Courier New"/>
                <a:ea typeface="Calibri"/>
              </a:rPr>
              <a:t>window</a:t>
            </a:r>
            <a:r>
              <a:rPr lang="fr-FR" sz="1400">
                <a:solidFill>
                  <a:srgbClr val="0000ff"/>
                </a:solidFill>
                <a:latin typeface="Courier New"/>
                <a:ea typeface="Calibri"/>
              </a:rPr>
              <a:t>.</a:t>
            </a:r>
            <a:r>
              <a:rPr lang="fr-FR" sz="1400">
                <a:solidFill>
                  <a:srgbClr val="000000"/>
                </a:solidFill>
                <a:latin typeface="Courier New"/>
                <a:ea typeface="Calibri"/>
              </a:rPr>
              <a:t>location</a:t>
            </a:r>
            <a:r>
              <a:rPr lang="fr-FR" sz="1400">
                <a:solidFill>
                  <a:srgbClr val="0000ff"/>
                </a:solidFill>
                <a:latin typeface="Courier New"/>
                <a:ea typeface="Calibri"/>
              </a:rPr>
              <a:t>.</a:t>
            </a:r>
            <a:r>
              <a:rPr lang="fr-FR" sz="1400">
                <a:solidFill>
                  <a:srgbClr val="000000"/>
                </a:solidFill>
                <a:latin typeface="Courier New"/>
                <a:ea typeface="Calibri"/>
              </a:rPr>
              <a:t>reload()</a:t>
            </a:r>
            <a:r>
              <a:rPr lang="fr-FR" sz="1400">
                <a:solidFill>
                  <a:srgbClr val="0000ff"/>
                </a:solidFill>
                <a:latin typeface="Courier New"/>
                <a:ea typeface="Calibri"/>
              </a:rPr>
              <a:t>;</a:t>
            </a:r>
            <a:endParaRPr/>
          </a:p>
          <a:p>
            <a:pPr>
              <a:lnSpc>
                <a:spcPct val="115000"/>
              </a:lnSpc>
            </a:pPr>
            <a:r>
              <a:rPr lang="fr-FR" sz="1400">
                <a:solidFill>
                  <a:srgbClr val="000000"/>
                </a:solidFill>
                <a:latin typeface="Courier New"/>
                <a:ea typeface="Calibri"/>
              </a:rPr>
              <a:t>      </a:t>
            </a:r>
            <a:r>
              <a:rPr lang="fr-FR" sz="1400">
                <a:solidFill>
                  <a:srgbClr val="000000"/>
                </a:solidFill>
                <a:latin typeface="Courier New"/>
                <a:ea typeface="Calibri"/>
              </a:rPr>
              <a:t>}</a:t>
            </a:r>
            <a:endParaRPr/>
          </a:p>
          <a:p>
            <a:pPr>
              <a:lnSpc>
                <a:spcPct val="115000"/>
              </a:lnSpc>
            </a:pPr>
            <a:r>
              <a:rPr lang="fr-FR" sz="1400">
                <a:solidFill>
                  <a:srgbClr val="000000"/>
                </a:solidFill>
                <a:latin typeface="Courier New"/>
                <a:ea typeface="Calibri"/>
              </a:rPr>
              <a:t>    </a:t>
            </a:r>
            <a:r>
              <a:rPr lang="fr-FR" sz="1400">
                <a:solidFill>
                  <a:srgbClr val="000000"/>
                </a:solidFill>
                <a:latin typeface="Courier New"/>
                <a:ea typeface="Calibri"/>
              </a:rPr>
              <a:t>}</a:t>
            </a:r>
            <a:endParaRPr/>
          </a:p>
          <a:p>
            <a:pPr>
              <a:lnSpc>
                <a:spcPct val="115000"/>
              </a:lnSpc>
            </a:pPr>
            <a:r>
              <a:rPr lang="fr-FR" sz="1400">
                <a:solidFill>
                  <a:srgbClr val="000000"/>
                </a:solidFill>
                <a:latin typeface="Courier New"/>
                <a:ea typeface="Calibri"/>
              </a:rPr>
              <a:t> </a:t>
            </a:r>
            <a:r>
              <a:rPr lang="fr-FR" sz="1400">
                <a:solidFill>
                  <a:srgbClr val="000000"/>
                </a:solidFill>
                <a:latin typeface="Courier New"/>
                <a:ea typeface="Calibri"/>
              </a:rPr>
              <a:t>})</a:t>
            </a:r>
            <a:r>
              <a:rPr lang="fr-FR" sz="1400">
                <a:solidFill>
                  <a:srgbClr val="0000ff"/>
                </a:solidFill>
                <a:latin typeface="Courier New"/>
                <a:ea typeface="Calibri"/>
              </a:rPr>
              <a:t>;</a:t>
            </a:r>
            <a:endParaRPr/>
          </a:p>
          <a:p>
            <a:pPr>
              <a:lnSpc>
                <a:spcPct val="115000"/>
              </a:lnSpc>
            </a:pPr>
            <a:endParaRPr/>
          </a:p>
        </p:txBody>
      </p:sp>
    </p:spTree>
  </p:cSld>
  <p:timing>
    <p:tnLst>
      <p:par>
        <p:cTn id="349" dur="indefinite" restart="never" nodeType="tmRoot">
          <p:childTnLst>
            <p:seq>
              <p:cTn id="350" nodeType="mainSeq"/>
              <p:prevCondLst>
                <p:cond delay="0" evt="onPrev">
                  <p:tgtEl>
                    <p:sldTgt/>
                  </p:tgtEl>
                </p:cond>
              </p:prevCondLst>
              <p:nextCondLst>
                <p:cond delay="0" evt="onNext">
                  <p:tgtEl>
                    <p:sldTgt/>
                  </p:tgtEl>
                </p:cond>
              </p:nextCondLst>
            </p:seq>
          </p:childTnLst>
        </p:cTn>
      </p:par>
    </p:tnLst>
  </p:timing>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5"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Selector Api</a:t>
            </a:r>
            <a:endParaRPr/>
          </a:p>
        </p:txBody>
      </p:sp>
      <p:sp>
        <p:nvSpPr>
          <p:cNvPr id="686" name="CustomShape 2"/>
          <p:cNvSpPr/>
          <p:nvPr/>
        </p:nvSpPr>
        <p:spPr>
          <a:xfrm>
            <a:off x="1404000" y="1425600"/>
            <a:ext cx="7198560" cy="4523760"/>
          </a:xfrm>
          <a:prstGeom prst="rect">
            <a:avLst/>
          </a:prstGeom>
          <a:noFill/>
          <a:ln>
            <a:noFill/>
          </a:ln>
        </p:spPr>
        <p:txBody>
          <a:bodyPr lIns="90000" rIns="90000" tIns="45000" bIns="45000"/>
          <a:p>
            <a:pPr>
              <a:lnSpc>
                <a:spcPct val="100000"/>
              </a:lnSpc>
            </a:pPr>
            <a:endParaRPr/>
          </a:p>
          <a:p>
            <a:pPr>
              <a:lnSpc>
                <a:spcPct val="100000"/>
              </a:lnSpc>
              <a:buSzPct val="25000"/>
              <a:buFont typeface="Arial"/>
              <a:buChar char="•"/>
            </a:pPr>
            <a:r>
              <a:rPr lang="fr-FR" sz="2100">
                <a:solidFill>
                  <a:srgbClr val="000000"/>
                </a:solidFill>
                <a:latin typeface="Trebuchet MS"/>
              </a:rPr>
              <a:t>L’API Selector définit des méthodes pour accéder aux nœuds DOM, c'est-à-dire aux éléments HTML présents, à l'aide de fonctions de recherche.</a:t>
            </a:r>
            <a:endParaRPr/>
          </a:p>
          <a:p>
            <a:pPr>
              <a:lnSpc>
                <a:spcPct val="100000"/>
              </a:lnSpc>
            </a:pPr>
            <a:endParaRPr/>
          </a:p>
          <a:p>
            <a:pPr>
              <a:lnSpc>
                <a:spcPct val="100000"/>
              </a:lnSpc>
              <a:buSzPct val="25000"/>
              <a:buFont typeface="Arial"/>
              <a:buChar char="•"/>
            </a:pPr>
            <a:r>
              <a:rPr lang="fr-FR" sz="2100">
                <a:solidFill>
                  <a:srgbClr val="000000"/>
                </a:solidFill>
                <a:latin typeface="Trebuchet MS"/>
              </a:rPr>
              <a:t>Les fonctions de cette api permettent de remplacer les fonctions :</a:t>
            </a:r>
            <a:endParaRPr/>
          </a:p>
          <a:p>
            <a:pPr lvl="1">
              <a:lnSpc>
                <a:spcPct val="100000"/>
              </a:lnSpc>
              <a:buFont typeface="Arial"/>
              <a:buChar char="•"/>
            </a:pPr>
            <a:r>
              <a:rPr lang="fr-FR" sz="2100">
                <a:solidFill>
                  <a:srgbClr val="000000"/>
                </a:solidFill>
                <a:latin typeface="Trebuchet MS"/>
              </a:rPr>
              <a:t>getElementByTagName()</a:t>
            </a:r>
            <a:endParaRPr/>
          </a:p>
          <a:p>
            <a:pPr lvl="1">
              <a:lnSpc>
                <a:spcPct val="100000"/>
              </a:lnSpc>
              <a:buFont typeface="Arial"/>
              <a:buChar char="•"/>
            </a:pPr>
            <a:r>
              <a:rPr lang="fr-FR" sz="2100">
                <a:solidFill>
                  <a:srgbClr val="000000"/>
                </a:solidFill>
                <a:latin typeface="Trebuchet MS"/>
              </a:rPr>
              <a:t>getElementById()</a:t>
            </a:r>
            <a:endParaRPr/>
          </a:p>
        </p:txBody>
      </p:sp>
      <p:sp>
        <p:nvSpPr>
          <p:cNvPr id="687"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DD2B0360-9844-47CD-9DB8-EBFE3F497FA0}" type="slidenum">
              <a:rPr b="1" lang="fr-FR" sz="1400">
                <a:solidFill>
                  <a:srgbClr val="000000"/>
                </a:solidFill>
                <a:latin typeface="Trebuchet MS"/>
              </a:rPr>
              <a:t>&lt;numéro&gt;</a:t>
            </a:fld>
            <a:endParaRPr/>
          </a:p>
        </p:txBody>
      </p:sp>
    </p:spTree>
  </p:cSld>
  <p:timing>
    <p:tnLst>
      <p:par>
        <p:cTn id="351" dur="indefinite" restart="never" nodeType="tmRoot">
          <p:childTnLst>
            <p:seq>
              <p:cTn id="352" nodeType="mainSeq"/>
              <p:prevCondLst>
                <p:cond delay="0" evt="onPrev">
                  <p:tgtEl>
                    <p:sldTgt/>
                  </p:tgtEl>
                </p:cond>
              </p:prevCondLst>
              <p:nextCondLst>
                <p:cond delay="0" evt="onNext">
                  <p:tgtEl>
                    <p:sldTgt/>
                  </p:tgtEl>
                </p:cond>
              </p:nextCondLst>
            </p:seq>
          </p:childTnLst>
        </p:cTn>
      </p:par>
    </p:tnLst>
  </p:timing>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8"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Selector Api</a:t>
            </a:r>
            <a:endParaRPr/>
          </a:p>
        </p:txBody>
      </p:sp>
      <p:sp>
        <p:nvSpPr>
          <p:cNvPr id="689"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Deux nouvelles méthodes  : </a:t>
            </a:r>
            <a:endParaRPr/>
          </a:p>
          <a:p>
            <a:pPr lvl="1">
              <a:lnSpc>
                <a:spcPct val="100000"/>
              </a:lnSpc>
              <a:buFont typeface="Arial"/>
              <a:buChar char="•"/>
            </a:pPr>
            <a:r>
              <a:rPr lang="fr-FR" sz="2100">
                <a:solidFill>
                  <a:srgbClr val="000000"/>
                </a:solidFill>
                <a:latin typeface="Trebuchet MS"/>
              </a:rPr>
              <a:t>querySelector()</a:t>
            </a:r>
            <a:endParaRPr/>
          </a:p>
          <a:p>
            <a:pPr lvl="1">
              <a:lnSpc>
                <a:spcPct val="100000"/>
              </a:lnSpc>
              <a:buFont typeface="Arial"/>
              <a:buChar char="•"/>
            </a:pPr>
            <a:r>
              <a:rPr lang="fr-FR" sz="2100">
                <a:solidFill>
                  <a:srgbClr val="000000"/>
                </a:solidFill>
                <a:latin typeface="Trebuchet MS"/>
              </a:rPr>
              <a:t>querySelectorAll()</a:t>
            </a:r>
            <a:endParaRPr/>
          </a:p>
          <a:p>
            <a:pPr>
              <a:lnSpc>
                <a:spcPct val="100000"/>
              </a:lnSpc>
            </a:pPr>
            <a:endParaRPr/>
          </a:p>
          <a:p>
            <a:pPr>
              <a:lnSpc>
                <a:spcPct val="100000"/>
              </a:lnSpc>
              <a:buSzPct val="25000"/>
              <a:buFont typeface="Arial"/>
              <a:buChar char="•"/>
            </a:pPr>
            <a:r>
              <a:rPr lang="fr-FR" sz="2100">
                <a:solidFill>
                  <a:srgbClr val="000000"/>
                </a:solidFill>
                <a:latin typeface="Trebuchet MS"/>
              </a:rPr>
              <a:t>Ces deux fonctions prennent en paramètre un ou plusieurs sélecteur css.</a:t>
            </a:r>
            <a:endParaRPr/>
          </a:p>
          <a:p>
            <a:pPr>
              <a:lnSpc>
                <a:spcPct val="100000"/>
              </a:lnSpc>
            </a:pPr>
            <a:endParaRPr/>
          </a:p>
          <a:p>
            <a:pPr>
              <a:lnSpc>
                <a:spcPct val="100000"/>
              </a:lnSpc>
              <a:buSzPct val="25000"/>
              <a:buFont typeface="Arial"/>
              <a:buChar char="•"/>
            </a:pPr>
            <a:r>
              <a:rPr lang="fr-FR" sz="2100">
                <a:solidFill>
                  <a:srgbClr val="000000"/>
                </a:solidFill>
                <a:latin typeface="Trebuchet MS"/>
              </a:rPr>
              <a:t>La première fonction renvoie le premier élément correspondant au sélecteur.</a:t>
            </a:r>
            <a:endParaRPr/>
          </a:p>
          <a:p>
            <a:pPr>
              <a:lnSpc>
                <a:spcPct val="100000"/>
              </a:lnSpc>
              <a:buSzPct val="25000"/>
              <a:buFont typeface="Arial"/>
              <a:buChar char="•"/>
            </a:pPr>
            <a:r>
              <a:rPr lang="fr-FR" sz="2100">
                <a:solidFill>
                  <a:srgbClr val="000000"/>
                </a:solidFill>
                <a:latin typeface="Trebuchet MS"/>
              </a:rPr>
              <a:t>La deuxième renvoie tous les éléments correspondant au sélecteur.</a:t>
            </a:r>
            <a:endParaRPr/>
          </a:p>
        </p:txBody>
      </p:sp>
      <p:sp>
        <p:nvSpPr>
          <p:cNvPr id="690"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1E8980D1-E5F4-4864-88C6-861993A4C641}" type="slidenum">
              <a:rPr b="1" lang="fr-FR" sz="1400">
                <a:solidFill>
                  <a:srgbClr val="000000"/>
                </a:solidFill>
                <a:latin typeface="Trebuchet MS"/>
              </a:rPr>
              <a:t>&lt;numéro&gt;</a:t>
            </a:fld>
            <a:endParaRPr/>
          </a:p>
        </p:txBody>
      </p:sp>
    </p:spTree>
  </p:cSld>
  <p:timing>
    <p:tnLst>
      <p:par>
        <p:cTn id="353" dur="indefinite" restart="never" nodeType="tmRoot">
          <p:childTnLst>
            <p:seq>
              <p:cTn id="354" nodeType="mainSeq"/>
              <p:prevCondLst>
                <p:cond delay="0" evt="onPrev">
                  <p:tgtEl>
                    <p:sldTgt/>
                  </p:tgtEl>
                </p:cond>
              </p:prevCondLst>
              <p:nextCondLst>
                <p:cond delay="0" evt="onNext">
                  <p:tgtEl>
                    <p:sldTgt/>
                  </p:tgtEl>
                </p:cond>
              </p:nextCondLst>
            </p:seq>
          </p:childTnLst>
        </p:cTn>
      </p:par>
    </p:tnLst>
  </p:timing>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1"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Selector Api</a:t>
            </a:r>
            <a:endParaRPr/>
          </a:p>
        </p:txBody>
      </p:sp>
      <p:sp>
        <p:nvSpPr>
          <p:cNvPr id="692" name="CustomShape 2"/>
          <p:cNvSpPr/>
          <p:nvPr/>
        </p:nvSpPr>
        <p:spPr>
          <a:xfrm>
            <a:off x="1404000" y="1425600"/>
            <a:ext cx="7198560" cy="4523760"/>
          </a:xfrm>
          <a:prstGeom prst="rect">
            <a:avLst/>
          </a:prstGeom>
          <a:noFill/>
          <a:ln>
            <a:noFill/>
          </a:ln>
        </p:spPr>
        <p:txBody>
          <a:bodyPr lIns="90000" rIns="90000" tIns="45000" bIns="45000"/>
          <a:p>
            <a:pPr>
              <a:lnSpc>
                <a:spcPct val="100000"/>
              </a:lnSpc>
            </a:pPr>
            <a:endParaRPr/>
          </a:p>
          <a:p>
            <a:pPr>
              <a:lnSpc>
                <a:spcPct val="100000"/>
              </a:lnSpc>
              <a:buSzPct val="25000"/>
              <a:buFont typeface="Arial"/>
              <a:buChar char="•"/>
            </a:pPr>
            <a:r>
              <a:rPr lang="fr-FR" sz="2100">
                <a:solidFill>
                  <a:srgbClr val="000000"/>
                </a:solidFill>
                <a:latin typeface="Trebuchet MS"/>
              </a:rPr>
              <a:t>La méthode querySelectorAll() renvoie une liste qu’il faudra parcourir afin d’appliquer des traitements sur chacun des nœuds.</a:t>
            </a:r>
            <a:endParaRPr/>
          </a:p>
          <a:p>
            <a:pPr>
              <a:lnSpc>
                <a:spcPct val="100000"/>
              </a:lnSpc>
            </a:pPr>
            <a:endParaRPr/>
          </a:p>
          <a:p>
            <a:pPr>
              <a:lnSpc>
                <a:spcPct val="100000"/>
              </a:lnSpc>
            </a:pPr>
            <a:endParaRPr/>
          </a:p>
        </p:txBody>
      </p:sp>
      <p:sp>
        <p:nvSpPr>
          <p:cNvPr id="693"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FC748BFF-3B93-41C3-A197-F57A5C513CAB}" type="slidenum">
              <a:rPr b="1" lang="fr-FR" sz="1400">
                <a:solidFill>
                  <a:srgbClr val="000000"/>
                </a:solidFill>
                <a:latin typeface="Trebuchet MS"/>
              </a:rPr>
              <a:t>&lt;numéro&gt;</a:t>
            </a:fld>
            <a:endParaRPr/>
          </a:p>
        </p:txBody>
      </p:sp>
    </p:spTree>
  </p:cSld>
  <p:timing>
    <p:tnLst>
      <p:par>
        <p:cTn id="355" dur="indefinite" restart="never" nodeType="tmRoot">
          <p:childTnLst>
            <p:seq>
              <p:cTn id="356" nodeType="mainSeq"/>
              <p:prevCondLst>
                <p:cond delay="0" evt="onPrev">
                  <p:tgtEl>
                    <p:sldTgt/>
                  </p:tgtEl>
                </p:cond>
              </p:prevCondLst>
              <p:nextCondLst>
                <p:cond delay="0" evt="onNext">
                  <p:tgtEl>
                    <p:sldTgt/>
                  </p:tgtEl>
                </p:cond>
              </p:nextCondLst>
            </p:seq>
          </p:childTnLst>
        </p:cTn>
      </p:par>
    </p:tnLst>
  </p:timing>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4"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File Api</a:t>
            </a:r>
            <a:endParaRPr/>
          </a:p>
        </p:txBody>
      </p:sp>
      <p:sp>
        <p:nvSpPr>
          <p:cNvPr id="695"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L’Api File, va nous permettre de faire sélectionner à l’utilisateur des fichiers locaux , et d’accéder à leur contenu.</a:t>
            </a:r>
            <a:endParaRPr/>
          </a:p>
          <a:p>
            <a:pPr>
              <a:lnSpc>
                <a:spcPct val="100000"/>
              </a:lnSpc>
            </a:pPr>
            <a:endParaRPr/>
          </a:p>
          <a:p>
            <a:pPr>
              <a:lnSpc>
                <a:spcPct val="100000"/>
              </a:lnSpc>
            </a:pPr>
            <a:endParaRPr/>
          </a:p>
          <a:p>
            <a:pPr>
              <a:lnSpc>
                <a:spcPct val="100000"/>
              </a:lnSpc>
              <a:buSzPct val="25000"/>
              <a:buFont typeface="Arial"/>
              <a:buChar char="•"/>
            </a:pPr>
            <a:r>
              <a:rPr lang="fr-FR" sz="2100">
                <a:solidFill>
                  <a:srgbClr val="000000"/>
                </a:solidFill>
                <a:latin typeface="Trebuchet MS"/>
              </a:rPr>
              <a:t>2 méthodes pour accéder aux fichiers :</a:t>
            </a:r>
            <a:endParaRPr/>
          </a:p>
          <a:p>
            <a:pPr lvl="1">
              <a:lnSpc>
                <a:spcPct val="100000"/>
              </a:lnSpc>
              <a:buFont typeface="Arial"/>
              <a:buChar char="•"/>
            </a:pPr>
            <a:r>
              <a:rPr lang="fr-FR" sz="2100">
                <a:solidFill>
                  <a:srgbClr val="000000"/>
                </a:solidFill>
                <a:latin typeface="Trebuchet MS"/>
              </a:rPr>
              <a:t>Input de type file</a:t>
            </a:r>
            <a:endParaRPr/>
          </a:p>
          <a:p>
            <a:pPr lvl="1">
              <a:lnSpc>
                <a:spcPct val="100000"/>
              </a:lnSpc>
              <a:buFont typeface="Arial"/>
              <a:buChar char="•"/>
            </a:pPr>
            <a:r>
              <a:rPr lang="fr-FR" sz="2100">
                <a:solidFill>
                  <a:srgbClr val="000000"/>
                </a:solidFill>
                <a:latin typeface="Trebuchet MS"/>
              </a:rPr>
              <a:t>Drag and drop</a:t>
            </a:r>
            <a:endParaRPr/>
          </a:p>
        </p:txBody>
      </p:sp>
      <p:sp>
        <p:nvSpPr>
          <p:cNvPr id="696"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59E2F4DA-D56B-4D0F-BF2B-0D4FD3997FC4}" type="slidenum">
              <a:rPr b="1" lang="fr-FR" sz="1400">
                <a:solidFill>
                  <a:srgbClr val="000000"/>
                </a:solidFill>
                <a:latin typeface="Trebuchet MS"/>
              </a:rPr>
              <a:t>&lt;numéro&gt;</a:t>
            </a:fld>
            <a:endParaRPr/>
          </a:p>
        </p:txBody>
      </p:sp>
    </p:spTree>
  </p:cSld>
  <p:timing>
    <p:tnLst>
      <p:par>
        <p:cTn id="357" dur="indefinite" restart="never" nodeType="tmRoot">
          <p:childTnLst>
            <p:seq>
              <p:cTn id="358"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CustomShape 1"/>
          <p:cNvSpPr/>
          <p:nvPr/>
        </p:nvSpPr>
        <p:spPr>
          <a:xfrm>
            <a:off x="396000" y="6310800"/>
            <a:ext cx="608040" cy="519840"/>
          </a:xfrm>
          <a:prstGeom prst="rect">
            <a:avLst/>
          </a:prstGeom>
          <a:noFill/>
          <a:ln>
            <a:noFill/>
          </a:ln>
        </p:spPr>
        <p:txBody>
          <a:bodyPr lIns="90000" rIns="90000" tIns="45000" bIns="45000" anchor="ctr"/>
          <a:p>
            <a:pPr algn="ctr">
              <a:lnSpc>
                <a:spcPct val="100000"/>
              </a:lnSpc>
            </a:pPr>
            <a:fld id="{FFA3C1C6-04B5-4C01-AB2B-5275E9226D0D}" type="slidenum">
              <a:rPr b="1" lang="fr-FR" sz="1400">
                <a:solidFill>
                  <a:srgbClr val="000000"/>
                </a:solidFill>
                <a:latin typeface="Trebuchet MS"/>
              </a:rPr>
              <a:t>&lt;numéro&gt;</a:t>
            </a:fld>
            <a:endParaRPr/>
          </a:p>
        </p:txBody>
      </p:sp>
      <p:sp>
        <p:nvSpPr>
          <p:cNvPr id="169" name="CustomShape 2"/>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Comment positionner les éléments dans la page ?</a:t>
            </a:r>
            <a:endParaRPr/>
          </a:p>
        </p:txBody>
      </p:sp>
      <p:sp>
        <p:nvSpPr>
          <p:cNvPr id="170"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Les balises de type bloc</a:t>
            </a:r>
            <a:endParaRPr/>
          </a:p>
          <a:p>
            <a:pPr lvl="1">
              <a:lnSpc>
                <a:spcPct val="100000"/>
              </a:lnSpc>
              <a:buFont typeface="Arial"/>
              <a:buChar char="•"/>
            </a:pPr>
            <a:r>
              <a:rPr lang="fr-FR" sz="2100">
                <a:solidFill>
                  <a:srgbClr val="000000"/>
                </a:solidFill>
                <a:latin typeface="Trebuchet MS"/>
              </a:rPr>
              <a:t>&lt;p&gt;, &lt;table&gt;, &lt;h1&gt;, &lt;h2&gt;…</a:t>
            </a:r>
            <a:endParaRPr/>
          </a:p>
          <a:p>
            <a:pPr>
              <a:lnSpc>
                <a:spcPct val="100000"/>
              </a:lnSpc>
            </a:pPr>
            <a:endParaRPr/>
          </a:p>
          <a:p>
            <a:pPr>
              <a:lnSpc>
                <a:spcPct val="100000"/>
              </a:lnSpc>
              <a:buSzPct val="25000"/>
              <a:buFont typeface="Arial"/>
              <a:buChar char="•"/>
            </a:pPr>
            <a:r>
              <a:rPr lang="fr-FR" sz="2100">
                <a:solidFill>
                  <a:srgbClr val="000000"/>
                </a:solidFill>
                <a:latin typeface="Trebuchet MS"/>
              </a:rPr>
              <a:t>Les balises de type en ligne</a:t>
            </a:r>
            <a:endParaRPr/>
          </a:p>
          <a:p>
            <a:pPr lvl="1">
              <a:lnSpc>
                <a:spcPct val="100000"/>
              </a:lnSpc>
              <a:buFont typeface="Arial"/>
              <a:buChar char="•"/>
            </a:pPr>
            <a:r>
              <a:rPr lang="fr-FR" sz="2100">
                <a:solidFill>
                  <a:srgbClr val="000000"/>
                </a:solidFill>
                <a:latin typeface="Trebuchet MS"/>
              </a:rPr>
              <a:t>&lt;em&gt;, &lt;strong&gt;, &lt;a&gt;, &lt;sup&gt;…</a:t>
            </a:r>
            <a:endParaRPr/>
          </a:p>
          <a:p>
            <a:pPr>
              <a:lnSpc>
                <a:spcPct val="100000"/>
              </a:lnSpc>
            </a:pPr>
            <a:endParaRPr/>
          </a:p>
          <a:p>
            <a:pPr>
              <a:lnSpc>
                <a:spcPct val="100000"/>
              </a:lnSpc>
              <a:buSzPct val="25000"/>
              <a:buFont typeface="Arial"/>
              <a:buChar char="•"/>
            </a:pPr>
            <a:r>
              <a:rPr lang="fr-FR" sz="2100">
                <a:solidFill>
                  <a:srgbClr val="000000"/>
                </a:solidFill>
                <a:latin typeface="Trebuchet MS"/>
              </a:rPr>
              <a:t>Démonstration du comportement des balises de type bloc</a:t>
            </a:r>
            <a:endParaRPr/>
          </a:p>
          <a:p>
            <a:pPr>
              <a:lnSpc>
                <a:spcPct val="100000"/>
              </a:lnSpc>
            </a:pPr>
            <a:r>
              <a:rPr lang="fr-FR" sz="2100">
                <a:solidFill>
                  <a:srgbClr val="000000"/>
                </a:solidFill>
                <a:latin typeface="Trebuchet MS"/>
              </a:rPr>
              <a:t>	</a:t>
            </a:r>
            <a:r>
              <a:rPr lang="fr-FR" sz="2100">
                <a:solidFill>
                  <a:srgbClr val="000000"/>
                </a:solidFill>
                <a:latin typeface="Trebuchet MS"/>
              </a:rPr>
              <a:t>h1, p</a:t>
            </a:r>
            <a:r>
              <a:rPr lang="fr-FR" sz="2100">
                <a:solidFill>
                  <a:srgbClr val="000000"/>
                </a:solidFill>
                <a:latin typeface="Trebuchet MS"/>
              </a:rPr>
              <a:t>	</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r>
              <a:rPr lang="fr-FR" sz="2100">
                <a:solidFill>
                  <a:srgbClr val="000000"/>
                </a:solidFill>
                <a:latin typeface="Trebuchet MS"/>
              </a:rPr>
              <a:t>	</a:t>
            </a:r>
            <a:r>
              <a:rPr lang="fr-FR" sz="2100">
                <a:solidFill>
                  <a:srgbClr val="000000"/>
                </a:solidFill>
                <a:latin typeface="Trebuchet MS"/>
              </a:rPr>
              <a:t>border: 2px solid black;</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7"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File Api</a:t>
            </a:r>
            <a:endParaRPr/>
          </a:p>
        </p:txBody>
      </p:sp>
      <p:sp>
        <p:nvSpPr>
          <p:cNvPr id="698"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L’api File nous permet d’accéder à un tableau de fichiers, qui représente les différents fichiers sélectionnés par l’utilisateur.</a:t>
            </a:r>
            <a:endParaRPr/>
          </a:p>
          <a:p>
            <a:pPr>
              <a:lnSpc>
                <a:spcPct val="100000"/>
              </a:lnSpc>
            </a:pPr>
            <a:endParaRPr/>
          </a:p>
          <a:p>
            <a:pPr>
              <a:lnSpc>
                <a:spcPct val="100000"/>
              </a:lnSpc>
              <a:buSzPct val="25000"/>
              <a:buFont typeface="Arial"/>
              <a:buChar char="•"/>
            </a:pPr>
            <a:r>
              <a:rPr lang="fr-FR" sz="2100">
                <a:solidFill>
                  <a:srgbClr val="000000"/>
                </a:solidFill>
                <a:latin typeface="Trebuchet MS"/>
              </a:rPr>
              <a:t>Chaque fichier contenu dans ce tableau, possède plusieurs attributs : </a:t>
            </a:r>
            <a:endParaRPr/>
          </a:p>
          <a:p>
            <a:pPr lvl="1">
              <a:lnSpc>
                <a:spcPct val="100000"/>
              </a:lnSpc>
              <a:buFont typeface="Arial"/>
              <a:buChar char="•"/>
            </a:pPr>
            <a:r>
              <a:rPr lang="fr-FR" sz="2100">
                <a:solidFill>
                  <a:srgbClr val="000000"/>
                </a:solidFill>
                <a:latin typeface="Trebuchet MS"/>
              </a:rPr>
              <a:t>Name : le nom du fichier</a:t>
            </a:r>
            <a:endParaRPr/>
          </a:p>
          <a:p>
            <a:pPr lvl="1">
              <a:lnSpc>
                <a:spcPct val="100000"/>
              </a:lnSpc>
              <a:buFont typeface="Arial"/>
              <a:buChar char="•"/>
            </a:pPr>
            <a:r>
              <a:rPr lang="fr-FR" sz="2100">
                <a:solidFill>
                  <a:srgbClr val="000000"/>
                </a:solidFill>
                <a:latin typeface="Trebuchet MS"/>
              </a:rPr>
              <a:t>Type : le type mime du fichier</a:t>
            </a:r>
            <a:endParaRPr/>
          </a:p>
          <a:p>
            <a:pPr lvl="1">
              <a:lnSpc>
                <a:spcPct val="100000"/>
              </a:lnSpc>
              <a:buFont typeface="Arial"/>
              <a:buChar char="•"/>
            </a:pPr>
            <a:r>
              <a:rPr lang="fr-FR" sz="2100">
                <a:solidFill>
                  <a:srgbClr val="000000"/>
                </a:solidFill>
                <a:latin typeface="Trebuchet MS"/>
              </a:rPr>
              <a:t>Size : la taille du fichier</a:t>
            </a:r>
            <a:endParaRPr/>
          </a:p>
          <a:p>
            <a:pPr>
              <a:lnSpc>
                <a:spcPct val="100000"/>
              </a:lnSpc>
            </a:pPr>
            <a:endParaRPr/>
          </a:p>
          <a:p>
            <a:pPr>
              <a:lnSpc>
                <a:spcPct val="100000"/>
              </a:lnSpc>
            </a:pPr>
            <a:endParaRPr/>
          </a:p>
        </p:txBody>
      </p:sp>
      <p:sp>
        <p:nvSpPr>
          <p:cNvPr id="699"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E8820BD6-A42F-4B36-85E2-754B0E2C5F1A}" type="slidenum">
              <a:rPr b="1" lang="fr-FR" sz="1400">
                <a:solidFill>
                  <a:srgbClr val="000000"/>
                </a:solidFill>
                <a:latin typeface="Trebuchet MS"/>
              </a:rPr>
              <a:t>&lt;numéro&gt;</a:t>
            </a:fld>
            <a:endParaRPr/>
          </a:p>
        </p:txBody>
      </p:sp>
    </p:spTree>
  </p:cSld>
  <p:timing>
    <p:tnLst>
      <p:par>
        <p:cTn id="359" dur="indefinite" restart="never" nodeType="tmRoot">
          <p:childTnLst>
            <p:seq>
              <p:cTn id="360" nodeType="mainSeq"/>
              <p:prevCondLst>
                <p:cond delay="0" evt="onPrev">
                  <p:tgtEl>
                    <p:sldTgt/>
                  </p:tgtEl>
                </p:cond>
              </p:prevCondLst>
              <p:nextCondLst>
                <p:cond delay="0" evt="onNext">
                  <p:tgtEl>
                    <p:sldTgt/>
                  </p:tgtEl>
                </p:cond>
              </p:nextCondLst>
            </p:seq>
          </p:childTnLst>
        </p:cTn>
      </p:par>
    </p:tnLst>
  </p:timing>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0"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File Api : file, fileList</a:t>
            </a:r>
            <a:endParaRPr/>
          </a:p>
        </p:txBody>
      </p:sp>
      <p:sp>
        <p:nvSpPr>
          <p:cNvPr id="701"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Exemple :</a:t>
            </a:r>
            <a:endParaRPr/>
          </a:p>
        </p:txBody>
      </p:sp>
      <p:sp>
        <p:nvSpPr>
          <p:cNvPr id="702"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9A7D0303-890A-4633-A91D-8BEDC6A56797}" type="slidenum">
              <a:rPr b="1" lang="fr-FR" sz="1400">
                <a:solidFill>
                  <a:srgbClr val="000000"/>
                </a:solidFill>
                <a:latin typeface="Trebuchet MS"/>
              </a:rPr>
              <a:t>&lt;numéro&gt;</a:t>
            </a:fld>
            <a:endParaRPr/>
          </a:p>
        </p:txBody>
      </p:sp>
      <p:sp>
        <p:nvSpPr>
          <p:cNvPr id="703" name="CustomShape 4"/>
          <p:cNvSpPr/>
          <p:nvPr/>
        </p:nvSpPr>
        <p:spPr>
          <a:xfrm>
            <a:off x="714240" y="2357280"/>
            <a:ext cx="6856560" cy="3713400"/>
          </a:xfrm>
          <a:prstGeom prst="rect">
            <a:avLst/>
          </a:prstGeom>
          <a:solidFill>
            <a:srgbClr val="aebad5"/>
          </a:solidFill>
          <a:ln w="25560">
            <a:solidFill>
              <a:srgbClr val="80899d"/>
            </a:solidFill>
            <a:round/>
          </a:ln>
        </p:spPr>
        <p:txBody>
          <a:bodyPr lIns="90000" rIns="90000" tIns="45000" bIns="45000"/>
          <a:p>
            <a:pPr>
              <a:lnSpc>
                <a:spcPct val="100000"/>
              </a:lnSpc>
            </a:pPr>
            <a:r>
              <a:rPr b="1" lang="fr-FR">
                <a:solidFill>
                  <a:srgbClr val="000000"/>
                </a:solidFill>
                <a:latin typeface="Century Schoolbook"/>
              </a:rPr>
              <a:t>&lt;input type="file" id="mesFichiers" multiple="true"/&gt;</a:t>
            </a:r>
            <a:endParaRPr/>
          </a:p>
          <a:p>
            <a:pPr>
              <a:lnSpc>
                <a:spcPct val="100000"/>
              </a:lnSpc>
            </a:pPr>
            <a:r>
              <a:rPr b="1" lang="fr-FR">
                <a:solidFill>
                  <a:srgbClr val="000000"/>
                </a:solidFill>
                <a:latin typeface="Century Schoolbook"/>
              </a:rPr>
              <a:t>&lt;script&gt;</a:t>
            </a:r>
            <a:endParaRPr/>
          </a:p>
          <a:p>
            <a:pPr>
              <a:lnSpc>
                <a:spcPct val="100000"/>
              </a:lnSpc>
            </a:pPr>
            <a:r>
              <a:rPr b="1" lang="fr-FR">
                <a:solidFill>
                  <a:srgbClr val="000000"/>
                </a:solidFill>
                <a:latin typeface="Century Schoolbook"/>
              </a:rPr>
              <a:t>Function fileAccess(e){</a:t>
            </a:r>
            <a:endParaRPr/>
          </a:p>
          <a:p>
            <a:pPr>
              <a:lnSpc>
                <a:spcPct val="100000"/>
              </a:lnSpc>
            </a:pPr>
            <a:r>
              <a:rPr b="1" lang="fr-FR">
                <a:solidFill>
                  <a:srgbClr val="000000"/>
                </a:solidFill>
                <a:latin typeface="Century Schoolbook"/>
              </a:rPr>
              <a:t>	</a:t>
            </a:r>
            <a:r>
              <a:rPr b="1" lang="fr-FR">
                <a:solidFill>
                  <a:srgbClr val="000000"/>
                </a:solidFill>
                <a:latin typeface="Century Schoolbook"/>
              </a:rPr>
              <a:t>var fichiers = e.target.files;</a:t>
            </a:r>
            <a:endParaRPr/>
          </a:p>
          <a:p>
            <a:pPr>
              <a:lnSpc>
                <a:spcPct val="100000"/>
              </a:lnSpc>
            </a:pPr>
            <a:r>
              <a:rPr b="1" lang="fr-FR">
                <a:solidFill>
                  <a:srgbClr val="000000"/>
                </a:solidFill>
                <a:latin typeface="Century Schoolbook"/>
              </a:rPr>
              <a:t>	</a:t>
            </a:r>
            <a:r>
              <a:rPr b="1" lang="fr-FR">
                <a:solidFill>
                  <a:srgbClr val="000000"/>
                </a:solidFill>
                <a:latin typeface="Century Schoolbook"/>
              </a:rPr>
              <a:t>for(var i = 0  ;  i &lt; fichiers.length  ; i++){</a:t>
            </a:r>
            <a:endParaRPr/>
          </a:p>
          <a:p>
            <a:pPr>
              <a:lnSpc>
                <a:spcPct val="100000"/>
              </a:lnSpc>
            </a:pPr>
            <a:r>
              <a:rPr b="1" lang="fr-FR">
                <a:solidFill>
                  <a:srgbClr val="000000"/>
                </a:solidFill>
                <a:latin typeface="Century Schoolbook"/>
              </a:rPr>
              <a:t>	</a:t>
            </a:r>
            <a:r>
              <a:rPr b="1" lang="fr-FR">
                <a:solidFill>
                  <a:srgbClr val="000000"/>
                </a:solidFill>
                <a:latin typeface="Century Schoolbook"/>
              </a:rPr>
              <a:t>	</a:t>
            </a:r>
            <a:r>
              <a:rPr b="1" lang="fr-FR">
                <a:solidFill>
                  <a:srgbClr val="000000"/>
                </a:solidFill>
                <a:latin typeface="Century Schoolbook"/>
              </a:rPr>
              <a:t>console.log(fichiers[i].name);</a:t>
            </a:r>
            <a:endParaRPr/>
          </a:p>
          <a:p>
            <a:pPr>
              <a:lnSpc>
                <a:spcPct val="100000"/>
              </a:lnSpc>
            </a:pPr>
            <a:r>
              <a:rPr b="1" lang="fr-FR">
                <a:solidFill>
                  <a:srgbClr val="000000"/>
                </a:solidFill>
                <a:latin typeface="Century Schoolbook"/>
              </a:rPr>
              <a:t>	</a:t>
            </a:r>
            <a:r>
              <a:rPr b="1" lang="fr-FR">
                <a:solidFill>
                  <a:srgbClr val="000000"/>
                </a:solidFill>
                <a:latin typeface="Century Schoolbook"/>
              </a:rPr>
              <a:t>	</a:t>
            </a:r>
            <a:r>
              <a:rPr b="1" lang="fr-FR">
                <a:solidFill>
                  <a:srgbClr val="000000"/>
                </a:solidFill>
                <a:latin typeface="Century Schoolbook"/>
              </a:rPr>
              <a:t> </a:t>
            </a:r>
            <a:r>
              <a:rPr b="1" lang="fr-FR">
                <a:solidFill>
                  <a:srgbClr val="000000"/>
                </a:solidFill>
                <a:latin typeface="Century Schoolbook"/>
              </a:rPr>
              <a:t>console.log(fichiers[i].size);</a:t>
            </a:r>
            <a:endParaRPr/>
          </a:p>
          <a:p>
            <a:pPr>
              <a:lnSpc>
                <a:spcPct val="100000"/>
              </a:lnSpc>
            </a:pPr>
            <a:r>
              <a:rPr b="1" lang="fr-FR">
                <a:solidFill>
                  <a:srgbClr val="000000"/>
                </a:solidFill>
                <a:latin typeface="Century Schoolbook"/>
              </a:rPr>
              <a:t>	</a:t>
            </a:r>
            <a:r>
              <a:rPr b="1" lang="fr-FR">
                <a:solidFill>
                  <a:srgbClr val="000000"/>
                </a:solidFill>
                <a:latin typeface="Century Schoolbook"/>
              </a:rPr>
              <a:t>	</a:t>
            </a:r>
            <a:r>
              <a:rPr b="1" lang="fr-FR">
                <a:solidFill>
                  <a:srgbClr val="000000"/>
                </a:solidFill>
                <a:latin typeface="Century Schoolbook"/>
              </a:rPr>
              <a:t> </a:t>
            </a:r>
            <a:r>
              <a:rPr b="1" lang="fr-FR">
                <a:solidFill>
                  <a:srgbClr val="000000"/>
                </a:solidFill>
                <a:latin typeface="Century Schoolbook"/>
              </a:rPr>
              <a:t>console.log(fichiers[i].type)</a:t>
            </a:r>
            <a:endParaRPr/>
          </a:p>
          <a:p>
            <a:pPr>
              <a:lnSpc>
                <a:spcPct val="100000"/>
              </a:lnSpc>
            </a:pPr>
            <a:r>
              <a:rPr b="1" lang="fr-FR">
                <a:solidFill>
                  <a:srgbClr val="000000"/>
                </a:solidFill>
                <a:latin typeface="Century Schoolbook"/>
              </a:rPr>
              <a:t>	</a:t>
            </a:r>
            <a:r>
              <a:rPr b="1" lang="fr-FR">
                <a:solidFill>
                  <a:srgbClr val="000000"/>
                </a:solidFill>
                <a:latin typeface="Century Schoolbook"/>
              </a:rPr>
              <a:t>}</a:t>
            </a:r>
            <a:endParaRPr/>
          </a:p>
          <a:p>
            <a:pPr>
              <a:lnSpc>
                <a:spcPct val="100000"/>
              </a:lnSpc>
            </a:pPr>
            <a:r>
              <a:rPr b="1" lang="fr-FR">
                <a:solidFill>
                  <a:srgbClr val="000000"/>
                </a:solidFill>
                <a:latin typeface="Century Schoolbook"/>
              </a:rPr>
              <a:t>}</a:t>
            </a:r>
            <a:endParaRPr/>
          </a:p>
          <a:p>
            <a:pPr>
              <a:lnSpc>
                <a:spcPct val="100000"/>
              </a:lnSpc>
            </a:pPr>
            <a:r>
              <a:rPr b="1" lang="fr-FR">
                <a:solidFill>
                  <a:srgbClr val="000000"/>
                </a:solidFill>
                <a:latin typeface="Century Schoolbook"/>
              </a:rPr>
              <a:t>var fileInput=document.querySelector("#mesFichiers");</a:t>
            </a:r>
            <a:endParaRPr/>
          </a:p>
          <a:p>
            <a:pPr>
              <a:lnSpc>
                <a:spcPct val="100000"/>
              </a:lnSpc>
            </a:pPr>
            <a:r>
              <a:rPr b="1" lang="fr-FR">
                <a:solidFill>
                  <a:srgbClr val="000000"/>
                </a:solidFill>
                <a:latin typeface="Century Schoolbook"/>
              </a:rPr>
              <a:t>fileInput.addEventListener("change",fileAccess);</a:t>
            </a:r>
            <a:endParaRPr/>
          </a:p>
          <a:p>
            <a:pPr>
              <a:lnSpc>
                <a:spcPct val="100000"/>
              </a:lnSpc>
            </a:pPr>
            <a:r>
              <a:rPr b="1" lang="fr-FR">
                <a:solidFill>
                  <a:srgbClr val="000000"/>
                </a:solidFill>
                <a:latin typeface="Century Schoolbook"/>
              </a:rPr>
              <a:t>&lt;/script&gt;</a:t>
            </a:r>
            <a:endParaRPr/>
          </a:p>
          <a:p>
            <a:pPr>
              <a:lnSpc>
                <a:spcPct val="100000"/>
              </a:lnSpc>
            </a:pPr>
            <a:endParaRPr/>
          </a:p>
        </p:txBody>
      </p:sp>
    </p:spTree>
  </p:cSld>
  <p:timing>
    <p:tnLst>
      <p:par>
        <p:cTn id="361" dur="indefinite" restart="never" nodeType="tmRoot">
          <p:childTnLst>
            <p:seq>
              <p:cTn id="362" nodeType="mainSeq"/>
              <p:prevCondLst>
                <p:cond delay="0" evt="onPrev">
                  <p:tgtEl>
                    <p:sldTgt/>
                  </p:tgtEl>
                </p:cond>
              </p:prevCondLst>
              <p:nextCondLst>
                <p:cond delay="0" evt="onNext">
                  <p:tgtEl>
                    <p:sldTgt/>
                  </p:tgtEl>
                </p:cond>
              </p:nextCondLst>
            </p:seq>
          </p:childTnLst>
        </p:cTn>
      </p:par>
    </p:tnLst>
  </p:timing>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4"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File Api : file reader</a:t>
            </a:r>
            <a:endParaRPr/>
          </a:p>
        </p:txBody>
      </p:sp>
      <p:sp>
        <p:nvSpPr>
          <p:cNvPr id="705"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L’object FileReader va permettre à notre navigateur de lire de manière asynchrone le contenu d’un fichier.</a:t>
            </a:r>
            <a:endParaRPr/>
          </a:p>
          <a:p>
            <a:pPr>
              <a:lnSpc>
                <a:spcPct val="100000"/>
              </a:lnSpc>
            </a:pPr>
            <a:endParaRPr/>
          </a:p>
          <a:p>
            <a:pPr>
              <a:lnSpc>
                <a:spcPct val="100000"/>
              </a:lnSpc>
              <a:buSzPct val="25000"/>
              <a:buFont typeface="Arial"/>
              <a:buChar char="•"/>
            </a:pPr>
            <a:r>
              <a:rPr lang="fr-FR" sz="2100">
                <a:solidFill>
                  <a:srgbClr val="000000"/>
                </a:solidFill>
                <a:latin typeface="Trebuchet MS"/>
              </a:rPr>
              <a:t> </a:t>
            </a:r>
            <a:r>
              <a:rPr lang="fr-FR" sz="2100">
                <a:solidFill>
                  <a:srgbClr val="000000"/>
                </a:solidFill>
                <a:latin typeface="Trebuchet MS"/>
              </a:rPr>
              <a:t>Ce fichier peut provenir d’un input de type file ou être le fruit d’un drag and drop.</a:t>
            </a:r>
            <a:endParaRPr/>
          </a:p>
        </p:txBody>
      </p:sp>
      <p:sp>
        <p:nvSpPr>
          <p:cNvPr id="706"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5B52CAC3-BC77-4460-A6E6-A8550A930DB0}" type="slidenum">
              <a:rPr b="1" lang="fr-FR" sz="1400">
                <a:solidFill>
                  <a:srgbClr val="000000"/>
                </a:solidFill>
                <a:latin typeface="Trebuchet MS"/>
              </a:rPr>
              <a:t>&lt;numéro&gt;</a:t>
            </a:fld>
            <a:endParaRPr/>
          </a:p>
        </p:txBody>
      </p:sp>
    </p:spTree>
  </p:cSld>
  <p:timing>
    <p:tnLst>
      <p:par>
        <p:cTn id="363" dur="indefinite" restart="never" nodeType="tmRoot">
          <p:childTnLst>
            <p:seq>
              <p:cTn id="364" nodeType="mainSeq"/>
              <p:prevCondLst>
                <p:cond delay="0" evt="onPrev">
                  <p:tgtEl>
                    <p:sldTgt/>
                  </p:tgtEl>
                </p:cond>
              </p:prevCondLst>
              <p:nextCondLst>
                <p:cond delay="0" evt="onNext">
                  <p:tgtEl>
                    <p:sldTgt/>
                  </p:tgtEl>
                </p:cond>
              </p:nextCondLst>
            </p:seq>
          </p:childTnLst>
        </p:cTn>
      </p:par>
    </p:tnLst>
  </p:timing>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7"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File Api: file reader</a:t>
            </a:r>
            <a:endParaRPr/>
          </a:p>
        </p:txBody>
      </p:sp>
      <p:sp>
        <p:nvSpPr>
          <p:cNvPr id="708"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L’objet FileReader possède un certain nombre de méthodes: </a:t>
            </a:r>
            <a:endParaRPr/>
          </a:p>
          <a:p>
            <a:pPr lvl="1">
              <a:lnSpc>
                <a:spcPct val="100000"/>
              </a:lnSpc>
              <a:buFont typeface="Arial"/>
              <a:buChar char="•"/>
            </a:pPr>
            <a:r>
              <a:rPr lang="fr-FR" sz="2100">
                <a:solidFill>
                  <a:srgbClr val="000000"/>
                </a:solidFill>
                <a:latin typeface="Trebuchet MS"/>
              </a:rPr>
              <a:t>readAsDataURL(): lit le fichier et renvoie son contenu encodé en base 64</a:t>
            </a:r>
            <a:endParaRPr/>
          </a:p>
          <a:p>
            <a:pPr lvl="1">
              <a:lnSpc>
                <a:spcPct val="100000"/>
              </a:lnSpc>
              <a:buFont typeface="Arial"/>
              <a:buChar char="•"/>
            </a:pPr>
            <a:r>
              <a:rPr lang="fr-FR" sz="2100">
                <a:solidFill>
                  <a:srgbClr val="000000"/>
                </a:solidFill>
                <a:latin typeface="Trebuchet MS"/>
              </a:rPr>
              <a:t>readAsText(): renvoie le contenu du fichier non encodé</a:t>
            </a:r>
            <a:endParaRPr/>
          </a:p>
          <a:p>
            <a:pPr>
              <a:lnSpc>
                <a:spcPct val="100000"/>
              </a:lnSpc>
            </a:pPr>
            <a:endParaRPr/>
          </a:p>
          <a:p>
            <a:pPr>
              <a:lnSpc>
                <a:spcPct val="100000"/>
              </a:lnSpc>
              <a:buSzPct val="25000"/>
              <a:buFont typeface="Arial"/>
              <a:buChar char="•"/>
            </a:pPr>
            <a:r>
              <a:rPr lang="fr-FR" sz="2100">
                <a:solidFill>
                  <a:srgbClr val="000000"/>
                </a:solidFill>
                <a:latin typeface="Trebuchet MS"/>
              </a:rPr>
              <a:t>Mais également 2 attributs :</a:t>
            </a:r>
            <a:endParaRPr/>
          </a:p>
          <a:p>
            <a:pPr lvl="1">
              <a:lnSpc>
                <a:spcPct val="100000"/>
              </a:lnSpc>
              <a:buFont typeface="Arial"/>
              <a:buChar char="•"/>
            </a:pPr>
            <a:r>
              <a:rPr lang="fr-FR" sz="2100">
                <a:solidFill>
                  <a:srgbClr val="000000"/>
                </a:solidFill>
                <a:latin typeface="Trebuchet MS"/>
              </a:rPr>
              <a:t>error</a:t>
            </a:r>
            <a:endParaRPr/>
          </a:p>
          <a:p>
            <a:pPr lvl="1">
              <a:lnSpc>
                <a:spcPct val="100000"/>
              </a:lnSpc>
              <a:buFont typeface="Arial"/>
              <a:buChar char="•"/>
            </a:pPr>
            <a:r>
              <a:rPr lang="fr-FR" sz="2100">
                <a:solidFill>
                  <a:srgbClr val="000000"/>
                </a:solidFill>
                <a:latin typeface="Trebuchet MS"/>
              </a:rPr>
              <a:t>readyState : indique l’état du fileReader : </a:t>
            </a:r>
            <a:endParaRPr/>
          </a:p>
          <a:p>
            <a:pPr lvl="2">
              <a:lnSpc>
                <a:spcPct val="100000"/>
              </a:lnSpc>
              <a:buSzPct val="25000"/>
              <a:buFont typeface="Arial"/>
              <a:buChar char="•"/>
            </a:pPr>
            <a:r>
              <a:rPr lang="fr-FR" sz="1600">
                <a:solidFill>
                  <a:srgbClr val="000000"/>
                </a:solidFill>
                <a:latin typeface="Trebuchet MS"/>
              </a:rPr>
              <a:t>EMPTY</a:t>
            </a:r>
            <a:endParaRPr/>
          </a:p>
          <a:p>
            <a:pPr lvl="2">
              <a:lnSpc>
                <a:spcPct val="100000"/>
              </a:lnSpc>
              <a:buSzPct val="25000"/>
              <a:buFont typeface="Arial"/>
              <a:buChar char="•"/>
            </a:pPr>
            <a:r>
              <a:rPr lang="fr-FR" sz="1600">
                <a:solidFill>
                  <a:srgbClr val="000000"/>
                </a:solidFill>
                <a:latin typeface="Trebuchet MS"/>
              </a:rPr>
              <a:t>LOADING</a:t>
            </a:r>
            <a:endParaRPr/>
          </a:p>
          <a:p>
            <a:pPr lvl="2">
              <a:lnSpc>
                <a:spcPct val="100000"/>
              </a:lnSpc>
              <a:buSzPct val="25000"/>
              <a:buFont typeface="Arial"/>
              <a:buChar char="•"/>
            </a:pPr>
            <a:r>
              <a:rPr lang="fr-FR" sz="1600">
                <a:solidFill>
                  <a:srgbClr val="000000"/>
                </a:solidFill>
                <a:latin typeface="Trebuchet MS"/>
              </a:rPr>
              <a:t>DONE</a:t>
            </a:r>
            <a:endParaRPr/>
          </a:p>
          <a:p>
            <a:pPr>
              <a:lnSpc>
                <a:spcPct val="100000"/>
              </a:lnSpc>
            </a:pPr>
            <a:endParaRPr/>
          </a:p>
        </p:txBody>
      </p:sp>
      <p:sp>
        <p:nvSpPr>
          <p:cNvPr id="709"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EFF603C7-6984-4949-A2BE-2D1862AE6706}" type="slidenum">
              <a:rPr b="1" lang="fr-FR" sz="1400">
                <a:solidFill>
                  <a:srgbClr val="000000"/>
                </a:solidFill>
                <a:latin typeface="Trebuchet MS"/>
              </a:rPr>
              <a:t>&lt;numéro&gt;</a:t>
            </a:fld>
            <a:endParaRPr/>
          </a:p>
        </p:txBody>
      </p:sp>
    </p:spTree>
  </p:cSld>
  <p:timing>
    <p:tnLst>
      <p:par>
        <p:cTn id="365" dur="indefinite" restart="never" nodeType="tmRoot">
          <p:childTnLst>
            <p:seq>
              <p:cTn id="366" nodeType="mainSeq"/>
              <p:prevCondLst>
                <p:cond delay="0" evt="onPrev">
                  <p:tgtEl>
                    <p:sldTgt/>
                  </p:tgtEl>
                </p:cond>
              </p:prevCondLst>
              <p:nextCondLst>
                <p:cond delay="0" evt="onNext">
                  <p:tgtEl>
                    <p:sldTgt/>
                  </p:tgtEl>
                </p:cond>
              </p:nextCondLst>
            </p:seq>
          </p:childTnLst>
        </p:cTn>
      </p:par>
    </p:tnLst>
  </p:timing>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0"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File Api : file reader</a:t>
            </a:r>
            <a:endParaRPr/>
          </a:p>
        </p:txBody>
      </p:sp>
      <p:sp>
        <p:nvSpPr>
          <p:cNvPr id="711"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Les événements javascript liés a l’objet FileReader.</a:t>
            </a:r>
            <a:endParaRPr/>
          </a:p>
          <a:p>
            <a:pPr>
              <a:lnSpc>
                <a:spcPct val="100000"/>
              </a:lnSpc>
            </a:pPr>
            <a:endParaRPr/>
          </a:p>
          <a:p>
            <a:pPr lvl="1">
              <a:lnSpc>
                <a:spcPct val="100000"/>
              </a:lnSpc>
              <a:buFont typeface="Arial"/>
              <a:buChar char="•"/>
            </a:pPr>
            <a:r>
              <a:rPr lang="fr-FR" sz="2100">
                <a:solidFill>
                  <a:srgbClr val="000000"/>
                </a:solidFill>
                <a:latin typeface="Trebuchet MS"/>
              </a:rPr>
              <a:t>onloadstart</a:t>
            </a:r>
            <a:endParaRPr/>
          </a:p>
          <a:p>
            <a:pPr lvl="1">
              <a:lnSpc>
                <a:spcPct val="100000"/>
              </a:lnSpc>
              <a:buFont typeface="Arial"/>
              <a:buChar char="•"/>
            </a:pPr>
            <a:r>
              <a:rPr lang="fr-FR" sz="2100">
                <a:solidFill>
                  <a:srgbClr val="000000"/>
                </a:solidFill>
                <a:latin typeface="Trebuchet MS"/>
              </a:rPr>
              <a:t>onload</a:t>
            </a:r>
            <a:endParaRPr/>
          </a:p>
          <a:p>
            <a:pPr lvl="1">
              <a:lnSpc>
                <a:spcPct val="100000"/>
              </a:lnSpc>
              <a:buFont typeface="Arial"/>
              <a:buChar char="•"/>
            </a:pPr>
            <a:r>
              <a:rPr lang="fr-FR" sz="2100">
                <a:solidFill>
                  <a:srgbClr val="000000"/>
                </a:solidFill>
                <a:latin typeface="Trebuchet MS"/>
              </a:rPr>
              <a:t>onloadprogress</a:t>
            </a:r>
            <a:endParaRPr/>
          </a:p>
          <a:p>
            <a:pPr lvl="1">
              <a:lnSpc>
                <a:spcPct val="100000"/>
              </a:lnSpc>
              <a:buFont typeface="Arial"/>
              <a:buChar char="•"/>
            </a:pPr>
            <a:r>
              <a:rPr lang="fr-FR" sz="2100">
                <a:solidFill>
                  <a:srgbClr val="000000"/>
                </a:solidFill>
                <a:latin typeface="Trebuchet MS"/>
              </a:rPr>
              <a:t>onloadend</a:t>
            </a:r>
            <a:endParaRPr/>
          </a:p>
          <a:p>
            <a:pPr lvl="1">
              <a:lnSpc>
                <a:spcPct val="100000"/>
              </a:lnSpc>
              <a:buFont typeface="Arial"/>
              <a:buChar char="•"/>
            </a:pPr>
            <a:r>
              <a:rPr lang="fr-FR" sz="2100">
                <a:solidFill>
                  <a:srgbClr val="000000"/>
                </a:solidFill>
                <a:latin typeface="Trebuchet MS"/>
              </a:rPr>
              <a:t>onerror</a:t>
            </a:r>
            <a:endParaRPr/>
          </a:p>
        </p:txBody>
      </p:sp>
      <p:sp>
        <p:nvSpPr>
          <p:cNvPr id="712"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449CF17A-4B23-4976-8F1F-70996B4F1F36}" type="slidenum">
              <a:rPr b="1" lang="fr-FR" sz="1400">
                <a:solidFill>
                  <a:srgbClr val="000000"/>
                </a:solidFill>
                <a:latin typeface="Trebuchet MS"/>
              </a:rPr>
              <a:t>&lt;numéro&gt;</a:t>
            </a:fld>
            <a:endParaRPr/>
          </a:p>
        </p:txBody>
      </p:sp>
    </p:spTree>
  </p:cSld>
  <p:timing>
    <p:tnLst>
      <p:par>
        <p:cTn id="367" dur="indefinite" restart="never" nodeType="tmRoot">
          <p:childTnLst>
            <p:seq>
              <p:cTn id="368" nodeType="mainSeq"/>
              <p:prevCondLst>
                <p:cond delay="0" evt="onPrev">
                  <p:tgtEl>
                    <p:sldTgt/>
                  </p:tgtEl>
                </p:cond>
              </p:prevCondLst>
              <p:nextCondLst>
                <p:cond delay="0" evt="onNext">
                  <p:tgtEl>
                    <p:sldTgt/>
                  </p:tgtEl>
                </p:cond>
              </p:nextCondLst>
            </p:seq>
          </p:childTnLst>
        </p:cTn>
      </p:par>
    </p:tnLst>
  </p:timing>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3"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File Api: file reader</a:t>
            </a:r>
            <a:endParaRPr/>
          </a:p>
        </p:txBody>
      </p:sp>
      <p:sp>
        <p:nvSpPr>
          <p:cNvPr id="714"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Exemple d’utilisation</a:t>
            </a:r>
            <a:endParaRPr/>
          </a:p>
        </p:txBody>
      </p:sp>
      <p:sp>
        <p:nvSpPr>
          <p:cNvPr id="715"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686B7C12-67A7-429C-A31B-424F3ADEB011}" type="slidenum">
              <a:rPr b="1" lang="fr-FR" sz="1400">
                <a:solidFill>
                  <a:srgbClr val="000000"/>
                </a:solidFill>
                <a:latin typeface="Trebuchet MS"/>
              </a:rPr>
              <a:t>&lt;numéro&gt;</a:t>
            </a:fld>
            <a:endParaRPr/>
          </a:p>
        </p:txBody>
      </p:sp>
      <p:sp>
        <p:nvSpPr>
          <p:cNvPr id="716" name="CustomShape 4"/>
          <p:cNvSpPr/>
          <p:nvPr/>
        </p:nvSpPr>
        <p:spPr>
          <a:xfrm>
            <a:off x="714240" y="2357280"/>
            <a:ext cx="6856560" cy="3713400"/>
          </a:xfrm>
          <a:prstGeom prst="rect">
            <a:avLst/>
          </a:prstGeom>
          <a:solidFill>
            <a:srgbClr val="aebad5"/>
          </a:solidFill>
          <a:ln w="25560">
            <a:solidFill>
              <a:srgbClr val="80899d"/>
            </a:solidFill>
            <a:round/>
          </a:ln>
        </p:spPr>
        <p:txBody>
          <a:bodyPr lIns="90000" rIns="90000" tIns="45000" bIns="45000"/>
          <a:p>
            <a:pPr>
              <a:lnSpc>
                <a:spcPct val="100000"/>
              </a:lnSpc>
            </a:pPr>
            <a:r>
              <a:rPr b="1" lang="fr-FR">
                <a:solidFill>
                  <a:srgbClr val="000000"/>
                </a:solidFill>
                <a:latin typeface="Century Schoolbook"/>
              </a:rPr>
              <a:t>&lt;input type="file" id="mesFichiers" /&gt;</a:t>
            </a:r>
            <a:endParaRPr/>
          </a:p>
          <a:p>
            <a:pPr>
              <a:lnSpc>
                <a:spcPct val="100000"/>
              </a:lnSpc>
            </a:pPr>
            <a:r>
              <a:rPr b="1" lang="fr-FR">
                <a:solidFill>
                  <a:srgbClr val="000000"/>
                </a:solidFill>
                <a:latin typeface="Century Schoolbook"/>
              </a:rPr>
              <a:t>&lt;script&gt;</a:t>
            </a:r>
            <a:endParaRPr/>
          </a:p>
          <a:p>
            <a:pPr>
              <a:lnSpc>
                <a:spcPct val="100000"/>
              </a:lnSpc>
            </a:pPr>
            <a:r>
              <a:rPr b="1" lang="fr-FR">
                <a:solidFill>
                  <a:srgbClr val="000000"/>
                </a:solidFill>
                <a:latin typeface="Century Schoolbook"/>
              </a:rPr>
              <a:t>Function fileAccess(e){</a:t>
            </a:r>
            <a:endParaRPr/>
          </a:p>
          <a:p>
            <a:pPr>
              <a:lnSpc>
                <a:spcPct val="100000"/>
              </a:lnSpc>
            </a:pPr>
            <a:r>
              <a:rPr b="1" lang="fr-FR">
                <a:solidFill>
                  <a:srgbClr val="000000"/>
                </a:solidFill>
                <a:latin typeface="Century Schoolbook"/>
              </a:rPr>
              <a:t>	</a:t>
            </a:r>
            <a:r>
              <a:rPr b="1" lang="fr-FR">
                <a:solidFill>
                  <a:srgbClr val="000000"/>
                </a:solidFill>
                <a:latin typeface="Century Schoolbook"/>
              </a:rPr>
              <a:t>var fichier = e.target.files[0];</a:t>
            </a:r>
            <a:endParaRPr/>
          </a:p>
          <a:p>
            <a:pPr>
              <a:lnSpc>
                <a:spcPct val="100000"/>
              </a:lnSpc>
            </a:pPr>
            <a:r>
              <a:rPr b="1" lang="fr-FR">
                <a:solidFill>
                  <a:srgbClr val="000000"/>
                </a:solidFill>
                <a:latin typeface="Century Schoolbook"/>
              </a:rPr>
              <a:t>	</a:t>
            </a:r>
            <a:r>
              <a:rPr b="1" lang="fr-FR">
                <a:solidFill>
                  <a:srgbClr val="000000"/>
                </a:solidFill>
                <a:latin typeface="Century Schoolbook"/>
              </a:rPr>
              <a:t>var reader = new FileReader();</a:t>
            </a:r>
            <a:endParaRPr/>
          </a:p>
          <a:p>
            <a:pPr>
              <a:lnSpc>
                <a:spcPct val="100000"/>
              </a:lnSpc>
            </a:pPr>
            <a:r>
              <a:rPr b="1" lang="fr-FR">
                <a:solidFill>
                  <a:srgbClr val="000000"/>
                </a:solidFill>
                <a:latin typeface="Century Schoolbook"/>
              </a:rPr>
              <a:t>	</a:t>
            </a:r>
            <a:r>
              <a:rPr b="1" lang="fr-FR">
                <a:solidFill>
                  <a:srgbClr val="000000"/>
                </a:solidFill>
                <a:latin typeface="Century Schoolbook"/>
              </a:rPr>
              <a:t>reader.onload = function(evt){</a:t>
            </a:r>
            <a:endParaRPr/>
          </a:p>
          <a:p>
            <a:pPr>
              <a:lnSpc>
                <a:spcPct val="100000"/>
              </a:lnSpc>
            </a:pPr>
            <a:r>
              <a:rPr b="1" lang="fr-FR">
                <a:solidFill>
                  <a:srgbClr val="000000"/>
                </a:solidFill>
                <a:latin typeface="Century Schoolbook"/>
              </a:rPr>
              <a:t>	</a:t>
            </a:r>
            <a:r>
              <a:rPr b="1" lang="fr-FR">
                <a:solidFill>
                  <a:srgbClr val="000000"/>
                </a:solidFill>
                <a:latin typeface="Century Schoolbook"/>
              </a:rPr>
              <a:t>	</a:t>
            </a:r>
            <a:r>
              <a:rPr b="1" lang="fr-FR">
                <a:solidFill>
                  <a:srgbClr val="000000"/>
                </a:solidFill>
                <a:latin typeface="Century Schoolbook"/>
              </a:rPr>
              <a:t>console.log(evt.target.result)</a:t>
            </a:r>
            <a:endParaRPr/>
          </a:p>
          <a:p>
            <a:pPr>
              <a:lnSpc>
                <a:spcPct val="100000"/>
              </a:lnSpc>
            </a:pPr>
            <a:r>
              <a:rPr b="1" lang="fr-FR">
                <a:solidFill>
                  <a:srgbClr val="000000"/>
                </a:solidFill>
                <a:latin typeface="Century Schoolbook"/>
              </a:rPr>
              <a:t>	</a:t>
            </a:r>
            <a:r>
              <a:rPr b="1" lang="fr-FR">
                <a:solidFill>
                  <a:srgbClr val="000000"/>
                </a:solidFill>
                <a:latin typeface="Century Schoolbook"/>
              </a:rPr>
              <a:t>}</a:t>
            </a:r>
            <a:endParaRPr/>
          </a:p>
          <a:p>
            <a:pPr>
              <a:lnSpc>
                <a:spcPct val="100000"/>
              </a:lnSpc>
            </a:pPr>
            <a:r>
              <a:rPr b="1" lang="fr-FR">
                <a:solidFill>
                  <a:srgbClr val="000000"/>
                </a:solidFill>
                <a:latin typeface="Century Schoolbook"/>
              </a:rPr>
              <a:t>	</a:t>
            </a:r>
            <a:r>
              <a:rPr b="1" lang="fr-FR">
                <a:solidFill>
                  <a:srgbClr val="000000"/>
                </a:solidFill>
                <a:latin typeface="Century Schoolbook"/>
              </a:rPr>
              <a:t>reader.readAsDataURL(fichier);</a:t>
            </a:r>
            <a:endParaRPr/>
          </a:p>
          <a:p>
            <a:pPr>
              <a:lnSpc>
                <a:spcPct val="100000"/>
              </a:lnSpc>
            </a:pPr>
            <a:r>
              <a:rPr b="1" lang="fr-FR">
                <a:solidFill>
                  <a:srgbClr val="000000"/>
                </a:solidFill>
                <a:latin typeface="Century Schoolbook"/>
              </a:rPr>
              <a:t>}</a:t>
            </a:r>
            <a:endParaRPr/>
          </a:p>
          <a:p>
            <a:pPr>
              <a:lnSpc>
                <a:spcPct val="100000"/>
              </a:lnSpc>
            </a:pPr>
            <a:r>
              <a:rPr b="1" lang="fr-FR">
                <a:solidFill>
                  <a:srgbClr val="000000"/>
                </a:solidFill>
                <a:latin typeface="Century Schoolbook"/>
              </a:rPr>
              <a:t>var fileInput=document.querySelector("#mesFichiers");</a:t>
            </a:r>
            <a:endParaRPr/>
          </a:p>
          <a:p>
            <a:pPr>
              <a:lnSpc>
                <a:spcPct val="100000"/>
              </a:lnSpc>
            </a:pPr>
            <a:r>
              <a:rPr b="1" lang="fr-FR">
                <a:solidFill>
                  <a:srgbClr val="000000"/>
                </a:solidFill>
                <a:latin typeface="Century Schoolbook"/>
              </a:rPr>
              <a:t>fileInput.addEventListener("change",fileAccess);</a:t>
            </a:r>
            <a:endParaRPr/>
          </a:p>
          <a:p>
            <a:pPr>
              <a:lnSpc>
                <a:spcPct val="100000"/>
              </a:lnSpc>
            </a:pPr>
            <a:r>
              <a:rPr b="1" lang="fr-FR">
                <a:solidFill>
                  <a:srgbClr val="000000"/>
                </a:solidFill>
                <a:latin typeface="Century Schoolbook"/>
              </a:rPr>
              <a:t>&lt;/script&gt;</a:t>
            </a:r>
            <a:endParaRPr/>
          </a:p>
        </p:txBody>
      </p:sp>
    </p:spTree>
  </p:cSld>
  <p:timing>
    <p:tnLst>
      <p:par>
        <p:cTn id="369" dur="indefinite" restart="never" nodeType="tmRoot">
          <p:childTnLst>
            <p:seq>
              <p:cTn id="370" nodeType="mainSeq"/>
              <p:prevCondLst>
                <p:cond delay="0" evt="onPrev">
                  <p:tgtEl>
                    <p:sldTgt/>
                  </p:tgtEl>
                </p:cond>
              </p:prevCondLst>
              <p:nextCondLst>
                <p:cond delay="0" evt="onNext">
                  <p:tgtEl>
                    <p:sldTgt/>
                  </p:tgtEl>
                </p:cond>
              </p:nextCondLst>
            </p:seq>
          </p:childTnLst>
        </p:cTn>
      </p:par>
    </p:tnLst>
  </p:timing>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7"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Drag And Drop Api</a:t>
            </a:r>
            <a:endParaRPr/>
          </a:p>
        </p:txBody>
      </p:sp>
      <p:sp>
        <p:nvSpPr>
          <p:cNvPr id="718"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Html5 nous propose une api qui va permettre de contourner une des plus anciennes interdictions du web :  le fait de pouvoir « drag and dropper » des éléments d’une page web.</a:t>
            </a:r>
            <a:endParaRPr/>
          </a:p>
          <a:p>
            <a:pPr>
              <a:lnSpc>
                <a:spcPct val="100000"/>
              </a:lnSpc>
            </a:pPr>
            <a:endParaRPr/>
          </a:p>
          <a:p>
            <a:pPr>
              <a:lnSpc>
                <a:spcPct val="100000"/>
              </a:lnSpc>
              <a:buSzPct val="25000"/>
              <a:buFont typeface="Arial"/>
              <a:buChar char="•"/>
            </a:pPr>
            <a:r>
              <a:rPr lang="fr-FR" sz="2100">
                <a:solidFill>
                  <a:srgbClr val="000000"/>
                </a:solidFill>
                <a:latin typeface="Trebuchet MS"/>
              </a:rPr>
              <a:t>Jusqu’à présent les seuls drag and drop autorisés par les navigateurs concernent les images.</a:t>
            </a:r>
            <a:endParaRPr/>
          </a:p>
          <a:p>
            <a:pPr>
              <a:lnSpc>
                <a:spcPct val="100000"/>
              </a:lnSpc>
            </a:pPr>
            <a:endParaRPr/>
          </a:p>
          <a:p>
            <a:pPr>
              <a:lnSpc>
                <a:spcPct val="100000"/>
              </a:lnSpc>
            </a:pPr>
            <a:endParaRPr/>
          </a:p>
        </p:txBody>
      </p:sp>
      <p:sp>
        <p:nvSpPr>
          <p:cNvPr id="719"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EC893816-E989-4AC1-91EF-A48CC82559E6}" type="slidenum">
              <a:rPr b="1" lang="fr-FR" sz="1400">
                <a:solidFill>
                  <a:srgbClr val="000000"/>
                </a:solidFill>
                <a:latin typeface="Trebuchet MS"/>
              </a:rPr>
              <a:t>&lt;numéro&gt;</a:t>
            </a:fld>
            <a:endParaRPr/>
          </a:p>
        </p:txBody>
      </p:sp>
    </p:spTree>
  </p:cSld>
  <p:timing>
    <p:tnLst>
      <p:par>
        <p:cTn id="371" dur="indefinite" restart="never" nodeType="tmRoot">
          <p:childTnLst>
            <p:seq>
              <p:cTn id="372" nodeType="mainSeq"/>
              <p:prevCondLst>
                <p:cond delay="0" evt="onPrev">
                  <p:tgtEl>
                    <p:sldTgt/>
                  </p:tgtEl>
                </p:cond>
              </p:prevCondLst>
              <p:nextCondLst>
                <p:cond delay="0" evt="onNext">
                  <p:tgtEl>
                    <p:sldTgt/>
                  </p:tgtEl>
                </p:cond>
              </p:nextCondLst>
            </p:seq>
          </p:childTnLst>
        </p:cTn>
      </p:par>
    </p:tnLst>
  </p:timing>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0"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Drag And Drop Api</a:t>
            </a:r>
            <a:endParaRPr/>
          </a:p>
        </p:txBody>
      </p:sp>
      <p:sp>
        <p:nvSpPr>
          <p:cNvPr id="721"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L’attribut draggable mis a true permet de désactiver l’interdiction native du navigateur.</a:t>
            </a:r>
            <a:endParaRPr/>
          </a:p>
          <a:p>
            <a:pPr>
              <a:lnSpc>
                <a:spcPct val="100000"/>
              </a:lnSpc>
            </a:pPr>
            <a:endParaRPr/>
          </a:p>
          <a:p>
            <a:pPr>
              <a:lnSpc>
                <a:spcPct val="100000"/>
              </a:lnSpc>
              <a:buSzPct val="25000"/>
              <a:buFont typeface="Arial"/>
              <a:buChar char="•"/>
            </a:pPr>
            <a:r>
              <a:rPr lang="fr-FR" sz="2100">
                <a:solidFill>
                  <a:srgbClr val="000000"/>
                </a:solidFill>
                <a:latin typeface="Trebuchet MS"/>
              </a:rPr>
              <a:t>Pour définir une zone de destination, il suffit d’ajouter un événement drop sur l’élément concerné.</a:t>
            </a:r>
            <a:endParaRPr/>
          </a:p>
        </p:txBody>
      </p:sp>
      <p:sp>
        <p:nvSpPr>
          <p:cNvPr id="722"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987EC38F-F21A-4DD0-ACAB-03BF50077A9F}" type="slidenum">
              <a:rPr b="1" lang="fr-FR" sz="1400">
                <a:solidFill>
                  <a:srgbClr val="000000"/>
                </a:solidFill>
                <a:latin typeface="Trebuchet MS"/>
              </a:rPr>
              <a:t>&lt;numéro&gt;</a:t>
            </a:fld>
            <a:endParaRPr/>
          </a:p>
        </p:txBody>
      </p:sp>
    </p:spTree>
  </p:cSld>
  <p:timing>
    <p:tnLst>
      <p:par>
        <p:cTn id="373" dur="indefinite" restart="never" nodeType="tmRoot">
          <p:childTnLst>
            <p:seq>
              <p:cTn id="374" nodeType="mainSeq"/>
              <p:prevCondLst>
                <p:cond delay="0" evt="onPrev">
                  <p:tgtEl>
                    <p:sldTgt/>
                  </p:tgtEl>
                </p:cond>
              </p:prevCondLst>
              <p:nextCondLst>
                <p:cond delay="0" evt="onNext">
                  <p:tgtEl>
                    <p:sldTgt/>
                  </p:tgtEl>
                </p:cond>
              </p:nextCondLst>
            </p:seq>
          </p:childTnLst>
        </p:cTn>
      </p:par>
    </p:tnLst>
  </p:timing>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3"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Drag And Drop Api : Events</a:t>
            </a:r>
            <a:endParaRPr/>
          </a:p>
        </p:txBody>
      </p:sp>
      <p:sp>
        <p:nvSpPr>
          <p:cNvPr id="724" name="CustomShape 2"/>
          <p:cNvSpPr/>
          <p:nvPr/>
        </p:nvSpPr>
        <p:spPr>
          <a:xfrm>
            <a:off x="1404000" y="1425600"/>
            <a:ext cx="7198560" cy="4523760"/>
          </a:xfrm>
          <a:prstGeom prst="rect">
            <a:avLst/>
          </a:prstGeom>
          <a:noFill/>
          <a:ln>
            <a:noFill/>
          </a:ln>
        </p:spPr>
        <p:txBody>
          <a:bodyPr lIns="90000" rIns="90000" tIns="45000" bIns="45000"/>
          <a:p>
            <a:pPr lvl="1">
              <a:lnSpc>
                <a:spcPct val="100000"/>
              </a:lnSpc>
              <a:buFont typeface="Arial"/>
              <a:buChar char="•"/>
            </a:pPr>
            <a:r>
              <a:rPr lang="fr-FR" sz="2100">
                <a:solidFill>
                  <a:srgbClr val="000000"/>
                </a:solidFill>
                <a:latin typeface="Trebuchet MS"/>
              </a:rPr>
              <a:t>Il existe plusieurs événements rattachés à cette fonctionalité :</a:t>
            </a:r>
            <a:endParaRPr/>
          </a:p>
          <a:p>
            <a:pPr>
              <a:lnSpc>
                <a:spcPct val="100000"/>
              </a:lnSpc>
            </a:pPr>
            <a:endParaRPr/>
          </a:p>
          <a:p>
            <a:pPr lvl="2">
              <a:lnSpc>
                <a:spcPct val="100000"/>
              </a:lnSpc>
              <a:buSzPct val="25000"/>
              <a:buFont typeface="Arial"/>
              <a:buChar char="•"/>
            </a:pPr>
            <a:r>
              <a:rPr b="1" lang="fr-FR" sz="2100">
                <a:solidFill>
                  <a:srgbClr val="000000"/>
                </a:solidFill>
                <a:latin typeface="Trebuchet MS"/>
              </a:rPr>
              <a:t>dragstart</a:t>
            </a:r>
            <a:r>
              <a:rPr lang="fr-FR" sz="2100">
                <a:solidFill>
                  <a:srgbClr val="000000"/>
                </a:solidFill>
                <a:latin typeface="Trebuchet MS"/>
              </a:rPr>
              <a:t> : se déclenche lorsqu'un drag and drop d'une zone est commencé.</a:t>
            </a:r>
            <a:endParaRPr/>
          </a:p>
          <a:p>
            <a:pPr>
              <a:lnSpc>
                <a:spcPct val="100000"/>
              </a:lnSpc>
            </a:pPr>
            <a:endParaRPr/>
          </a:p>
          <a:p>
            <a:pPr lvl="2">
              <a:lnSpc>
                <a:spcPct val="100000"/>
              </a:lnSpc>
              <a:buSzPct val="25000"/>
              <a:buFont typeface="Arial"/>
              <a:buChar char="•"/>
            </a:pPr>
            <a:r>
              <a:rPr b="1" lang="fr-FR" sz="2100">
                <a:solidFill>
                  <a:srgbClr val="000000"/>
                </a:solidFill>
                <a:latin typeface="Trebuchet MS"/>
              </a:rPr>
              <a:t>Dragover </a:t>
            </a:r>
            <a:r>
              <a:rPr lang="fr-FR" sz="2100">
                <a:solidFill>
                  <a:srgbClr val="000000"/>
                </a:solidFill>
                <a:latin typeface="Trebuchet MS"/>
              </a:rPr>
              <a:t>: déclenché lorsqu'un drag and drop se situe au dessus de la zone concernée (potentiellement à répétition...).</a:t>
            </a:r>
            <a:endParaRPr/>
          </a:p>
          <a:p>
            <a:pPr>
              <a:lnSpc>
                <a:spcPct val="100000"/>
              </a:lnSpc>
            </a:pPr>
            <a:endParaRPr/>
          </a:p>
          <a:p>
            <a:pPr lvl="2">
              <a:lnSpc>
                <a:spcPct val="100000"/>
              </a:lnSpc>
              <a:buSzPct val="25000"/>
              <a:buFont typeface="Arial"/>
              <a:buChar char="•"/>
            </a:pPr>
            <a:r>
              <a:rPr b="1" lang="fr-FR" sz="2100">
                <a:solidFill>
                  <a:srgbClr val="000000"/>
                </a:solidFill>
                <a:latin typeface="Trebuchet MS"/>
              </a:rPr>
              <a:t>drop</a:t>
            </a:r>
            <a:r>
              <a:rPr lang="fr-FR" sz="2100">
                <a:solidFill>
                  <a:srgbClr val="000000"/>
                </a:solidFill>
                <a:latin typeface="Trebuchet MS"/>
              </a:rPr>
              <a:t> : déclenché lorsqu'un élément en cours de déplacement est relaché au dessus de la zone concernée.</a:t>
            </a:r>
            <a:endParaRPr/>
          </a:p>
          <a:p>
            <a:pPr>
              <a:lnSpc>
                <a:spcPct val="100000"/>
              </a:lnSpc>
            </a:pPr>
            <a:endParaRPr/>
          </a:p>
          <a:p>
            <a:pPr>
              <a:lnSpc>
                <a:spcPct val="100000"/>
              </a:lnSpc>
            </a:pPr>
            <a:endParaRPr/>
          </a:p>
        </p:txBody>
      </p:sp>
      <p:sp>
        <p:nvSpPr>
          <p:cNvPr id="725"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2657AD43-34B9-452E-8DFF-EF78897126D0}" type="slidenum">
              <a:rPr b="1" lang="fr-FR" sz="1400">
                <a:solidFill>
                  <a:srgbClr val="000000"/>
                </a:solidFill>
                <a:latin typeface="Trebuchet MS"/>
              </a:rPr>
              <a:t>&lt;numéro&gt;</a:t>
            </a:fld>
            <a:endParaRPr/>
          </a:p>
        </p:txBody>
      </p:sp>
    </p:spTree>
  </p:cSld>
  <p:timing>
    <p:tnLst>
      <p:par>
        <p:cTn id="375" dur="indefinite" restart="never" nodeType="tmRoot">
          <p:childTnLst>
            <p:seq>
              <p:cTn id="376" nodeType="mainSeq"/>
              <p:prevCondLst>
                <p:cond delay="0" evt="onPrev">
                  <p:tgtEl>
                    <p:sldTgt/>
                  </p:tgtEl>
                </p:cond>
              </p:prevCondLst>
              <p:nextCondLst>
                <p:cond delay="0" evt="onNext">
                  <p:tgtEl>
                    <p:sldTgt/>
                  </p:tgtEl>
                </p:cond>
              </p:nextCondLst>
            </p:seq>
          </p:childTnLst>
        </p:cTn>
      </p:par>
    </p:tnLst>
  </p:timing>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6"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Drag And Drop Api : Events</a:t>
            </a:r>
            <a:endParaRPr/>
          </a:p>
        </p:txBody>
      </p:sp>
      <p:sp>
        <p:nvSpPr>
          <p:cNvPr id="727" name="CustomShape 2"/>
          <p:cNvSpPr/>
          <p:nvPr/>
        </p:nvSpPr>
        <p:spPr>
          <a:xfrm>
            <a:off x="1404000" y="1425600"/>
            <a:ext cx="7198560" cy="4523760"/>
          </a:xfrm>
          <a:prstGeom prst="rect">
            <a:avLst/>
          </a:prstGeom>
          <a:noFill/>
          <a:ln>
            <a:noFill/>
          </a:ln>
        </p:spPr>
        <p:txBody>
          <a:bodyPr lIns="90000" rIns="90000" tIns="45000" bIns="45000"/>
          <a:p>
            <a:pPr lvl="2">
              <a:lnSpc>
                <a:spcPct val="100000"/>
              </a:lnSpc>
              <a:buSzPct val="25000"/>
              <a:buFont typeface="Arial"/>
              <a:buChar char="•"/>
            </a:pPr>
            <a:r>
              <a:rPr b="1" lang="fr-FR">
                <a:solidFill>
                  <a:srgbClr val="000000"/>
                </a:solidFill>
                <a:latin typeface="Trebuchet MS"/>
              </a:rPr>
              <a:t>Dragend</a:t>
            </a:r>
            <a:r>
              <a:rPr lang="fr-FR">
                <a:solidFill>
                  <a:srgbClr val="000000"/>
                </a:solidFill>
                <a:latin typeface="Trebuchet MS"/>
              </a:rPr>
              <a:t> : déclenché lorsqu'un drag and drop a été réalisé ou annulé.</a:t>
            </a:r>
            <a:endParaRPr/>
          </a:p>
          <a:p>
            <a:pPr>
              <a:lnSpc>
                <a:spcPct val="100000"/>
              </a:lnSpc>
            </a:pPr>
            <a:endParaRPr/>
          </a:p>
          <a:p>
            <a:pPr lvl="2">
              <a:lnSpc>
                <a:spcPct val="100000"/>
              </a:lnSpc>
              <a:buSzPct val="25000"/>
              <a:buFont typeface="Arial"/>
              <a:buChar char="•"/>
            </a:pPr>
            <a:r>
              <a:rPr b="1" lang="fr-FR">
                <a:solidFill>
                  <a:srgbClr val="000000"/>
                </a:solidFill>
                <a:latin typeface="Trebuchet MS"/>
              </a:rPr>
              <a:t>drag</a:t>
            </a:r>
            <a:r>
              <a:rPr lang="fr-FR">
                <a:solidFill>
                  <a:srgbClr val="000000"/>
                </a:solidFill>
                <a:latin typeface="Trebuchet MS"/>
              </a:rPr>
              <a:t> : déclenché pendant le déplacement (potentiellement à répétition...).</a:t>
            </a:r>
            <a:endParaRPr/>
          </a:p>
          <a:p>
            <a:pPr>
              <a:lnSpc>
                <a:spcPct val="100000"/>
              </a:lnSpc>
            </a:pPr>
            <a:endParaRPr/>
          </a:p>
          <a:p>
            <a:pPr lvl="2">
              <a:lnSpc>
                <a:spcPct val="100000"/>
              </a:lnSpc>
              <a:buSzPct val="25000"/>
              <a:buFont typeface="Arial"/>
              <a:buChar char="•"/>
            </a:pPr>
            <a:r>
              <a:rPr b="1" lang="fr-FR">
                <a:solidFill>
                  <a:srgbClr val="000000"/>
                </a:solidFill>
                <a:latin typeface="Trebuchet MS"/>
              </a:rPr>
              <a:t>dragenter </a:t>
            </a:r>
            <a:r>
              <a:rPr lang="fr-FR">
                <a:solidFill>
                  <a:srgbClr val="000000"/>
                </a:solidFill>
                <a:latin typeface="Trebuchet MS"/>
              </a:rPr>
              <a:t> : déclenché lorsqu'un drag and drop entre au dessus de la zone concernée.</a:t>
            </a:r>
            <a:endParaRPr/>
          </a:p>
          <a:p>
            <a:pPr>
              <a:lnSpc>
                <a:spcPct val="100000"/>
              </a:lnSpc>
            </a:pPr>
            <a:endParaRPr/>
          </a:p>
          <a:p>
            <a:pPr lvl="2">
              <a:lnSpc>
                <a:spcPct val="100000"/>
              </a:lnSpc>
              <a:buSzPct val="25000"/>
              <a:buFont typeface="Arial"/>
              <a:buChar char="•"/>
            </a:pPr>
            <a:r>
              <a:rPr b="1" lang="fr-FR">
                <a:solidFill>
                  <a:srgbClr val="000000"/>
                </a:solidFill>
                <a:latin typeface="Trebuchet MS"/>
              </a:rPr>
              <a:t>dragleave</a:t>
            </a:r>
            <a:r>
              <a:rPr lang="fr-FR">
                <a:solidFill>
                  <a:srgbClr val="000000"/>
                </a:solidFill>
                <a:latin typeface="Trebuchet MS"/>
              </a:rPr>
              <a:t>  : déclenché lorsqu'un drag and drop quitte la zone concernée.</a:t>
            </a:r>
            <a:endParaRPr/>
          </a:p>
          <a:p>
            <a:pPr>
              <a:lnSpc>
                <a:spcPct val="100000"/>
              </a:lnSpc>
            </a:pPr>
            <a:endParaRPr/>
          </a:p>
        </p:txBody>
      </p:sp>
      <p:sp>
        <p:nvSpPr>
          <p:cNvPr id="728"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9D5AC74E-D955-46B6-AE6A-892292AA9AB6}" type="slidenum">
              <a:rPr b="1" lang="fr-FR" sz="1400">
                <a:solidFill>
                  <a:srgbClr val="000000"/>
                </a:solidFill>
                <a:latin typeface="Trebuchet MS"/>
              </a:rPr>
              <a:t>&lt;numéro&gt;</a:t>
            </a:fld>
            <a:endParaRPr/>
          </a:p>
        </p:txBody>
      </p:sp>
    </p:spTree>
  </p:cSld>
  <p:timing>
    <p:tnLst>
      <p:par>
        <p:cTn id="377" dur="indefinite" restart="never" nodeType="tmRoot">
          <p:childTnLst>
            <p:seq>
              <p:cTn id="378"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CustomShape 1"/>
          <p:cNvSpPr/>
          <p:nvPr/>
        </p:nvSpPr>
        <p:spPr>
          <a:xfrm>
            <a:off x="396000" y="6310800"/>
            <a:ext cx="608040" cy="519840"/>
          </a:xfrm>
          <a:prstGeom prst="rect">
            <a:avLst/>
          </a:prstGeom>
          <a:noFill/>
          <a:ln>
            <a:noFill/>
          </a:ln>
        </p:spPr>
        <p:txBody>
          <a:bodyPr lIns="90000" rIns="90000" tIns="45000" bIns="45000" anchor="ctr"/>
          <a:p>
            <a:pPr algn="ctr">
              <a:lnSpc>
                <a:spcPct val="100000"/>
              </a:lnSpc>
            </a:pPr>
            <a:fld id="{B37E821F-3C09-43AC-805F-ABC0219E5DB9}" type="slidenum">
              <a:rPr b="1" lang="fr-FR" sz="1400">
                <a:solidFill>
                  <a:srgbClr val="000000"/>
                </a:solidFill>
                <a:latin typeface="Trebuchet MS"/>
              </a:rPr>
              <a:t>&lt;numéro&gt;</a:t>
            </a:fld>
            <a:endParaRPr/>
          </a:p>
        </p:txBody>
      </p:sp>
      <p:sp>
        <p:nvSpPr>
          <p:cNvPr id="172" name="CustomShape 2"/>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Comment positionner les éléments dans la page ?</a:t>
            </a:r>
            <a:endParaRPr/>
          </a:p>
        </p:txBody>
      </p:sp>
      <p:sp>
        <p:nvSpPr>
          <p:cNvPr id="173"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Démonstration du comportement des balises de type en ligne</a:t>
            </a:r>
            <a:endParaRPr/>
          </a:p>
          <a:p>
            <a:pPr>
              <a:lnSpc>
                <a:spcPct val="100000"/>
              </a:lnSpc>
            </a:pPr>
            <a:r>
              <a:rPr lang="fr-FR" sz="2100">
                <a:solidFill>
                  <a:srgbClr val="000000"/>
                </a:solidFill>
                <a:latin typeface="Trebuchet MS"/>
              </a:rPr>
              <a:t>	</a:t>
            </a:r>
            <a:r>
              <a:rPr lang="fr-FR" sz="2100">
                <a:solidFill>
                  <a:srgbClr val="000000"/>
                </a:solidFill>
                <a:latin typeface="Trebuchet MS"/>
              </a:rPr>
              <a:t>strong, a</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r>
              <a:rPr lang="fr-FR" sz="2100">
                <a:solidFill>
                  <a:srgbClr val="000000"/>
                </a:solidFill>
                <a:latin typeface="Trebuchet MS"/>
              </a:rPr>
              <a:t>	</a:t>
            </a:r>
            <a:r>
              <a:rPr lang="fr-FR" sz="2100">
                <a:solidFill>
                  <a:srgbClr val="000000"/>
                </a:solidFill>
                <a:latin typeface="Trebuchet MS"/>
              </a:rPr>
              <a:t>border: 2px dotted black;</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endParaRPr/>
          </a:p>
          <a:p>
            <a:pPr>
              <a:lnSpc>
                <a:spcPct val="100000"/>
              </a:lnSpc>
            </a:pPr>
            <a:r>
              <a:rPr lang="fr-FR" sz="2100">
                <a:solidFill>
                  <a:srgbClr val="000000"/>
                </a:solidFill>
                <a:latin typeface="Trebuchet MS"/>
              </a:rPr>
              <a:t>	</a:t>
            </a:r>
            <a:r>
              <a:rPr lang="fr-FR" sz="2100">
                <a:solidFill>
                  <a:srgbClr val="000000"/>
                </a:solidFill>
                <a:latin typeface="Trebuchet MS"/>
              </a:rPr>
              <a:t>Note: display:inline ou display: block</a:t>
            </a:r>
            <a:endParaRPr/>
          </a:p>
          <a:p>
            <a:pPr>
              <a:lnSpc>
                <a:spcPct val="100000"/>
              </a:lnSpc>
            </a:pP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9"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Drag And Drop Api : Exemple</a:t>
            </a:r>
            <a:endParaRPr/>
          </a:p>
        </p:txBody>
      </p:sp>
      <p:sp>
        <p:nvSpPr>
          <p:cNvPr id="730"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FD3BDE45-B8E8-495B-A495-B29DBB4C3405}" type="slidenum">
              <a:rPr b="1" lang="fr-FR" sz="1400">
                <a:solidFill>
                  <a:srgbClr val="000000"/>
                </a:solidFill>
                <a:latin typeface="Trebuchet MS"/>
              </a:rPr>
              <a:t>&lt;numéro&gt;</a:t>
            </a:fld>
            <a:endParaRPr/>
          </a:p>
        </p:txBody>
      </p:sp>
      <p:sp>
        <p:nvSpPr>
          <p:cNvPr id="731" name="CustomShape 3"/>
          <p:cNvSpPr/>
          <p:nvPr/>
        </p:nvSpPr>
        <p:spPr>
          <a:xfrm>
            <a:off x="755640" y="1628640"/>
            <a:ext cx="7466040" cy="4713480"/>
          </a:xfrm>
          <a:prstGeom prst="rect">
            <a:avLst/>
          </a:prstGeom>
          <a:noFill/>
          <a:ln>
            <a:noFill/>
          </a:ln>
        </p:spPr>
        <p:txBody>
          <a:bodyPr lIns="90000" rIns="90000" tIns="45000" bIns="45000"/>
          <a:p>
            <a:pPr>
              <a:lnSpc>
                <a:spcPct val="115000"/>
              </a:lnSpc>
            </a:pPr>
            <a:r>
              <a:rPr lang="fr-FR" sz="1200">
                <a:solidFill>
                  <a:srgbClr val="0000ff"/>
                </a:solidFill>
                <a:latin typeface="Courier New"/>
                <a:ea typeface="Calibri"/>
              </a:rPr>
              <a:t>&lt;</a:t>
            </a:r>
            <a:r>
              <a:rPr lang="fr-FR" sz="1200">
                <a:solidFill>
                  <a:srgbClr val="000000"/>
                </a:solidFill>
                <a:latin typeface="Courier New"/>
                <a:ea typeface="Calibri"/>
              </a:rPr>
              <a:t>div id</a:t>
            </a:r>
            <a:r>
              <a:rPr lang="fr-FR" sz="1200">
                <a:solidFill>
                  <a:srgbClr val="0000ff"/>
                </a:solidFill>
                <a:latin typeface="Courier New"/>
                <a:ea typeface="Calibri"/>
              </a:rPr>
              <a:t>=</a:t>
            </a:r>
            <a:r>
              <a:rPr lang="fr-FR" sz="1200">
                <a:solidFill>
                  <a:srgbClr val="009933"/>
                </a:solidFill>
                <a:latin typeface="Courier New"/>
                <a:ea typeface="Calibri"/>
              </a:rPr>
              <a:t>"element"</a:t>
            </a:r>
            <a:r>
              <a:rPr lang="fr-FR" sz="1200">
                <a:solidFill>
                  <a:srgbClr val="000000"/>
                </a:solidFill>
                <a:latin typeface="Courier New"/>
                <a:ea typeface="Calibri"/>
              </a:rPr>
              <a:t> draggable</a:t>
            </a:r>
            <a:r>
              <a:rPr lang="fr-FR" sz="1200">
                <a:solidFill>
                  <a:srgbClr val="0000ff"/>
                </a:solidFill>
                <a:latin typeface="Courier New"/>
                <a:ea typeface="Calibri"/>
              </a:rPr>
              <a:t>=</a:t>
            </a:r>
            <a:r>
              <a:rPr lang="fr-FR" sz="1200">
                <a:solidFill>
                  <a:srgbClr val="009933"/>
                </a:solidFill>
                <a:latin typeface="Courier New"/>
                <a:ea typeface="Calibri"/>
              </a:rPr>
              <a:t>"true"</a:t>
            </a:r>
            <a:r>
              <a:rPr lang="fr-FR" sz="1200">
                <a:solidFill>
                  <a:srgbClr val="0000ff"/>
                </a:solidFill>
                <a:latin typeface="Courier New"/>
                <a:ea typeface="Calibri"/>
              </a:rPr>
              <a:t>&gt;&lt;/</a:t>
            </a:r>
            <a:r>
              <a:rPr lang="fr-FR" sz="1200">
                <a:solidFill>
                  <a:srgbClr val="000000"/>
                </a:solidFill>
                <a:latin typeface="Courier New"/>
                <a:ea typeface="Calibri"/>
              </a:rPr>
              <a:t>div</a:t>
            </a:r>
            <a:r>
              <a:rPr lang="fr-FR" sz="1200">
                <a:solidFill>
                  <a:srgbClr val="0000ff"/>
                </a:solidFill>
                <a:latin typeface="Courier New"/>
                <a:ea typeface="Calibri"/>
              </a:rPr>
              <a:t>&gt;</a:t>
            </a:r>
            <a:endParaRPr/>
          </a:p>
          <a:p>
            <a:pPr>
              <a:lnSpc>
                <a:spcPct val="115000"/>
              </a:lnSpc>
            </a:pPr>
            <a:r>
              <a:rPr lang="fr-FR" sz="1200">
                <a:solidFill>
                  <a:srgbClr val="0000ff"/>
                </a:solidFill>
                <a:latin typeface="Courier New"/>
                <a:ea typeface="Calibri"/>
              </a:rPr>
              <a:t>&lt;</a:t>
            </a:r>
            <a:r>
              <a:rPr lang="fr-FR" sz="1200">
                <a:solidFill>
                  <a:srgbClr val="000000"/>
                </a:solidFill>
                <a:latin typeface="Courier New"/>
                <a:ea typeface="Calibri"/>
              </a:rPr>
              <a:t>div </a:t>
            </a:r>
            <a:r>
              <a:rPr lang="fr-FR" sz="1200">
                <a:solidFill>
                  <a:srgbClr val="0000ff"/>
                </a:solidFill>
                <a:latin typeface="Courier New"/>
                <a:ea typeface="Calibri"/>
              </a:rPr>
              <a:t>class=</a:t>
            </a:r>
            <a:r>
              <a:rPr lang="fr-FR" sz="1200">
                <a:solidFill>
                  <a:srgbClr val="009933"/>
                </a:solidFill>
                <a:latin typeface="Courier New"/>
                <a:ea typeface="Calibri"/>
              </a:rPr>
              <a:t>"box"</a:t>
            </a:r>
            <a:r>
              <a:rPr lang="fr-FR" sz="1200">
                <a:solidFill>
                  <a:srgbClr val="0000ff"/>
                </a:solidFill>
                <a:latin typeface="Courier New"/>
                <a:ea typeface="Calibri"/>
              </a:rPr>
              <a:t>&gt;&lt;/div&gt;</a:t>
            </a:r>
            <a:endParaRPr/>
          </a:p>
          <a:p>
            <a:pPr>
              <a:lnSpc>
                <a:spcPct val="115000"/>
              </a:lnSpc>
            </a:pPr>
            <a:r>
              <a:rPr lang="fr-FR" sz="1200">
                <a:solidFill>
                  <a:srgbClr val="0000ff"/>
                </a:solidFill>
                <a:latin typeface="Courier New"/>
                <a:ea typeface="Calibri"/>
              </a:rPr>
              <a:t>&lt;</a:t>
            </a:r>
            <a:r>
              <a:rPr lang="fr-FR" sz="1200">
                <a:solidFill>
                  <a:srgbClr val="000000"/>
                </a:solidFill>
                <a:latin typeface="Courier New"/>
                <a:ea typeface="Calibri"/>
              </a:rPr>
              <a:t>script</a:t>
            </a:r>
            <a:r>
              <a:rPr lang="fr-FR" sz="1200">
                <a:solidFill>
                  <a:srgbClr val="0000ff"/>
                </a:solidFill>
                <a:latin typeface="Courier New"/>
                <a:ea typeface="Calibri"/>
              </a:rPr>
              <a:t>&gt;</a:t>
            </a:r>
            <a:endParaRPr/>
          </a:p>
          <a:p>
            <a:pPr>
              <a:lnSpc>
                <a:spcPct val="115000"/>
              </a:lnSpc>
            </a:pPr>
            <a:r>
              <a:rPr lang="fr-FR" sz="1200">
                <a:solidFill>
                  <a:srgbClr val="0000ff"/>
                </a:solidFill>
                <a:latin typeface="Courier New"/>
                <a:ea typeface="Calibri"/>
              </a:rPr>
              <a:t>var</a:t>
            </a:r>
            <a:r>
              <a:rPr lang="fr-FR" sz="1200">
                <a:solidFill>
                  <a:srgbClr val="000000"/>
                </a:solidFill>
                <a:latin typeface="Courier New"/>
                <a:ea typeface="Calibri"/>
              </a:rPr>
              <a:t> elem </a:t>
            </a:r>
            <a:r>
              <a:rPr lang="fr-FR" sz="1200">
                <a:solidFill>
                  <a:srgbClr val="0000ff"/>
                </a:solidFill>
                <a:latin typeface="Courier New"/>
                <a:ea typeface="Calibri"/>
              </a:rPr>
              <a:t>=</a:t>
            </a:r>
            <a:r>
              <a:rPr lang="fr-FR" sz="1200">
                <a:solidFill>
                  <a:srgbClr val="000000"/>
                </a:solidFill>
                <a:latin typeface="Courier New"/>
                <a:ea typeface="Calibri"/>
              </a:rPr>
              <a:t> document</a:t>
            </a:r>
            <a:r>
              <a:rPr lang="fr-FR" sz="1200">
                <a:solidFill>
                  <a:srgbClr val="0000ff"/>
                </a:solidFill>
                <a:latin typeface="Courier New"/>
                <a:ea typeface="Calibri"/>
              </a:rPr>
              <a:t>.</a:t>
            </a:r>
            <a:r>
              <a:rPr lang="fr-FR" sz="1200">
                <a:solidFill>
                  <a:srgbClr val="000000"/>
                </a:solidFill>
                <a:latin typeface="Courier New"/>
                <a:ea typeface="Calibri"/>
              </a:rPr>
              <a:t>querySelector(</a:t>
            </a:r>
            <a:r>
              <a:rPr lang="fr-FR" sz="1200">
                <a:solidFill>
                  <a:srgbClr val="009933"/>
                </a:solidFill>
                <a:latin typeface="Courier New"/>
                <a:ea typeface="Calibri"/>
              </a:rPr>
              <a:t>"#element"</a:t>
            </a:r>
            <a:r>
              <a:rPr lang="fr-FR" sz="1200">
                <a:solidFill>
                  <a:srgbClr val="000000"/>
                </a:solidFill>
                <a:latin typeface="Courier New"/>
                <a:ea typeface="Calibri"/>
              </a:rPr>
              <a:t>)</a:t>
            </a:r>
            <a:r>
              <a:rPr lang="fr-FR" sz="1200">
                <a:solidFill>
                  <a:srgbClr val="0000ff"/>
                </a:solidFill>
                <a:latin typeface="Courier New"/>
                <a:ea typeface="Calibri"/>
              </a:rPr>
              <a:t>;</a:t>
            </a:r>
            <a:endParaRPr/>
          </a:p>
          <a:p>
            <a:pPr>
              <a:lnSpc>
                <a:spcPct val="115000"/>
              </a:lnSpc>
            </a:pPr>
            <a:r>
              <a:rPr lang="fr-FR" sz="1200">
                <a:solidFill>
                  <a:srgbClr val="0000ff"/>
                </a:solidFill>
                <a:latin typeface="Courier New"/>
                <a:ea typeface="Calibri"/>
              </a:rPr>
              <a:t>var</a:t>
            </a:r>
            <a:r>
              <a:rPr lang="fr-FR" sz="1200">
                <a:solidFill>
                  <a:srgbClr val="000000"/>
                </a:solidFill>
                <a:latin typeface="Courier New"/>
                <a:ea typeface="Calibri"/>
              </a:rPr>
              <a:t> box </a:t>
            </a:r>
            <a:r>
              <a:rPr lang="fr-FR" sz="1200">
                <a:solidFill>
                  <a:srgbClr val="0000ff"/>
                </a:solidFill>
                <a:latin typeface="Courier New"/>
                <a:ea typeface="Calibri"/>
              </a:rPr>
              <a:t>=</a:t>
            </a:r>
            <a:r>
              <a:rPr lang="fr-FR" sz="1200">
                <a:solidFill>
                  <a:srgbClr val="000000"/>
                </a:solidFill>
                <a:latin typeface="Courier New"/>
                <a:ea typeface="Calibri"/>
              </a:rPr>
              <a:t> document</a:t>
            </a:r>
            <a:r>
              <a:rPr lang="fr-FR" sz="1200">
                <a:solidFill>
                  <a:srgbClr val="0000ff"/>
                </a:solidFill>
                <a:latin typeface="Courier New"/>
                <a:ea typeface="Calibri"/>
              </a:rPr>
              <a:t>.</a:t>
            </a:r>
            <a:r>
              <a:rPr lang="fr-FR" sz="1200">
                <a:solidFill>
                  <a:srgbClr val="000000"/>
                </a:solidFill>
                <a:latin typeface="Courier New"/>
                <a:ea typeface="Calibri"/>
              </a:rPr>
              <a:t>querySelector(</a:t>
            </a:r>
            <a:r>
              <a:rPr lang="fr-FR" sz="1200">
                <a:solidFill>
                  <a:srgbClr val="009933"/>
                </a:solidFill>
                <a:latin typeface="Courier New"/>
                <a:ea typeface="Calibri"/>
              </a:rPr>
              <a:t>".box"</a:t>
            </a:r>
            <a:r>
              <a:rPr lang="fr-FR" sz="1200">
                <a:solidFill>
                  <a:srgbClr val="000000"/>
                </a:solidFill>
                <a:latin typeface="Courier New"/>
                <a:ea typeface="Calibri"/>
              </a:rPr>
              <a:t>)</a:t>
            </a:r>
            <a:r>
              <a:rPr lang="fr-FR" sz="1200">
                <a:solidFill>
                  <a:srgbClr val="0000ff"/>
                </a:solidFill>
                <a:latin typeface="Courier New"/>
                <a:ea typeface="Calibri"/>
              </a:rPr>
              <a:t>;</a:t>
            </a:r>
            <a:endParaRPr/>
          </a:p>
          <a:p>
            <a:pPr>
              <a:lnSpc>
                <a:spcPct val="115000"/>
              </a:lnSpc>
            </a:pPr>
            <a:r>
              <a:rPr lang="fr-FR" sz="1200">
                <a:solidFill>
                  <a:srgbClr val="000000"/>
                </a:solidFill>
                <a:latin typeface="Courier New"/>
                <a:ea typeface="Calibri"/>
              </a:rPr>
              <a:t>elem</a:t>
            </a:r>
            <a:r>
              <a:rPr lang="fr-FR" sz="1200">
                <a:solidFill>
                  <a:srgbClr val="0000ff"/>
                </a:solidFill>
                <a:latin typeface="Courier New"/>
                <a:ea typeface="Calibri"/>
              </a:rPr>
              <a:t>.</a:t>
            </a:r>
            <a:r>
              <a:rPr lang="fr-FR" sz="1200">
                <a:solidFill>
                  <a:srgbClr val="000000"/>
                </a:solidFill>
                <a:latin typeface="Courier New"/>
                <a:ea typeface="Calibri"/>
              </a:rPr>
              <a:t>addEventListener(</a:t>
            </a:r>
            <a:r>
              <a:rPr lang="fr-FR" sz="1200">
                <a:solidFill>
                  <a:srgbClr val="009933"/>
                </a:solidFill>
                <a:latin typeface="Courier New"/>
                <a:ea typeface="Calibri"/>
              </a:rPr>
              <a:t>"dragstart"</a:t>
            </a:r>
            <a:r>
              <a:rPr lang="fr-FR" sz="1200">
                <a:solidFill>
                  <a:srgbClr val="0000ff"/>
                </a:solidFill>
                <a:latin typeface="Courier New"/>
                <a:ea typeface="Calibri"/>
              </a:rPr>
              <a:t>,function</a:t>
            </a:r>
            <a:r>
              <a:rPr lang="fr-FR" sz="1200">
                <a:solidFill>
                  <a:srgbClr val="000000"/>
                </a:solidFill>
                <a:latin typeface="Courier New"/>
                <a:ea typeface="Calibri"/>
              </a:rPr>
              <a:t>(e){</a:t>
            </a:r>
            <a:r>
              <a:rPr lang="fr-FR" sz="1200">
                <a:solidFill>
                  <a:srgbClr val="000000"/>
                </a:solidFill>
                <a:latin typeface="Courier New"/>
                <a:ea typeface="Calibri"/>
              </a:rPr>
              <a:t>	</a:t>
            </a:r>
            <a:r>
              <a:rPr lang="fr-FR" sz="1200">
                <a:solidFill>
                  <a:srgbClr val="000000"/>
                </a:solidFill>
                <a:latin typeface="Courier New"/>
                <a:ea typeface="Calibri"/>
              </a:rPr>
              <a:t>e</a:t>
            </a:r>
            <a:r>
              <a:rPr lang="fr-FR" sz="1200">
                <a:solidFill>
                  <a:srgbClr val="0000ff"/>
                </a:solidFill>
                <a:latin typeface="Courier New"/>
                <a:ea typeface="Calibri"/>
              </a:rPr>
              <a:t>.</a:t>
            </a:r>
            <a:r>
              <a:rPr lang="fr-FR" sz="1200">
                <a:solidFill>
                  <a:srgbClr val="000000"/>
                </a:solidFill>
                <a:latin typeface="Courier New"/>
                <a:ea typeface="Calibri"/>
              </a:rPr>
              <a:t>dataTransfer</a:t>
            </a:r>
            <a:r>
              <a:rPr lang="fr-FR" sz="1200">
                <a:solidFill>
                  <a:srgbClr val="0000ff"/>
                </a:solidFill>
                <a:latin typeface="Courier New"/>
                <a:ea typeface="Calibri"/>
              </a:rPr>
              <a:t>.</a:t>
            </a:r>
            <a:r>
              <a:rPr lang="fr-FR" sz="1200">
                <a:solidFill>
                  <a:srgbClr val="000000"/>
                </a:solidFill>
                <a:latin typeface="Courier New"/>
                <a:ea typeface="Calibri"/>
              </a:rPr>
              <a:t>effectAllowed</a:t>
            </a:r>
            <a:r>
              <a:rPr lang="fr-FR" sz="1200">
                <a:solidFill>
                  <a:srgbClr val="0000ff"/>
                </a:solidFill>
                <a:latin typeface="Courier New"/>
                <a:ea typeface="Calibri"/>
              </a:rPr>
              <a:t>=</a:t>
            </a:r>
            <a:r>
              <a:rPr lang="fr-FR" sz="1200">
                <a:solidFill>
                  <a:srgbClr val="009933"/>
                </a:solidFill>
                <a:latin typeface="Courier New"/>
                <a:ea typeface="Calibri"/>
              </a:rPr>
              <a:t>"move"</a:t>
            </a:r>
            <a:r>
              <a:rPr lang="fr-FR" sz="1200">
                <a:solidFill>
                  <a:srgbClr val="0000ff"/>
                </a:solidFill>
                <a:latin typeface="Courier New"/>
                <a:ea typeface="Calibri"/>
              </a:rPr>
              <a:t>;</a:t>
            </a:r>
            <a:r>
              <a:rPr lang="fr-FR" sz="1200">
                <a:solidFill>
                  <a:srgbClr val="000000"/>
                </a:solidFill>
                <a:latin typeface="Courier New"/>
                <a:ea typeface="Calibri"/>
              </a:rPr>
              <a:t>	</a:t>
            </a:r>
            <a:r>
              <a:rPr lang="fr-FR" sz="1200">
                <a:solidFill>
                  <a:srgbClr val="000000"/>
                </a:solidFill>
                <a:latin typeface="Courier New"/>
                <a:ea typeface="Calibri"/>
              </a:rPr>
              <a:t>e</a:t>
            </a:r>
            <a:r>
              <a:rPr lang="fr-FR" sz="1200">
                <a:solidFill>
                  <a:srgbClr val="0000ff"/>
                </a:solidFill>
                <a:latin typeface="Courier New"/>
                <a:ea typeface="Calibri"/>
              </a:rPr>
              <a:t>.</a:t>
            </a:r>
            <a:r>
              <a:rPr lang="fr-FR" sz="1200">
                <a:solidFill>
                  <a:srgbClr val="000000"/>
                </a:solidFill>
                <a:latin typeface="Courier New"/>
                <a:ea typeface="Calibri"/>
              </a:rPr>
              <a:t>dataTransfer</a:t>
            </a:r>
            <a:r>
              <a:rPr lang="fr-FR" sz="1200">
                <a:solidFill>
                  <a:srgbClr val="0000ff"/>
                </a:solidFill>
                <a:latin typeface="Courier New"/>
                <a:ea typeface="Calibri"/>
              </a:rPr>
              <a:t>.</a:t>
            </a:r>
            <a:r>
              <a:rPr lang="fr-FR" sz="1200">
                <a:solidFill>
                  <a:srgbClr val="000000"/>
                </a:solidFill>
                <a:latin typeface="Courier New"/>
                <a:ea typeface="Calibri"/>
              </a:rPr>
              <a:t>setData(</a:t>
            </a:r>
            <a:r>
              <a:rPr lang="fr-FR" sz="1200">
                <a:solidFill>
                  <a:srgbClr val="009933"/>
                </a:solidFill>
                <a:latin typeface="Courier New"/>
                <a:ea typeface="Calibri"/>
              </a:rPr>
              <a:t>"Text"</a:t>
            </a:r>
            <a:r>
              <a:rPr lang="fr-FR" sz="1200">
                <a:solidFill>
                  <a:srgbClr val="0000ff"/>
                </a:solidFill>
                <a:latin typeface="Courier New"/>
                <a:ea typeface="Calibri"/>
              </a:rPr>
              <a:t>,</a:t>
            </a:r>
            <a:r>
              <a:rPr lang="fr-FR" sz="1200">
                <a:solidFill>
                  <a:srgbClr val="000000"/>
                </a:solidFill>
                <a:latin typeface="Courier New"/>
                <a:ea typeface="Calibri"/>
              </a:rPr>
              <a:t>e</a:t>
            </a:r>
            <a:r>
              <a:rPr lang="fr-FR" sz="1200">
                <a:solidFill>
                  <a:srgbClr val="0000ff"/>
                </a:solidFill>
                <a:latin typeface="Courier New"/>
                <a:ea typeface="Calibri"/>
              </a:rPr>
              <a:t>.</a:t>
            </a:r>
            <a:r>
              <a:rPr lang="fr-FR" sz="1200">
                <a:solidFill>
                  <a:srgbClr val="000000"/>
                </a:solidFill>
                <a:latin typeface="Courier New"/>
                <a:ea typeface="Calibri"/>
              </a:rPr>
              <a:t>target</a:t>
            </a:r>
            <a:r>
              <a:rPr lang="fr-FR" sz="1200">
                <a:solidFill>
                  <a:srgbClr val="0000ff"/>
                </a:solidFill>
                <a:latin typeface="Courier New"/>
                <a:ea typeface="Calibri"/>
              </a:rPr>
              <a:t>.</a:t>
            </a:r>
            <a:r>
              <a:rPr lang="fr-FR" sz="1200">
                <a:solidFill>
                  <a:srgbClr val="000000"/>
                </a:solidFill>
                <a:latin typeface="Courier New"/>
                <a:ea typeface="Calibri"/>
              </a:rPr>
              <a:t>id)</a:t>
            </a:r>
            <a:r>
              <a:rPr lang="fr-FR" sz="1200">
                <a:solidFill>
                  <a:srgbClr val="0000ff"/>
                </a:solidFill>
                <a:latin typeface="Courier New"/>
                <a:ea typeface="Calibri"/>
              </a:rPr>
              <a:t>;</a:t>
            </a:r>
            <a:endParaRPr/>
          </a:p>
          <a:p>
            <a:pPr>
              <a:lnSpc>
                <a:spcPct val="115000"/>
              </a:lnSpc>
            </a:pPr>
            <a:r>
              <a:rPr lang="fr-FR" sz="1200">
                <a:solidFill>
                  <a:srgbClr val="000000"/>
                </a:solidFill>
                <a:latin typeface="Courier New"/>
                <a:ea typeface="Calibri"/>
              </a:rPr>
              <a:t>})</a:t>
            </a:r>
            <a:r>
              <a:rPr lang="fr-FR" sz="1200">
                <a:solidFill>
                  <a:srgbClr val="000000"/>
                </a:solidFill>
                <a:latin typeface="Courier New"/>
                <a:ea typeface="Calibri"/>
              </a:rPr>
              <a:t>	</a:t>
            </a:r>
            <a:endParaRPr/>
          </a:p>
          <a:p>
            <a:pPr>
              <a:lnSpc>
                <a:spcPct val="115000"/>
              </a:lnSpc>
            </a:pPr>
            <a:r>
              <a:rPr lang="fr-FR" sz="1200">
                <a:solidFill>
                  <a:srgbClr val="000000"/>
                </a:solidFill>
                <a:latin typeface="Courier New"/>
                <a:ea typeface="Calibri"/>
              </a:rPr>
              <a:t>box</a:t>
            </a:r>
            <a:r>
              <a:rPr lang="fr-FR" sz="1200">
                <a:solidFill>
                  <a:srgbClr val="0000ff"/>
                </a:solidFill>
                <a:latin typeface="Courier New"/>
                <a:ea typeface="Calibri"/>
              </a:rPr>
              <a:t>.</a:t>
            </a:r>
            <a:r>
              <a:rPr lang="fr-FR" sz="1200">
                <a:solidFill>
                  <a:srgbClr val="000000"/>
                </a:solidFill>
                <a:latin typeface="Courier New"/>
                <a:ea typeface="Calibri"/>
              </a:rPr>
              <a:t>addEventListener(</a:t>
            </a:r>
            <a:r>
              <a:rPr lang="fr-FR" sz="1200">
                <a:solidFill>
                  <a:srgbClr val="009933"/>
                </a:solidFill>
                <a:latin typeface="Courier New"/>
                <a:ea typeface="Calibri"/>
              </a:rPr>
              <a:t>"dragover"</a:t>
            </a:r>
            <a:r>
              <a:rPr lang="fr-FR" sz="1200">
                <a:solidFill>
                  <a:srgbClr val="0000ff"/>
                </a:solidFill>
                <a:latin typeface="Courier New"/>
                <a:ea typeface="Calibri"/>
              </a:rPr>
              <a:t>,function</a:t>
            </a:r>
            <a:r>
              <a:rPr lang="fr-FR" sz="1200">
                <a:solidFill>
                  <a:srgbClr val="000000"/>
                </a:solidFill>
                <a:latin typeface="Courier New"/>
                <a:ea typeface="Calibri"/>
              </a:rPr>
              <a:t>(e){</a:t>
            </a:r>
            <a:endParaRPr/>
          </a:p>
          <a:p>
            <a:pPr>
              <a:lnSpc>
                <a:spcPct val="115000"/>
              </a:lnSpc>
            </a:pPr>
            <a:r>
              <a:rPr lang="fr-FR" sz="1200">
                <a:solidFill>
                  <a:srgbClr val="000000"/>
                </a:solidFill>
                <a:latin typeface="Courier New"/>
                <a:ea typeface="Calibri"/>
              </a:rPr>
              <a:t>    </a:t>
            </a:r>
            <a:r>
              <a:rPr lang="fr-FR" sz="1200">
                <a:solidFill>
                  <a:srgbClr val="000000"/>
                </a:solidFill>
                <a:latin typeface="Courier New"/>
                <a:ea typeface="Calibri"/>
              </a:rPr>
              <a:t>e</a:t>
            </a:r>
            <a:r>
              <a:rPr lang="fr-FR" sz="1200">
                <a:solidFill>
                  <a:srgbClr val="0000ff"/>
                </a:solidFill>
                <a:latin typeface="Courier New"/>
                <a:ea typeface="Calibri"/>
              </a:rPr>
              <a:t>.</a:t>
            </a:r>
            <a:r>
              <a:rPr lang="fr-FR" sz="1200">
                <a:solidFill>
                  <a:srgbClr val="000000"/>
                </a:solidFill>
                <a:latin typeface="Courier New"/>
                <a:ea typeface="Calibri"/>
              </a:rPr>
              <a:t>preventDefault()</a:t>
            </a:r>
            <a:r>
              <a:rPr lang="fr-FR" sz="1200">
                <a:solidFill>
                  <a:srgbClr val="0000ff"/>
                </a:solidFill>
                <a:latin typeface="Courier New"/>
                <a:ea typeface="Calibri"/>
              </a:rPr>
              <a:t>;</a:t>
            </a:r>
            <a:endParaRPr/>
          </a:p>
          <a:p>
            <a:pPr>
              <a:lnSpc>
                <a:spcPct val="115000"/>
              </a:lnSpc>
            </a:pPr>
            <a:r>
              <a:rPr lang="fr-FR" sz="1200">
                <a:solidFill>
                  <a:srgbClr val="000000"/>
                </a:solidFill>
                <a:latin typeface="Courier New"/>
                <a:ea typeface="Calibri"/>
              </a:rPr>
              <a:t>})</a:t>
            </a:r>
            <a:r>
              <a:rPr lang="fr-FR" sz="1200">
                <a:solidFill>
                  <a:srgbClr val="000000"/>
                </a:solidFill>
                <a:latin typeface="Courier New"/>
                <a:ea typeface="Calibri"/>
              </a:rPr>
              <a:t>	</a:t>
            </a:r>
            <a:endParaRPr/>
          </a:p>
          <a:p>
            <a:pPr>
              <a:lnSpc>
                <a:spcPct val="115000"/>
              </a:lnSpc>
            </a:pPr>
            <a:r>
              <a:rPr lang="fr-FR" sz="1200">
                <a:solidFill>
                  <a:srgbClr val="000000"/>
                </a:solidFill>
                <a:latin typeface="Courier New"/>
                <a:ea typeface="Calibri"/>
              </a:rPr>
              <a:t>box</a:t>
            </a:r>
            <a:r>
              <a:rPr lang="fr-FR" sz="1200">
                <a:solidFill>
                  <a:srgbClr val="0000ff"/>
                </a:solidFill>
                <a:latin typeface="Courier New"/>
                <a:ea typeface="Calibri"/>
              </a:rPr>
              <a:t>.</a:t>
            </a:r>
            <a:r>
              <a:rPr lang="fr-FR" sz="1200">
                <a:solidFill>
                  <a:srgbClr val="000000"/>
                </a:solidFill>
                <a:latin typeface="Courier New"/>
                <a:ea typeface="Calibri"/>
              </a:rPr>
              <a:t>addEventListener(</a:t>
            </a:r>
            <a:r>
              <a:rPr lang="fr-FR" sz="1200">
                <a:solidFill>
                  <a:srgbClr val="009933"/>
                </a:solidFill>
                <a:latin typeface="Courier New"/>
                <a:ea typeface="Calibri"/>
              </a:rPr>
              <a:t>"drop"</a:t>
            </a:r>
            <a:r>
              <a:rPr lang="fr-FR" sz="1200">
                <a:solidFill>
                  <a:srgbClr val="0000ff"/>
                </a:solidFill>
                <a:latin typeface="Courier New"/>
                <a:ea typeface="Calibri"/>
              </a:rPr>
              <a:t>,function</a:t>
            </a:r>
            <a:r>
              <a:rPr lang="fr-FR" sz="1200">
                <a:solidFill>
                  <a:srgbClr val="000000"/>
                </a:solidFill>
                <a:latin typeface="Courier New"/>
                <a:ea typeface="Calibri"/>
              </a:rPr>
              <a:t>(e){</a:t>
            </a:r>
            <a:endParaRPr/>
          </a:p>
          <a:p>
            <a:pPr>
              <a:lnSpc>
                <a:spcPct val="115000"/>
              </a:lnSpc>
            </a:pPr>
            <a:r>
              <a:rPr lang="fr-FR" sz="1200">
                <a:solidFill>
                  <a:srgbClr val="000000"/>
                </a:solidFill>
                <a:latin typeface="Courier New"/>
                <a:ea typeface="Calibri"/>
              </a:rPr>
              <a:t>           </a:t>
            </a:r>
            <a:r>
              <a:rPr lang="fr-FR" sz="1200">
                <a:solidFill>
                  <a:srgbClr val="000000"/>
                </a:solidFill>
                <a:latin typeface="Courier New"/>
                <a:ea typeface="Calibri"/>
              </a:rPr>
              <a:t>e</a:t>
            </a:r>
            <a:r>
              <a:rPr lang="fr-FR" sz="1200">
                <a:solidFill>
                  <a:srgbClr val="0000ff"/>
                </a:solidFill>
                <a:latin typeface="Courier New"/>
                <a:ea typeface="Calibri"/>
              </a:rPr>
              <a:t>.</a:t>
            </a:r>
            <a:r>
              <a:rPr lang="fr-FR" sz="1200">
                <a:solidFill>
                  <a:srgbClr val="000000"/>
                </a:solidFill>
                <a:latin typeface="Courier New"/>
                <a:ea typeface="Calibri"/>
              </a:rPr>
              <a:t>preventDefault()</a:t>
            </a:r>
            <a:r>
              <a:rPr lang="fr-FR" sz="1200">
                <a:solidFill>
                  <a:srgbClr val="0000ff"/>
                </a:solidFill>
                <a:latin typeface="Courier New"/>
                <a:ea typeface="Calibri"/>
              </a:rPr>
              <a:t>;</a:t>
            </a:r>
            <a:r>
              <a:rPr lang="fr-FR" sz="1200">
                <a:solidFill>
                  <a:srgbClr val="000000"/>
                </a:solidFill>
                <a:latin typeface="Courier New"/>
                <a:ea typeface="Calibri"/>
              </a:rPr>
              <a:t>	</a:t>
            </a:r>
            <a:endParaRPr/>
          </a:p>
          <a:p>
            <a:pPr>
              <a:lnSpc>
                <a:spcPct val="115000"/>
              </a:lnSpc>
            </a:pPr>
            <a:r>
              <a:rPr lang="fr-FR" sz="1200">
                <a:solidFill>
                  <a:srgbClr val="000000"/>
                </a:solidFill>
                <a:latin typeface="Courier New"/>
                <a:ea typeface="Calibri"/>
              </a:rPr>
              <a:t>	</a:t>
            </a:r>
            <a:r>
              <a:rPr lang="fr-FR" sz="1200">
                <a:solidFill>
                  <a:srgbClr val="000000"/>
                </a:solidFill>
                <a:latin typeface="Courier New"/>
                <a:ea typeface="Calibri"/>
              </a:rPr>
              <a:t>	</a:t>
            </a:r>
            <a:r>
              <a:rPr lang="fr-FR" sz="1200">
                <a:solidFill>
                  <a:srgbClr val="0000ff"/>
                </a:solidFill>
                <a:latin typeface="Courier New"/>
                <a:ea typeface="Calibri"/>
              </a:rPr>
              <a:t>var</a:t>
            </a:r>
            <a:r>
              <a:rPr lang="fr-FR" sz="1200">
                <a:solidFill>
                  <a:srgbClr val="000000"/>
                </a:solidFill>
                <a:latin typeface="Courier New"/>
                <a:ea typeface="Calibri"/>
              </a:rPr>
              <a:t> elem </a:t>
            </a:r>
            <a:r>
              <a:rPr lang="fr-FR" sz="1200">
                <a:solidFill>
                  <a:srgbClr val="0000ff"/>
                </a:solidFill>
                <a:latin typeface="Courier New"/>
                <a:ea typeface="Calibri"/>
              </a:rPr>
              <a:t>=</a:t>
            </a:r>
            <a:r>
              <a:rPr lang="fr-FR" sz="1200">
                <a:solidFill>
                  <a:srgbClr val="000000"/>
                </a:solidFill>
                <a:latin typeface="Courier New"/>
                <a:ea typeface="Calibri"/>
              </a:rPr>
              <a:t> e</a:t>
            </a:r>
            <a:r>
              <a:rPr lang="fr-FR" sz="1200">
                <a:solidFill>
                  <a:srgbClr val="0000ff"/>
                </a:solidFill>
                <a:latin typeface="Courier New"/>
                <a:ea typeface="Calibri"/>
              </a:rPr>
              <a:t>.</a:t>
            </a:r>
            <a:r>
              <a:rPr lang="fr-FR" sz="1200">
                <a:solidFill>
                  <a:srgbClr val="000000"/>
                </a:solidFill>
                <a:latin typeface="Courier New"/>
                <a:ea typeface="Calibri"/>
              </a:rPr>
              <a:t>dataTransfer</a:t>
            </a:r>
            <a:r>
              <a:rPr lang="fr-FR" sz="1200">
                <a:solidFill>
                  <a:srgbClr val="0000ff"/>
                </a:solidFill>
                <a:latin typeface="Courier New"/>
                <a:ea typeface="Calibri"/>
              </a:rPr>
              <a:t>.</a:t>
            </a:r>
            <a:r>
              <a:rPr lang="fr-FR" sz="1200">
                <a:solidFill>
                  <a:srgbClr val="000000"/>
                </a:solidFill>
                <a:latin typeface="Courier New"/>
                <a:ea typeface="Calibri"/>
              </a:rPr>
              <a:t>getData(</a:t>
            </a:r>
            <a:r>
              <a:rPr lang="fr-FR" sz="1200">
                <a:solidFill>
                  <a:srgbClr val="009933"/>
                </a:solidFill>
                <a:latin typeface="Courier New"/>
                <a:ea typeface="Calibri"/>
              </a:rPr>
              <a:t>"Text"</a:t>
            </a:r>
            <a:r>
              <a:rPr lang="fr-FR" sz="1200">
                <a:solidFill>
                  <a:srgbClr val="000000"/>
                </a:solidFill>
                <a:latin typeface="Courier New"/>
                <a:ea typeface="Calibri"/>
              </a:rPr>
              <a:t>)</a:t>
            </a:r>
            <a:r>
              <a:rPr lang="fr-FR" sz="1200">
                <a:solidFill>
                  <a:srgbClr val="0000ff"/>
                </a:solidFill>
                <a:latin typeface="Courier New"/>
                <a:ea typeface="Calibri"/>
              </a:rPr>
              <a:t>;</a:t>
            </a:r>
            <a:r>
              <a:rPr lang="fr-FR" sz="1200">
                <a:solidFill>
                  <a:srgbClr val="000000"/>
                </a:solidFill>
                <a:latin typeface="Courier New"/>
                <a:ea typeface="Calibri"/>
              </a:rPr>
              <a:t>	</a:t>
            </a:r>
            <a:r>
              <a:rPr lang="fr-FR" sz="1200">
                <a:solidFill>
                  <a:srgbClr val="000000"/>
                </a:solidFill>
                <a:latin typeface="Courier New"/>
                <a:ea typeface="Calibri"/>
              </a:rPr>
              <a:t>e</a:t>
            </a:r>
            <a:r>
              <a:rPr lang="fr-FR" sz="1200">
                <a:solidFill>
                  <a:srgbClr val="0000ff"/>
                </a:solidFill>
                <a:latin typeface="Courier New"/>
                <a:ea typeface="Calibri"/>
              </a:rPr>
              <a:t>.</a:t>
            </a:r>
            <a:r>
              <a:rPr lang="fr-FR" sz="1200">
                <a:solidFill>
                  <a:srgbClr val="000000"/>
                </a:solidFill>
                <a:latin typeface="Courier New"/>
                <a:ea typeface="Calibri"/>
              </a:rPr>
              <a:t>target</a:t>
            </a:r>
            <a:r>
              <a:rPr lang="fr-FR" sz="1200">
                <a:solidFill>
                  <a:srgbClr val="0000ff"/>
                </a:solidFill>
                <a:latin typeface="Courier New"/>
                <a:ea typeface="Calibri"/>
              </a:rPr>
              <a:t>.</a:t>
            </a:r>
            <a:r>
              <a:rPr lang="fr-FR" sz="1200">
                <a:solidFill>
                  <a:srgbClr val="000000"/>
                </a:solidFill>
                <a:latin typeface="Courier New"/>
                <a:ea typeface="Calibri"/>
              </a:rPr>
              <a:t>appendChild(document</a:t>
            </a:r>
            <a:r>
              <a:rPr lang="fr-FR" sz="1200">
                <a:solidFill>
                  <a:srgbClr val="0000ff"/>
                </a:solidFill>
                <a:latin typeface="Courier New"/>
                <a:ea typeface="Calibri"/>
              </a:rPr>
              <a:t>.</a:t>
            </a:r>
            <a:r>
              <a:rPr lang="fr-FR" sz="1200">
                <a:solidFill>
                  <a:srgbClr val="000000"/>
                </a:solidFill>
                <a:latin typeface="Courier New"/>
                <a:ea typeface="Calibri"/>
              </a:rPr>
              <a:t>getElementById(elem))</a:t>
            </a:r>
            <a:r>
              <a:rPr lang="fr-FR" sz="1200">
                <a:solidFill>
                  <a:srgbClr val="0000ff"/>
                </a:solidFill>
                <a:latin typeface="Courier New"/>
                <a:ea typeface="Calibri"/>
              </a:rPr>
              <a:t>;</a:t>
            </a:r>
            <a:r>
              <a:rPr lang="fr-FR" sz="1200">
                <a:solidFill>
                  <a:srgbClr val="000000"/>
                </a:solidFill>
                <a:latin typeface="Courier New"/>
                <a:ea typeface="Calibri"/>
              </a:rPr>
              <a:t>})</a:t>
            </a:r>
            <a:endParaRPr/>
          </a:p>
          <a:p>
            <a:pPr>
              <a:lnSpc>
                <a:spcPct val="115000"/>
              </a:lnSpc>
            </a:pPr>
            <a:r>
              <a:rPr lang="fr-FR" sz="1200">
                <a:solidFill>
                  <a:srgbClr val="000000"/>
                </a:solidFill>
                <a:latin typeface="Courier New"/>
                <a:ea typeface="Calibri"/>
              </a:rPr>
              <a:t>&lt;/script&gt;</a:t>
            </a:r>
            <a:endParaRPr/>
          </a:p>
        </p:txBody>
      </p:sp>
    </p:spTree>
  </p:cSld>
  <p:timing>
    <p:tnLst>
      <p:par>
        <p:cTn id="379" dur="indefinite" restart="never" nodeType="tmRoot">
          <p:childTnLst>
            <p:seq>
              <p:cTn id="380" nodeType="mainSeq"/>
              <p:prevCondLst>
                <p:cond delay="0" evt="onPrev">
                  <p:tgtEl>
                    <p:sldTgt/>
                  </p:tgtEl>
                </p:cond>
              </p:prevCondLst>
              <p:nextCondLst>
                <p:cond delay="0" evt="onNext">
                  <p:tgtEl>
                    <p:sldTgt/>
                  </p:tgtEl>
                </p:cond>
              </p:nextCondLst>
            </p:seq>
          </p:childTnLst>
        </p:cTn>
      </p:par>
    </p:tnLst>
  </p:timing>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2"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Drag And Drop : File</a:t>
            </a:r>
            <a:endParaRPr/>
          </a:p>
        </p:txBody>
      </p:sp>
      <p:sp>
        <p:nvSpPr>
          <p:cNvPr id="733"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L’api nous propose également de permettre à nos utilisateurs de drag and dropper des fichiers de leur bureau jusque dans le navigateur.</a:t>
            </a:r>
            <a:endParaRPr/>
          </a:p>
          <a:p>
            <a:pPr>
              <a:lnSpc>
                <a:spcPct val="100000"/>
              </a:lnSpc>
            </a:pPr>
            <a:endParaRPr/>
          </a:p>
          <a:p>
            <a:pPr>
              <a:lnSpc>
                <a:spcPct val="100000"/>
              </a:lnSpc>
              <a:buSzPct val="25000"/>
              <a:buFont typeface="Arial"/>
              <a:buChar char="•"/>
            </a:pPr>
            <a:r>
              <a:rPr lang="fr-FR" sz="2100">
                <a:solidFill>
                  <a:srgbClr val="000000"/>
                </a:solidFill>
                <a:latin typeface="Trebuchet MS"/>
              </a:rPr>
              <a:t>Pour ce faire, nous allons pouvoir récupérer  un tableau de fichier dans le callback de l’événement drop.</a:t>
            </a:r>
            <a:endParaRPr/>
          </a:p>
          <a:p>
            <a:pPr>
              <a:lnSpc>
                <a:spcPct val="100000"/>
              </a:lnSpc>
            </a:pPr>
            <a:endParaRPr/>
          </a:p>
          <a:p>
            <a:pPr>
              <a:lnSpc>
                <a:spcPct val="100000"/>
              </a:lnSpc>
              <a:buSzPct val="25000"/>
              <a:buFont typeface="Arial"/>
              <a:buChar char="•"/>
            </a:pPr>
            <a:r>
              <a:rPr lang="fr-FR" sz="2100">
                <a:solidFill>
                  <a:srgbClr val="000000"/>
                </a:solidFill>
                <a:latin typeface="Trebuchet MS"/>
              </a:rPr>
              <a:t>Le reste de la manipulation ne change pas par rapport à ce qu’on a vu précédemment.</a:t>
            </a:r>
            <a:endParaRPr/>
          </a:p>
        </p:txBody>
      </p:sp>
      <p:sp>
        <p:nvSpPr>
          <p:cNvPr id="734"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F6B293B0-148F-403E-AA4A-EC93B08545AC}" type="slidenum">
              <a:rPr b="1" lang="fr-FR" sz="1400">
                <a:solidFill>
                  <a:srgbClr val="000000"/>
                </a:solidFill>
                <a:latin typeface="Trebuchet MS"/>
              </a:rPr>
              <a:t>&lt;numéro&gt;</a:t>
            </a:fld>
            <a:endParaRPr/>
          </a:p>
        </p:txBody>
      </p:sp>
    </p:spTree>
  </p:cSld>
  <p:timing>
    <p:tnLst>
      <p:par>
        <p:cTn id="381" dur="indefinite" restart="never" nodeType="tmRoot">
          <p:childTnLst>
            <p:seq>
              <p:cTn id="382" nodeType="mainSeq"/>
              <p:prevCondLst>
                <p:cond delay="0" evt="onPrev">
                  <p:tgtEl>
                    <p:sldTgt/>
                  </p:tgtEl>
                </p:cond>
              </p:prevCondLst>
              <p:nextCondLst>
                <p:cond delay="0" evt="onNext">
                  <p:tgtEl>
                    <p:sldTgt/>
                  </p:tgtEl>
                </p:cond>
              </p:nextCondLst>
            </p:seq>
          </p:childTnLst>
        </p:cTn>
      </p:par>
    </p:tnLst>
  </p:timing>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5"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Drag And Drop : File : Exemple</a:t>
            </a:r>
            <a:endParaRPr/>
          </a:p>
        </p:txBody>
      </p:sp>
      <p:sp>
        <p:nvSpPr>
          <p:cNvPr id="736"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9894A3AD-11A7-4866-9E8F-1E5DCF9E5C22}" type="slidenum">
              <a:rPr b="1" lang="fr-FR" sz="1400">
                <a:solidFill>
                  <a:srgbClr val="000000"/>
                </a:solidFill>
                <a:latin typeface="Trebuchet MS"/>
              </a:rPr>
              <a:t>&lt;numéro&gt;</a:t>
            </a:fld>
            <a:endParaRPr/>
          </a:p>
        </p:txBody>
      </p:sp>
      <p:sp>
        <p:nvSpPr>
          <p:cNvPr id="737" name="CustomShape 3"/>
          <p:cNvSpPr/>
          <p:nvPr/>
        </p:nvSpPr>
        <p:spPr>
          <a:xfrm>
            <a:off x="899640" y="1845000"/>
            <a:ext cx="7466040" cy="3570480"/>
          </a:xfrm>
          <a:prstGeom prst="rect">
            <a:avLst/>
          </a:prstGeom>
          <a:noFill/>
          <a:ln>
            <a:noFill/>
          </a:ln>
        </p:spPr>
        <p:txBody>
          <a:bodyPr lIns="90000" rIns="90000" tIns="45000" bIns="45000"/>
          <a:p>
            <a:pPr>
              <a:lnSpc>
                <a:spcPct val="115000"/>
              </a:lnSpc>
            </a:pPr>
            <a:r>
              <a:rPr lang="fr-FR" sz="2100">
                <a:solidFill>
                  <a:srgbClr val="0000ff"/>
                </a:solidFill>
                <a:latin typeface="Courier New"/>
                <a:ea typeface="Calibri"/>
              </a:rPr>
              <a:t>&lt;</a:t>
            </a:r>
            <a:r>
              <a:rPr lang="fr-FR" sz="2100">
                <a:solidFill>
                  <a:srgbClr val="000000"/>
                </a:solidFill>
                <a:latin typeface="Courier New"/>
                <a:ea typeface="Calibri"/>
              </a:rPr>
              <a:t>script</a:t>
            </a:r>
            <a:r>
              <a:rPr lang="fr-FR" sz="2100">
                <a:solidFill>
                  <a:srgbClr val="0000ff"/>
                </a:solidFill>
                <a:latin typeface="Courier New"/>
                <a:ea typeface="Calibri"/>
              </a:rPr>
              <a:t>&gt;</a:t>
            </a:r>
            <a:endParaRPr/>
          </a:p>
          <a:p>
            <a:pPr>
              <a:lnSpc>
                <a:spcPct val="115000"/>
              </a:lnSpc>
            </a:pPr>
            <a:r>
              <a:rPr lang="fr-FR" sz="2100">
                <a:solidFill>
                  <a:srgbClr val="000000"/>
                </a:solidFill>
                <a:latin typeface="Courier New"/>
                <a:ea typeface="Calibri"/>
              </a:rPr>
              <a:t>box</a:t>
            </a:r>
            <a:r>
              <a:rPr lang="fr-FR" sz="2100">
                <a:solidFill>
                  <a:srgbClr val="0000ff"/>
                </a:solidFill>
                <a:latin typeface="Courier New"/>
                <a:ea typeface="Calibri"/>
              </a:rPr>
              <a:t>.</a:t>
            </a:r>
            <a:r>
              <a:rPr lang="fr-FR" sz="2100">
                <a:solidFill>
                  <a:srgbClr val="000000"/>
                </a:solidFill>
                <a:latin typeface="Courier New"/>
                <a:ea typeface="Calibri"/>
              </a:rPr>
              <a:t>addEventListener(</a:t>
            </a:r>
            <a:r>
              <a:rPr lang="fr-FR" sz="2100">
                <a:solidFill>
                  <a:srgbClr val="009933"/>
                </a:solidFill>
                <a:latin typeface="Courier New"/>
                <a:ea typeface="Calibri"/>
              </a:rPr>
              <a:t>"dragover"</a:t>
            </a:r>
            <a:r>
              <a:rPr lang="fr-FR" sz="2100">
                <a:solidFill>
                  <a:srgbClr val="0000ff"/>
                </a:solidFill>
                <a:latin typeface="Courier New"/>
                <a:ea typeface="Calibri"/>
              </a:rPr>
              <a:t>,function</a:t>
            </a:r>
            <a:r>
              <a:rPr lang="fr-FR" sz="2100">
                <a:solidFill>
                  <a:srgbClr val="000000"/>
                </a:solidFill>
                <a:latin typeface="Courier New"/>
                <a:ea typeface="Calibri"/>
              </a:rPr>
              <a:t>(e){</a:t>
            </a:r>
            <a:endParaRPr/>
          </a:p>
          <a:p>
            <a:pPr>
              <a:lnSpc>
                <a:spcPct val="115000"/>
              </a:lnSpc>
            </a:pPr>
            <a:r>
              <a:rPr lang="fr-FR" sz="2100">
                <a:solidFill>
                  <a:srgbClr val="000000"/>
                </a:solidFill>
                <a:latin typeface="Courier New"/>
                <a:ea typeface="Calibri"/>
              </a:rPr>
              <a:t>	</a:t>
            </a:r>
            <a:r>
              <a:rPr lang="fr-FR" sz="2100">
                <a:solidFill>
                  <a:srgbClr val="000000"/>
                </a:solidFill>
                <a:latin typeface="Courier New"/>
                <a:ea typeface="Calibri"/>
              </a:rPr>
              <a:t>e</a:t>
            </a:r>
            <a:r>
              <a:rPr lang="fr-FR" sz="2100">
                <a:solidFill>
                  <a:srgbClr val="0000ff"/>
                </a:solidFill>
                <a:latin typeface="Courier New"/>
                <a:ea typeface="Calibri"/>
              </a:rPr>
              <a:t>.</a:t>
            </a:r>
            <a:r>
              <a:rPr lang="fr-FR" sz="2100">
                <a:solidFill>
                  <a:srgbClr val="000000"/>
                </a:solidFill>
                <a:latin typeface="Courier New"/>
                <a:ea typeface="Calibri"/>
              </a:rPr>
              <a:t>preventDefault()</a:t>
            </a:r>
            <a:r>
              <a:rPr lang="fr-FR" sz="2100">
                <a:solidFill>
                  <a:srgbClr val="0000ff"/>
                </a:solidFill>
                <a:latin typeface="Courier New"/>
                <a:ea typeface="Calibri"/>
              </a:rPr>
              <a:t>;</a:t>
            </a:r>
            <a:endParaRPr/>
          </a:p>
          <a:p>
            <a:pPr>
              <a:lnSpc>
                <a:spcPct val="115000"/>
              </a:lnSpc>
            </a:pPr>
            <a:r>
              <a:rPr lang="fr-FR" sz="2100">
                <a:solidFill>
                  <a:srgbClr val="000000"/>
                </a:solidFill>
                <a:latin typeface="Courier New"/>
                <a:ea typeface="Calibri"/>
              </a:rPr>
              <a:t>})</a:t>
            </a:r>
            <a:r>
              <a:rPr lang="fr-FR" sz="2100">
                <a:solidFill>
                  <a:srgbClr val="000000"/>
                </a:solidFill>
                <a:latin typeface="Courier New"/>
                <a:ea typeface="Calibri"/>
              </a:rPr>
              <a:t>	</a:t>
            </a:r>
            <a:endParaRPr/>
          </a:p>
          <a:p>
            <a:pPr>
              <a:lnSpc>
                <a:spcPct val="115000"/>
              </a:lnSpc>
            </a:pPr>
            <a:r>
              <a:rPr lang="fr-FR" sz="2100">
                <a:solidFill>
                  <a:srgbClr val="000000"/>
                </a:solidFill>
                <a:latin typeface="Courier New"/>
                <a:ea typeface="Calibri"/>
              </a:rPr>
              <a:t>box</a:t>
            </a:r>
            <a:r>
              <a:rPr lang="fr-FR" sz="2100">
                <a:solidFill>
                  <a:srgbClr val="0000ff"/>
                </a:solidFill>
                <a:latin typeface="Courier New"/>
                <a:ea typeface="Calibri"/>
              </a:rPr>
              <a:t>.</a:t>
            </a:r>
            <a:r>
              <a:rPr lang="fr-FR" sz="2100">
                <a:solidFill>
                  <a:srgbClr val="000000"/>
                </a:solidFill>
                <a:latin typeface="Courier New"/>
                <a:ea typeface="Calibri"/>
              </a:rPr>
              <a:t>addEventListener(</a:t>
            </a:r>
            <a:r>
              <a:rPr lang="fr-FR" sz="2100">
                <a:solidFill>
                  <a:srgbClr val="009933"/>
                </a:solidFill>
                <a:latin typeface="Courier New"/>
                <a:ea typeface="Calibri"/>
              </a:rPr>
              <a:t>"drop"</a:t>
            </a:r>
            <a:r>
              <a:rPr lang="fr-FR" sz="2100">
                <a:solidFill>
                  <a:srgbClr val="0000ff"/>
                </a:solidFill>
                <a:latin typeface="Courier New"/>
                <a:ea typeface="Calibri"/>
              </a:rPr>
              <a:t>,function</a:t>
            </a:r>
            <a:r>
              <a:rPr lang="fr-FR" sz="2100">
                <a:solidFill>
                  <a:srgbClr val="000000"/>
                </a:solidFill>
                <a:latin typeface="Courier New"/>
                <a:ea typeface="Calibri"/>
              </a:rPr>
              <a:t>(e){</a:t>
            </a:r>
            <a:endParaRPr/>
          </a:p>
          <a:p>
            <a:pPr>
              <a:lnSpc>
                <a:spcPct val="115000"/>
              </a:lnSpc>
            </a:pPr>
            <a:r>
              <a:rPr lang="fr-FR" sz="2100">
                <a:solidFill>
                  <a:srgbClr val="000000"/>
                </a:solidFill>
                <a:latin typeface="Courier New"/>
                <a:ea typeface="Calibri"/>
              </a:rPr>
              <a:t>	</a:t>
            </a:r>
            <a:r>
              <a:rPr lang="fr-FR" sz="2100">
                <a:solidFill>
                  <a:srgbClr val="000000"/>
                </a:solidFill>
                <a:latin typeface="Courier New"/>
                <a:ea typeface="Calibri"/>
              </a:rPr>
              <a:t>e</a:t>
            </a:r>
            <a:r>
              <a:rPr lang="fr-FR" sz="2100">
                <a:solidFill>
                  <a:srgbClr val="0000ff"/>
                </a:solidFill>
                <a:latin typeface="Courier New"/>
                <a:ea typeface="Calibri"/>
              </a:rPr>
              <a:t>.</a:t>
            </a:r>
            <a:r>
              <a:rPr lang="fr-FR" sz="2100">
                <a:solidFill>
                  <a:srgbClr val="000000"/>
                </a:solidFill>
                <a:latin typeface="Courier New"/>
                <a:ea typeface="Calibri"/>
              </a:rPr>
              <a:t>preventDefault()</a:t>
            </a:r>
            <a:r>
              <a:rPr lang="fr-FR" sz="2100">
                <a:solidFill>
                  <a:srgbClr val="0000ff"/>
                </a:solidFill>
                <a:latin typeface="Courier New"/>
                <a:ea typeface="Calibri"/>
              </a:rPr>
              <a:t>;</a:t>
            </a:r>
            <a:endParaRPr/>
          </a:p>
          <a:p>
            <a:pPr>
              <a:lnSpc>
                <a:spcPct val="115000"/>
              </a:lnSpc>
            </a:pPr>
            <a:r>
              <a:rPr lang="fr-FR" sz="2100">
                <a:solidFill>
                  <a:srgbClr val="000000"/>
                </a:solidFill>
                <a:latin typeface="Courier New"/>
                <a:ea typeface="Calibri"/>
              </a:rPr>
              <a:t>	</a:t>
            </a:r>
            <a:r>
              <a:rPr lang="fr-FR" sz="2100">
                <a:solidFill>
                  <a:srgbClr val="0000ff"/>
                </a:solidFill>
                <a:latin typeface="Courier New"/>
                <a:ea typeface="Calibri"/>
              </a:rPr>
              <a:t>var</a:t>
            </a:r>
            <a:r>
              <a:rPr lang="fr-FR" sz="2100">
                <a:solidFill>
                  <a:srgbClr val="000000"/>
                </a:solidFill>
                <a:latin typeface="Courier New"/>
                <a:ea typeface="Calibri"/>
              </a:rPr>
              <a:t> files </a:t>
            </a:r>
            <a:r>
              <a:rPr lang="fr-FR" sz="2100">
                <a:solidFill>
                  <a:srgbClr val="0000ff"/>
                </a:solidFill>
                <a:latin typeface="Courier New"/>
                <a:ea typeface="Calibri"/>
              </a:rPr>
              <a:t>=</a:t>
            </a:r>
            <a:r>
              <a:rPr lang="fr-FR" sz="2100">
                <a:solidFill>
                  <a:srgbClr val="000000"/>
                </a:solidFill>
                <a:latin typeface="Courier New"/>
                <a:ea typeface="Calibri"/>
              </a:rPr>
              <a:t> e</a:t>
            </a:r>
            <a:r>
              <a:rPr lang="fr-FR" sz="2100">
                <a:solidFill>
                  <a:srgbClr val="0000ff"/>
                </a:solidFill>
                <a:latin typeface="Courier New"/>
                <a:ea typeface="Calibri"/>
              </a:rPr>
              <a:t>.</a:t>
            </a:r>
            <a:r>
              <a:rPr lang="fr-FR" sz="2100">
                <a:solidFill>
                  <a:srgbClr val="000000"/>
                </a:solidFill>
                <a:latin typeface="Courier New"/>
                <a:ea typeface="Calibri"/>
              </a:rPr>
              <a:t>dataTransfer</a:t>
            </a:r>
            <a:r>
              <a:rPr lang="fr-FR" sz="2100">
                <a:solidFill>
                  <a:srgbClr val="0000ff"/>
                </a:solidFill>
                <a:latin typeface="Courier New"/>
                <a:ea typeface="Calibri"/>
              </a:rPr>
              <a:t>.</a:t>
            </a:r>
            <a:r>
              <a:rPr lang="fr-FR" sz="2100">
                <a:solidFill>
                  <a:srgbClr val="000000"/>
                </a:solidFill>
                <a:latin typeface="Courier New"/>
                <a:ea typeface="Calibri"/>
              </a:rPr>
              <a:t>files</a:t>
            </a:r>
            <a:r>
              <a:rPr lang="fr-FR" sz="2100">
                <a:solidFill>
                  <a:srgbClr val="0000ff"/>
                </a:solidFill>
                <a:latin typeface="Courier New"/>
                <a:ea typeface="Calibri"/>
              </a:rPr>
              <a:t>;</a:t>
            </a:r>
            <a:endParaRPr/>
          </a:p>
          <a:p>
            <a:pPr>
              <a:lnSpc>
                <a:spcPct val="115000"/>
              </a:lnSpc>
            </a:pPr>
            <a:r>
              <a:rPr lang="fr-FR" sz="2100">
                <a:solidFill>
                  <a:srgbClr val="000000"/>
                </a:solidFill>
                <a:latin typeface="Courier New"/>
                <a:ea typeface="Calibri"/>
              </a:rPr>
              <a:t>	</a:t>
            </a:r>
            <a:r>
              <a:rPr lang="fr-FR" sz="2100">
                <a:solidFill>
                  <a:srgbClr val="0000ff"/>
                </a:solidFill>
                <a:latin typeface="Courier New"/>
                <a:ea typeface="Calibri"/>
              </a:rPr>
              <a:t>for</a:t>
            </a:r>
            <a:r>
              <a:rPr lang="fr-FR" sz="2100">
                <a:solidFill>
                  <a:srgbClr val="000000"/>
                </a:solidFill>
                <a:latin typeface="Courier New"/>
                <a:ea typeface="Calibri"/>
              </a:rPr>
              <a:t>(</a:t>
            </a:r>
            <a:r>
              <a:rPr lang="fr-FR" sz="2100">
                <a:solidFill>
                  <a:srgbClr val="0000ff"/>
                </a:solidFill>
                <a:latin typeface="Courier New"/>
                <a:ea typeface="Calibri"/>
              </a:rPr>
              <a:t>var</a:t>
            </a:r>
            <a:r>
              <a:rPr lang="fr-FR" sz="2100">
                <a:solidFill>
                  <a:srgbClr val="000000"/>
                </a:solidFill>
                <a:latin typeface="Courier New"/>
                <a:ea typeface="Calibri"/>
              </a:rPr>
              <a:t> i </a:t>
            </a:r>
            <a:r>
              <a:rPr lang="fr-FR" sz="2100">
                <a:solidFill>
                  <a:srgbClr val="0000ff"/>
                </a:solidFill>
                <a:latin typeface="Courier New"/>
                <a:ea typeface="Calibri"/>
              </a:rPr>
              <a:t>=</a:t>
            </a:r>
            <a:r>
              <a:rPr lang="fr-FR" sz="2100">
                <a:solidFill>
                  <a:srgbClr val="000000"/>
                </a:solidFill>
                <a:latin typeface="Courier New"/>
                <a:ea typeface="Calibri"/>
              </a:rPr>
              <a:t> 0 </a:t>
            </a:r>
            <a:r>
              <a:rPr lang="fr-FR" sz="2100">
                <a:solidFill>
                  <a:srgbClr val="0000ff"/>
                </a:solidFill>
                <a:latin typeface="Courier New"/>
                <a:ea typeface="Calibri"/>
              </a:rPr>
              <a:t>;</a:t>
            </a:r>
            <a:r>
              <a:rPr lang="fr-FR" sz="2100">
                <a:solidFill>
                  <a:srgbClr val="000000"/>
                </a:solidFill>
                <a:latin typeface="Courier New"/>
                <a:ea typeface="Calibri"/>
              </a:rPr>
              <a:t> i </a:t>
            </a:r>
            <a:r>
              <a:rPr lang="fr-FR" sz="2100">
                <a:solidFill>
                  <a:srgbClr val="0000ff"/>
                </a:solidFill>
                <a:latin typeface="Courier New"/>
                <a:ea typeface="Calibri"/>
              </a:rPr>
              <a:t>&lt;</a:t>
            </a:r>
            <a:r>
              <a:rPr lang="fr-FR" sz="2100">
                <a:solidFill>
                  <a:srgbClr val="000000"/>
                </a:solidFill>
                <a:latin typeface="Courier New"/>
                <a:ea typeface="Calibri"/>
              </a:rPr>
              <a:t> files</a:t>
            </a:r>
            <a:r>
              <a:rPr lang="fr-FR" sz="2100">
                <a:solidFill>
                  <a:srgbClr val="0000ff"/>
                </a:solidFill>
                <a:latin typeface="Courier New"/>
                <a:ea typeface="Calibri"/>
              </a:rPr>
              <a:t>.</a:t>
            </a:r>
            <a:r>
              <a:rPr lang="fr-FR" sz="2100">
                <a:solidFill>
                  <a:srgbClr val="000000"/>
                </a:solidFill>
                <a:latin typeface="Courier New"/>
                <a:ea typeface="Calibri"/>
              </a:rPr>
              <a:t>length </a:t>
            </a:r>
            <a:r>
              <a:rPr lang="fr-FR" sz="2100">
                <a:solidFill>
                  <a:srgbClr val="0000ff"/>
                </a:solidFill>
                <a:latin typeface="Courier New"/>
                <a:ea typeface="Calibri"/>
              </a:rPr>
              <a:t>;</a:t>
            </a:r>
            <a:r>
              <a:rPr lang="fr-FR" sz="2100">
                <a:solidFill>
                  <a:srgbClr val="000000"/>
                </a:solidFill>
                <a:latin typeface="Courier New"/>
                <a:ea typeface="Calibri"/>
              </a:rPr>
              <a:t> i</a:t>
            </a:r>
            <a:r>
              <a:rPr lang="fr-FR" sz="2100">
                <a:solidFill>
                  <a:srgbClr val="0000ff"/>
                </a:solidFill>
                <a:latin typeface="Courier New"/>
                <a:ea typeface="Calibri"/>
              </a:rPr>
              <a:t>++</a:t>
            </a:r>
            <a:r>
              <a:rPr lang="fr-FR" sz="2100">
                <a:solidFill>
                  <a:srgbClr val="000000"/>
                </a:solidFill>
                <a:latin typeface="Courier New"/>
                <a:ea typeface="Calibri"/>
              </a:rPr>
              <a:t>){</a:t>
            </a:r>
            <a:endParaRPr/>
          </a:p>
          <a:p>
            <a:pPr>
              <a:lnSpc>
                <a:spcPct val="115000"/>
              </a:lnSpc>
            </a:pPr>
            <a:r>
              <a:rPr lang="fr-FR" sz="2100">
                <a:solidFill>
                  <a:srgbClr val="000000"/>
                </a:solidFill>
                <a:latin typeface="Courier New"/>
                <a:ea typeface="Calibri"/>
              </a:rPr>
              <a:t>	</a:t>
            </a:r>
            <a:r>
              <a:rPr lang="fr-FR" sz="2100">
                <a:solidFill>
                  <a:srgbClr val="000000"/>
                </a:solidFill>
                <a:latin typeface="Courier New"/>
                <a:ea typeface="Calibri"/>
              </a:rPr>
              <a:t>	</a:t>
            </a:r>
            <a:r>
              <a:rPr lang="fr-FR" sz="2100">
                <a:solidFill>
                  <a:srgbClr val="000000"/>
                </a:solidFill>
                <a:latin typeface="Courier New"/>
                <a:ea typeface="Calibri"/>
              </a:rPr>
              <a:t>console</a:t>
            </a:r>
            <a:r>
              <a:rPr lang="fr-FR" sz="2100">
                <a:solidFill>
                  <a:srgbClr val="0000ff"/>
                </a:solidFill>
                <a:latin typeface="Courier New"/>
                <a:ea typeface="Calibri"/>
              </a:rPr>
              <a:t>.</a:t>
            </a:r>
            <a:r>
              <a:rPr lang="fr-FR" sz="2100">
                <a:solidFill>
                  <a:srgbClr val="000000"/>
                </a:solidFill>
                <a:latin typeface="Courier New"/>
                <a:ea typeface="Calibri"/>
              </a:rPr>
              <a:t>log(files[i])</a:t>
            </a:r>
            <a:r>
              <a:rPr lang="fr-FR" sz="2100">
                <a:solidFill>
                  <a:srgbClr val="0000ff"/>
                </a:solidFill>
                <a:latin typeface="Courier New"/>
                <a:ea typeface="Calibri"/>
              </a:rPr>
              <a:t>;</a:t>
            </a:r>
            <a:endParaRPr/>
          </a:p>
          <a:p>
            <a:pPr>
              <a:lnSpc>
                <a:spcPct val="115000"/>
              </a:lnSpc>
            </a:pPr>
            <a:r>
              <a:rPr lang="fr-FR" sz="2100">
                <a:solidFill>
                  <a:srgbClr val="000000"/>
                </a:solidFill>
                <a:latin typeface="Courier New"/>
                <a:ea typeface="Calibri"/>
              </a:rPr>
              <a:t>	</a:t>
            </a:r>
            <a:r>
              <a:rPr lang="fr-FR" sz="2100">
                <a:solidFill>
                  <a:srgbClr val="000000"/>
                </a:solidFill>
                <a:latin typeface="Courier New"/>
                <a:ea typeface="Calibri"/>
              </a:rPr>
              <a:t>}</a:t>
            </a:r>
            <a:r>
              <a:rPr lang="fr-FR" sz="2100">
                <a:solidFill>
                  <a:srgbClr val="000000"/>
                </a:solidFill>
                <a:latin typeface="Courier New"/>
                <a:ea typeface="Calibri"/>
              </a:rPr>
              <a:t>	</a:t>
            </a:r>
            <a:endParaRPr/>
          </a:p>
          <a:p>
            <a:pPr>
              <a:lnSpc>
                <a:spcPct val="115000"/>
              </a:lnSpc>
            </a:pPr>
            <a:r>
              <a:rPr lang="fr-FR" sz="2100">
                <a:solidFill>
                  <a:srgbClr val="000000"/>
                </a:solidFill>
                <a:latin typeface="Courier New"/>
                <a:ea typeface="Calibri"/>
              </a:rPr>
              <a:t>})</a:t>
            </a:r>
            <a:endParaRPr/>
          </a:p>
          <a:p>
            <a:pPr>
              <a:lnSpc>
                <a:spcPct val="115000"/>
              </a:lnSpc>
            </a:pPr>
            <a:r>
              <a:rPr lang="fr-FR" sz="2100">
                <a:solidFill>
                  <a:srgbClr val="000000"/>
                </a:solidFill>
                <a:latin typeface="Courier New"/>
                <a:ea typeface="Calibri"/>
              </a:rPr>
              <a:t>&lt;/script&gt;</a:t>
            </a:r>
            <a:endParaRPr/>
          </a:p>
          <a:p>
            <a:pPr>
              <a:lnSpc>
                <a:spcPct val="100000"/>
              </a:lnSpc>
            </a:pPr>
            <a:endParaRPr/>
          </a:p>
        </p:txBody>
      </p:sp>
    </p:spTree>
  </p:cSld>
  <p:timing>
    <p:tnLst>
      <p:par>
        <p:cTn id="383" dur="indefinite" restart="never" nodeType="tmRoot">
          <p:childTnLst>
            <p:seq>
              <p:cTn id="384" nodeType="mainSeq"/>
              <p:prevCondLst>
                <p:cond delay="0" evt="onPrev">
                  <p:tgtEl>
                    <p:sldTgt/>
                  </p:tgtEl>
                </p:cond>
              </p:prevCondLst>
              <p:nextCondLst>
                <p:cond delay="0" evt="onNext">
                  <p:tgtEl>
                    <p:sldTgt/>
                  </p:tgtEl>
                </p:cond>
              </p:nextCondLst>
            </p:seq>
          </p:childTnLst>
        </p:cTn>
      </p:par>
    </p:tnLst>
  </p:timing>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8" name="CustomShape 1"/>
          <p:cNvSpPr/>
          <p:nvPr/>
        </p:nvSpPr>
        <p:spPr>
          <a:xfrm>
            <a:off x="2484000" y="2494800"/>
            <a:ext cx="6474960" cy="1467360"/>
          </a:xfrm>
          <a:prstGeom prst="rect">
            <a:avLst/>
          </a:prstGeom>
          <a:noFill/>
          <a:ln>
            <a:noFill/>
          </a:ln>
        </p:spPr>
        <p:txBody>
          <a:bodyPr lIns="90000" rIns="90000" tIns="45000" bIns="45000" anchor="b"/>
          <a:p>
            <a:pPr algn="r">
              <a:lnSpc>
                <a:spcPct val="100000"/>
              </a:lnSpc>
            </a:pPr>
            <a:r>
              <a:rPr b="1" lang="fr-FR" sz="4000">
                <a:solidFill>
                  <a:srgbClr val="000000"/>
                </a:solidFill>
                <a:latin typeface="Trebuchet MS"/>
              </a:rPr>
              <a:t>Dessiner en HTML</a:t>
            </a:r>
            <a:endParaRPr/>
          </a:p>
        </p:txBody>
      </p:sp>
    </p:spTree>
  </p:cSld>
  <p:timing>
    <p:tnLst>
      <p:par>
        <p:cTn id="385" dur="indefinite" restart="never" nodeType="tmRoot">
          <p:childTnLst>
            <p:seq>
              <p:cTn id="386" nodeType="mainSeq"/>
              <p:prevCondLst>
                <p:cond delay="0" evt="onPrev">
                  <p:tgtEl>
                    <p:sldTgt/>
                  </p:tgtEl>
                </p:cond>
              </p:prevCondLst>
              <p:nextCondLst>
                <p:cond delay="0" evt="onNext">
                  <p:tgtEl>
                    <p:sldTgt/>
                  </p:tgtEl>
                </p:cond>
              </p:nextCondLst>
            </p:seq>
          </p:childTnLst>
        </p:cTn>
      </p:par>
    </p:tnLst>
  </p:timing>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9"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Canvas et SVG</a:t>
            </a:r>
            <a:endParaRPr/>
          </a:p>
        </p:txBody>
      </p:sp>
      <p:sp>
        <p:nvSpPr>
          <p:cNvPr id="740"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E99EC360-BFDF-4684-809F-F933913B259E}" type="slidenum">
              <a:rPr b="1" lang="fr-FR" sz="1400">
                <a:solidFill>
                  <a:srgbClr val="000000"/>
                </a:solidFill>
                <a:latin typeface="Trebuchet MS"/>
              </a:rPr>
              <a:t>&lt;numéro&gt;</a:t>
            </a:fld>
            <a:endParaRPr/>
          </a:p>
        </p:txBody>
      </p:sp>
      <p:sp>
        <p:nvSpPr>
          <p:cNvPr id="741" name="CustomShape 3"/>
          <p:cNvSpPr/>
          <p:nvPr/>
        </p:nvSpPr>
        <p:spPr>
          <a:xfrm>
            <a:off x="1404000" y="1425600"/>
            <a:ext cx="7198560" cy="4523760"/>
          </a:xfrm>
          <a:prstGeom prst="rect">
            <a:avLst/>
          </a:prstGeom>
          <a:noFill/>
          <a:ln>
            <a:noFill/>
          </a:ln>
        </p:spPr>
        <p:txBody>
          <a:bodyPr lIns="90000" rIns="90000" tIns="45000" bIns="45000"/>
          <a:p>
            <a:pPr>
              <a:lnSpc>
                <a:spcPct val="120000"/>
              </a:lnSpc>
              <a:buSzPct val="25000"/>
              <a:buFont typeface="Arial"/>
              <a:buChar char="•"/>
            </a:pPr>
            <a:r>
              <a:rPr lang="fr-FR" sz="2300">
                <a:solidFill>
                  <a:srgbClr val="000000"/>
                </a:solidFill>
                <a:latin typeface="Trebuchet MS"/>
              </a:rPr>
              <a:t>HTML5 introduit deux nouvelles manières de réaliser des zones de dessins sur nos pages, et ce de façon plus libre et intuitive qu’auparavant (en jouant avec les positionnements HTML/CSS)</a:t>
            </a:r>
            <a:endParaRPr/>
          </a:p>
          <a:p>
            <a:pPr>
              <a:lnSpc>
                <a:spcPct val="120000"/>
              </a:lnSpc>
            </a:pPr>
            <a:endParaRPr/>
          </a:p>
          <a:p>
            <a:pPr>
              <a:lnSpc>
                <a:spcPct val="120000"/>
              </a:lnSpc>
              <a:buSzPct val="25000"/>
              <a:buFont typeface="Arial"/>
              <a:buChar char="•"/>
            </a:pPr>
            <a:r>
              <a:rPr lang="fr-FR" sz="2300">
                <a:solidFill>
                  <a:srgbClr val="000000"/>
                </a:solidFill>
                <a:latin typeface="Trebuchet MS"/>
              </a:rPr>
              <a:t>SVG : définition du dessin affiché sous forme de balise, similaire à du code HTML</a:t>
            </a:r>
            <a:endParaRPr/>
          </a:p>
          <a:p>
            <a:pPr>
              <a:lnSpc>
                <a:spcPct val="100000"/>
              </a:lnSpc>
            </a:pPr>
            <a:endParaRPr/>
          </a:p>
          <a:p>
            <a:pPr>
              <a:lnSpc>
                <a:spcPct val="100000"/>
              </a:lnSpc>
            </a:pPr>
            <a:r>
              <a:rPr lang="fr-FR" sz="2400">
                <a:solidFill>
                  <a:srgbClr val="000000"/>
                </a:solidFill>
                <a:latin typeface="Trebuchet MS"/>
              </a:rPr>
              <a:t>	</a:t>
            </a:r>
            <a:r>
              <a:rPr lang="fr-FR" sz="2400">
                <a:solidFill>
                  <a:srgbClr val="000000"/>
                </a:solidFill>
                <a:latin typeface="Trebuchet MS"/>
              </a:rPr>
              <a:t> </a:t>
            </a:r>
            <a:r>
              <a:rPr lang="fr-FR" sz="1600">
                <a:solidFill>
                  <a:srgbClr val="000000"/>
                </a:solidFill>
                <a:latin typeface="Trebuchet MS"/>
              </a:rPr>
              <a:t>&lt;svg xmlns="http://www.w3.org/2000/svg" version="1.1“&gt;</a:t>
            </a:r>
            <a:endParaRPr/>
          </a:p>
          <a:p>
            <a:pPr>
              <a:lnSpc>
                <a:spcPct val="100000"/>
              </a:lnSpc>
            </a:pPr>
            <a:r>
              <a:rPr lang="fr-FR" sz="1600">
                <a:solidFill>
                  <a:srgbClr val="000000"/>
                </a:solidFill>
                <a:latin typeface="Trebuchet MS"/>
              </a:rPr>
              <a:t>	</a:t>
            </a:r>
            <a:r>
              <a:rPr lang="fr-FR" sz="1600">
                <a:solidFill>
                  <a:srgbClr val="000000"/>
                </a:solidFill>
                <a:latin typeface="Trebuchet MS"/>
              </a:rPr>
              <a:t>	</a:t>
            </a:r>
            <a:r>
              <a:rPr lang="fr-FR" sz="1600">
                <a:solidFill>
                  <a:srgbClr val="000000"/>
                </a:solidFill>
                <a:latin typeface="Trebuchet MS"/>
              </a:rPr>
              <a:t>&lt;circle cx="100" cy="50" r="40" stroke="black" stroke-width="2" fill="red" /&gt;</a:t>
            </a:r>
            <a:endParaRPr/>
          </a:p>
          <a:p>
            <a:pPr>
              <a:lnSpc>
                <a:spcPct val="100000"/>
              </a:lnSpc>
            </a:pPr>
            <a:r>
              <a:rPr lang="fr-FR" sz="1600">
                <a:solidFill>
                  <a:srgbClr val="000000"/>
                </a:solidFill>
                <a:latin typeface="Trebuchet MS"/>
              </a:rPr>
              <a:t>	</a:t>
            </a:r>
            <a:r>
              <a:rPr lang="fr-FR" sz="1600">
                <a:solidFill>
                  <a:srgbClr val="000000"/>
                </a:solidFill>
                <a:latin typeface="Trebuchet MS"/>
              </a:rPr>
              <a:t>&lt;/svg&gt; </a:t>
            </a:r>
            <a:endParaRPr/>
          </a:p>
          <a:p>
            <a:pPr>
              <a:lnSpc>
                <a:spcPct val="100000"/>
              </a:lnSpc>
            </a:pPr>
            <a:endParaRPr/>
          </a:p>
          <a:p>
            <a:pPr>
              <a:lnSpc>
                <a:spcPct val="120000"/>
              </a:lnSpc>
              <a:buSzPct val="25000"/>
              <a:buFont typeface="Arial"/>
              <a:buChar char="•"/>
            </a:pPr>
            <a:r>
              <a:rPr lang="fr-FR" sz="2300">
                <a:solidFill>
                  <a:srgbClr val="000000"/>
                </a:solidFill>
                <a:latin typeface="Trebuchet MS"/>
              </a:rPr>
              <a:t>Canvas : définition du dessin affiché dans du code JavaScript</a:t>
            </a:r>
            <a:endParaRPr/>
          </a:p>
          <a:p>
            <a:pPr>
              <a:lnSpc>
                <a:spcPct val="100000"/>
              </a:lnSpc>
            </a:pPr>
            <a:endParaRPr/>
          </a:p>
        </p:txBody>
      </p:sp>
    </p:spTree>
  </p:cSld>
  <p:timing>
    <p:tnLst>
      <p:par>
        <p:cTn id="387" dur="indefinite" restart="never" nodeType="tmRoot">
          <p:childTnLst>
            <p:seq>
              <p:cTn id="388" nodeType="mainSeq"/>
              <p:prevCondLst>
                <p:cond delay="0" evt="onPrev">
                  <p:tgtEl>
                    <p:sldTgt/>
                  </p:tgtEl>
                </p:cond>
              </p:prevCondLst>
              <p:nextCondLst>
                <p:cond delay="0" evt="onNext">
                  <p:tgtEl>
                    <p:sldTgt/>
                  </p:tgtEl>
                </p:cond>
              </p:nextCondLst>
            </p:seq>
          </p:childTnLst>
        </p:cTn>
      </p:par>
    </p:tnLst>
  </p:timing>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2"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Canvas</a:t>
            </a:r>
            <a:endParaRPr/>
          </a:p>
        </p:txBody>
      </p:sp>
      <p:sp>
        <p:nvSpPr>
          <p:cNvPr id="743"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16E73AC0-B232-4C50-82FA-8E220E3D004D}" type="slidenum">
              <a:rPr b="1" lang="fr-FR" sz="1400">
                <a:solidFill>
                  <a:srgbClr val="000000"/>
                </a:solidFill>
                <a:latin typeface="Trebuchet MS"/>
              </a:rPr>
              <a:t>&lt;numéro&gt;</a:t>
            </a:fld>
            <a:endParaRPr/>
          </a:p>
        </p:txBody>
      </p:sp>
      <p:sp>
        <p:nvSpPr>
          <p:cNvPr id="744"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400">
                <a:solidFill>
                  <a:srgbClr val="000000"/>
                </a:solidFill>
                <a:latin typeface="Trebuchet MS"/>
              </a:rPr>
              <a:t>Dessines-moi un … canvas.</a:t>
            </a:r>
            <a:endParaRPr/>
          </a:p>
          <a:p>
            <a:pPr>
              <a:lnSpc>
                <a:spcPct val="100000"/>
              </a:lnSpc>
            </a:pPr>
            <a:r>
              <a:rPr lang="fr-FR" sz="2400">
                <a:solidFill>
                  <a:srgbClr val="000000"/>
                </a:solidFill>
                <a:latin typeface="Trebuchet MS"/>
              </a:rPr>
              <a:t>	</a:t>
            </a:r>
            <a:r>
              <a:rPr lang="fr-FR" sz="2400">
                <a:solidFill>
                  <a:srgbClr val="000000"/>
                </a:solidFill>
                <a:latin typeface="Trebuchet MS"/>
              </a:rPr>
              <a:t>&lt;canvas id=“canvas" width="300" height="225"&gt;&lt;/canvas&gt;</a:t>
            </a:r>
            <a:endParaRPr/>
          </a:p>
          <a:p>
            <a:pPr>
              <a:lnSpc>
                <a:spcPct val="100000"/>
              </a:lnSpc>
              <a:buSzPct val="25000"/>
              <a:buFont typeface="Arial"/>
              <a:buChar char="•"/>
            </a:pPr>
            <a:r>
              <a:rPr lang="fr-FR" sz="2400">
                <a:solidFill>
                  <a:srgbClr val="000000"/>
                </a:solidFill>
                <a:latin typeface="Trebuchet MS"/>
              </a:rPr>
              <a:t>Par défaut, un peu blanc … remplissons le !</a:t>
            </a:r>
            <a:endParaRPr/>
          </a:p>
          <a:p>
            <a:pPr>
              <a:lnSpc>
                <a:spcPct val="100000"/>
              </a:lnSpc>
            </a:pPr>
            <a:endParaRPr/>
          </a:p>
          <a:p>
            <a:pPr>
              <a:lnSpc>
                <a:spcPct val="100000"/>
              </a:lnSpc>
            </a:pPr>
            <a:r>
              <a:rPr lang="fr-FR" sz="1600">
                <a:solidFill>
                  <a:srgbClr val="000000"/>
                </a:solidFill>
                <a:latin typeface="Trebuchet MS"/>
              </a:rPr>
              <a:t>&lt;script&gt;</a:t>
            </a:r>
            <a:endParaRPr/>
          </a:p>
          <a:p>
            <a:pPr>
              <a:lnSpc>
                <a:spcPct val="100000"/>
              </a:lnSpc>
            </a:pPr>
            <a:r>
              <a:rPr lang="fr-FR" sz="1600">
                <a:solidFill>
                  <a:srgbClr val="000000"/>
                </a:solidFill>
                <a:latin typeface="Trebuchet MS"/>
              </a:rPr>
              <a:t>	</a:t>
            </a:r>
            <a:r>
              <a:rPr b="1" lang="fr-FR" sz="1600">
                <a:solidFill>
                  <a:srgbClr val="000000"/>
                </a:solidFill>
                <a:latin typeface="Trebuchet MS"/>
              </a:rPr>
              <a:t>function</a:t>
            </a:r>
            <a:r>
              <a:rPr lang="fr-FR" sz="1600">
                <a:solidFill>
                  <a:srgbClr val="000000"/>
                </a:solidFill>
                <a:latin typeface="Trebuchet MS"/>
              </a:rPr>
              <a:t> draw() {</a:t>
            </a:r>
            <a:endParaRPr/>
          </a:p>
          <a:p>
            <a:pPr>
              <a:lnSpc>
                <a:spcPct val="100000"/>
              </a:lnSpc>
            </a:pPr>
            <a:r>
              <a:rPr lang="fr-FR" sz="1600">
                <a:solidFill>
                  <a:srgbClr val="000000"/>
                </a:solidFill>
                <a:latin typeface="Trebuchet MS"/>
              </a:rPr>
              <a:t>	</a:t>
            </a:r>
            <a:r>
              <a:rPr lang="fr-FR" sz="1600">
                <a:solidFill>
                  <a:srgbClr val="000000"/>
                </a:solidFill>
                <a:latin typeface="Trebuchet MS"/>
              </a:rPr>
              <a:t>	</a:t>
            </a:r>
            <a:r>
              <a:rPr b="1" lang="fr-FR" sz="1600">
                <a:solidFill>
                  <a:srgbClr val="000000"/>
                </a:solidFill>
                <a:latin typeface="Trebuchet MS"/>
              </a:rPr>
              <a:t>var</a:t>
            </a:r>
            <a:r>
              <a:rPr lang="fr-FR" sz="1600">
                <a:solidFill>
                  <a:srgbClr val="000000"/>
                </a:solidFill>
                <a:latin typeface="Trebuchet MS"/>
              </a:rPr>
              <a:t> canvas = document.getElementById("canvas");</a:t>
            </a:r>
            <a:endParaRPr/>
          </a:p>
          <a:p>
            <a:pPr>
              <a:lnSpc>
                <a:spcPct val="100000"/>
              </a:lnSpc>
            </a:pPr>
            <a:r>
              <a:rPr lang="fr-FR" sz="1600">
                <a:solidFill>
                  <a:srgbClr val="000000"/>
                </a:solidFill>
                <a:latin typeface="Trebuchet MS"/>
              </a:rPr>
              <a:t>	</a:t>
            </a:r>
            <a:r>
              <a:rPr lang="fr-FR" sz="1600">
                <a:solidFill>
                  <a:srgbClr val="000000"/>
                </a:solidFill>
                <a:latin typeface="Trebuchet MS"/>
              </a:rPr>
              <a:t>	</a:t>
            </a:r>
            <a:r>
              <a:rPr b="1" lang="fr-FR" sz="1600">
                <a:solidFill>
                  <a:srgbClr val="000000"/>
                </a:solidFill>
                <a:latin typeface="Trebuchet MS"/>
              </a:rPr>
              <a:t>var</a:t>
            </a:r>
            <a:r>
              <a:rPr lang="fr-FR" sz="1600">
                <a:solidFill>
                  <a:srgbClr val="000000"/>
                </a:solidFill>
                <a:latin typeface="Trebuchet MS"/>
              </a:rPr>
              <a:t> context = canvas.getContext("2d");</a:t>
            </a:r>
            <a:endParaRPr/>
          </a:p>
          <a:p>
            <a:pPr>
              <a:lnSpc>
                <a:spcPct val="100000"/>
              </a:lnSpc>
            </a:pPr>
            <a:r>
              <a:rPr lang="fr-FR" sz="1600">
                <a:solidFill>
                  <a:srgbClr val="000000"/>
                </a:solidFill>
                <a:latin typeface="Trebuchet MS"/>
              </a:rPr>
              <a:t>	</a:t>
            </a:r>
            <a:r>
              <a:rPr lang="fr-FR" sz="1600">
                <a:solidFill>
                  <a:srgbClr val="000000"/>
                </a:solidFill>
                <a:latin typeface="Trebuchet MS"/>
              </a:rPr>
              <a:t>	</a:t>
            </a:r>
            <a:r>
              <a:rPr lang="fr-FR" sz="1600">
                <a:solidFill>
                  <a:srgbClr val="000000"/>
                </a:solidFill>
                <a:latin typeface="Trebuchet MS"/>
              </a:rPr>
              <a:t>context.fillRect(50, 25, 150, 100);</a:t>
            </a:r>
            <a:endParaRPr/>
          </a:p>
          <a:p>
            <a:pPr>
              <a:lnSpc>
                <a:spcPct val="100000"/>
              </a:lnSpc>
            </a:pPr>
            <a:r>
              <a:rPr lang="fr-FR" sz="1600">
                <a:solidFill>
                  <a:srgbClr val="000000"/>
                </a:solidFill>
                <a:latin typeface="Trebuchet MS"/>
              </a:rPr>
              <a:t>	</a:t>
            </a:r>
            <a:r>
              <a:rPr lang="fr-FR" sz="1600">
                <a:solidFill>
                  <a:srgbClr val="000000"/>
                </a:solidFill>
                <a:latin typeface="Trebuchet MS"/>
              </a:rPr>
              <a:t>}</a:t>
            </a:r>
            <a:endParaRPr/>
          </a:p>
          <a:p>
            <a:pPr>
              <a:lnSpc>
                <a:spcPct val="100000"/>
              </a:lnSpc>
            </a:pPr>
            <a:r>
              <a:rPr lang="fr-FR" sz="1600">
                <a:solidFill>
                  <a:srgbClr val="000000"/>
                </a:solidFill>
                <a:latin typeface="Trebuchet MS"/>
              </a:rPr>
              <a:t>&lt;/script&gt;</a:t>
            </a:r>
            <a:endParaRPr/>
          </a:p>
          <a:p>
            <a:pPr>
              <a:lnSpc>
                <a:spcPct val="100000"/>
              </a:lnSpc>
            </a:pPr>
            <a:endParaRPr/>
          </a:p>
        </p:txBody>
      </p:sp>
    </p:spTree>
  </p:cSld>
  <p:timing>
    <p:tnLst>
      <p:par>
        <p:cTn id="389" dur="indefinite" restart="never" nodeType="tmRoot">
          <p:childTnLst>
            <p:seq>
              <p:cTn id="390" nodeType="mainSeq"/>
              <p:prevCondLst>
                <p:cond delay="0" evt="onPrev">
                  <p:tgtEl>
                    <p:sldTgt/>
                  </p:tgtEl>
                </p:cond>
              </p:prevCondLst>
              <p:nextCondLst>
                <p:cond delay="0" evt="onNext">
                  <p:tgtEl>
                    <p:sldTgt/>
                  </p:tgtEl>
                </p:cond>
              </p:nextCondLst>
            </p:seq>
          </p:childTnLst>
        </p:cTn>
      </p:par>
    </p:tnLst>
  </p:timing>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5"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Canvas</a:t>
            </a:r>
            <a:endParaRPr/>
          </a:p>
        </p:txBody>
      </p:sp>
      <p:sp>
        <p:nvSpPr>
          <p:cNvPr id="746"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Nous pouvons donc manipuler notre canvas grâce à son contexte.</a:t>
            </a:r>
            <a:endParaRPr/>
          </a:p>
          <a:p>
            <a:pPr>
              <a:lnSpc>
                <a:spcPct val="100000"/>
              </a:lnSpc>
              <a:buSzPct val="25000"/>
              <a:buFont typeface="Arial"/>
              <a:buChar char="•"/>
            </a:pPr>
            <a:r>
              <a:rPr lang="fr-FR" sz="2100">
                <a:solidFill>
                  <a:srgbClr val="000000"/>
                </a:solidFill>
                <a:latin typeface="Trebuchet MS"/>
              </a:rPr>
              <a:t>Plusieurs choix sont à notre disposition /</a:t>
            </a:r>
            <a:endParaRPr/>
          </a:p>
          <a:p>
            <a:pPr lvl="1">
              <a:lnSpc>
                <a:spcPct val="100000"/>
              </a:lnSpc>
              <a:buFont typeface="Arial"/>
              <a:buChar char="•"/>
            </a:pPr>
            <a:r>
              <a:rPr lang="fr-FR" sz="2100">
                <a:solidFill>
                  <a:srgbClr val="000000"/>
                </a:solidFill>
                <a:latin typeface="Trebuchet MS"/>
              </a:rPr>
              <a:t>la propriété fillStyle,</a:t>
            </a:r>
            <a:endParaRPr/>
          </a:p>
          <a:p>
            <a:pPr lvl="1">
              <a:lnSpc>
                <a:spcPct val="100000"/>
              </a:lnSpc>
              <a:buFont typeface="Arial"/>
              <a:buChar char="•"/>
            </a:pPr>
            <a:r>
              <a:rPr lang="fr-FR" sz="2100">
                <a:solidFill>
                  <a:srgbClr val="000000"/>
                </a:solidFill>
                <a:latin typeface="Trebuchet MS"/>
              </a:rPr>
              <a:t>la propriété strokeStyle,</a:t>
            </a:r>
            <a:endParaRPr/>
          </a:p>
          <a:p>
            <a:pPr lvl="1">
              <a:lnSpc>
                <a:spcPct val="100000"/>
              </a:lnSpc>
              <a:buFont typeface="Arial"/>
              <a:buChar char="•"/>
            </a:pPr>
            <a:r>
              <a:rPr lang="fr-FR" sz="2100">
                <a:solidFill>
                  <a:srgbClr val="000000"/>
                </a:solidFill>
                <a:latin typeface="Trebuchet MS"/>
              </a:rPr>
              <a:t>la méthode strokeRect(x,y,width,height),</a:t>
            </a:r>
            <a:endParaRPr/>
          </a:p>
          <a:p>
            <a:pPr lvl="1">
              <a:lnSpc>
                <a:spcPct val="100000"/>
              </a:lnSpc>
              <a:buFont typeface="Arial"/>
              <a:buChar char="•"/>
            </a:pPr>
            <a:r>
              <a:rPr lang="fr-FR" sz="2100">
                <a:solidFill>
                  <a:srgbClr val="000000"/>
                </a:solidFill>
                <a:latin typeface="Trebuchet MS"/>
              </a:rPr>
              <a:t>la méthode fillRect(x,y,width,height),</a:t>
            </a:r>
            <a:endParaRPr/>
          </a:p>
          <a:p>
            <a:pPr lvl="1">
              <a:lnSpc>
                <a:spcPct val="100000"/>
              </a:lnSpc>
              <a:buFont typeface="Arial"/>
              <a:buChar char="•"/>
            </a:pPr>
            <a:r>
              <a:rPr lang="fr-FR" sz="2100">
                <a:solidFill>
                  <a:srgbClr val="000000"/>
                </a:solidFill>
                <a:latin typeface="Trebuchet MS"/>
              </a:rPr>
              <a:t>la méthode clearRect(x,y,width,height).</a:t>
            </a:r>
            <a:endParaRPr/>
          </a:p>
          <a:p>
            <a:pPr>
              <a:lnSpc>
                <a:spcPct val="100000"/>
              </a:lnSpc>
              <a:buSzPct val="25000"/>
              <a:buFont typeface="Arial"/>
              <a:buChar char="•"/>
            </a:pPr>
            <a:r>
              <a:rPr lang="fr-FR" sz="2100">
                <a:solidFill>
                  <a:srgbClr val="000000"/>
                </a:solidFill>
                <a:latin typeface="Trebuchet MS"/>
              </a:rPr>
              <a:t>Peut-on effacer les propriétés d’un Canvas ?</a:t>
            </a:r>
            <a:endParaRPr/>
          </a:p>
          <a:p>
            <a:pPr lvl="1">
              <a:lnSpc>
                <a:spcPct val="100000"/>
              </a:lnSpc>
              <a:buFont typeface="Arial"/>
              <a:buChar char="•"/>
            </a:pPr>
            <a:r>
              <a:rPr lang="fr-FR" sz="2100">
                <a:solidFill>
                  <a:srgbClr val="000000"/>
                </a:solidFill>
                <a:latin typeface="Trebuchet MS"/>
              </a:rPr>
              <a:t>en utilisant la méthode clearRect de la taille du canvas.</a:t>
            </a:r>
            <a:endParaRPr/>
          </a:p>
          <a:p>
            <a:pPr>
              <a:lnSpc>
                <a:spcPct val="100000"/>
              </a:lnSpc>
            </a:pPr>
            <a:endParaRPr/>
          </a:p>
        </p:txBody>
      </p:sp>
      <p:sp>
        <p:nvSpPr>
          <p:cNvPr id="747"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DDF5CE36-59C3-442B-BEA5-7C89007ED14E}" type="slidenum">
              <a:rPr b="1" lang="fr-FR" sz="1400">
                <a:solidFill>
                  <a:srgbClr val="000000"/>
                </a:solidFill>
                <a:latin typeface="Trebuchet MS"/>
              </a:rPr>
              <a:t>&lt;numéro&gt;</a:t>
            </a:fld>
            <a:endParaRPr/>
          </a:p>
        </p:txBody>
      </p:sp>
    </p:spTree>
  </p:cSld>
  <p:timing>
    <p:tnLst>
      <p:par>
        <p:cTn id="391" dur="indefinite" restart="never" nodeType="tmRoot">
          <p:childTnLst>
            <p:seq>
              <p:cTn id="392" nodeType="mainSeq"/>
              <p:prevCondLst>
                <p:cond delay="0" evt="onPrev">
                  <p:tgtEl>
                    <p:sldTgt/>
                  </p:tgtEl>
                </p:cond>
              </p:prevCondLst>
              <p:nextCondLst>
                <p:cond delay="0" evt="onNext">
                  <p:tgtEl>
                    <p:sldTgt/>
                  </p:tgtEl>
                </p:cond>
              </p:nextCondLst>
            </p:seq>
          </p:childTnLst>
        </p:cTn>
      </p:par>
    </p:tnLst>
  </p:timing>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8"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Canvas</a:t>
            </a:r>
            <a:endParaRPr/>
          </a:p>
        </p:txBody>
      </p:sp>
      <p:sp>
        <p:nvSpPr>
          <p:cNvPr id="749"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Le canvas est une grille en 2D</a:t>
            </a:r>
            <a:endParaRPr/>
          </a:p>
          <a:p>
            <a:pPr>
              <a:lnSpc>
                <a:spcPct val="100000"/>
              </a:lnSpc>
              <a:buSzPct val="25000"/>
              <a:buFont typeface="Arial"/>
              <a:buChar char="•"/>
            </a:pPr>
            <a:r>
              <a:rPr lang="fr-FR" sz="2100">
                <a:solidFill>
                  <a:srgbClr val="000000"/>
                </a:solidFill>
                <a:latin typeface="Trebuchet MS"/>
              </a:rPr>
              <a:t>La coordonnée (0,0) est le coin haut-gauche</a:t>
            </a:r>
            <a:endParaRPr/>
          </a:p>
          <a:p>
            <a:pPr>
              <a:lnSpc>
                <a:spcPct val="100000"/>
              </a:lnSpc>
              <a:buSzPct val="25000"/>
              <a:buFont typeface="Arial"/>
              <a:buChar char="•"/>
            </a:pPr>
            <a:r>
              <a:rPr lang="fr-FR" sz="2100">
                <a:solidFill>
                  <a:srgbClr val="000000"/>
                </a:solidFill>
                <a:latin typeface="Trebuchet MS"/>
              </a:rPr>
              <a:t>Objectif, dessiner ceci : </a:t>
            </a:r>
            <a:endParaRPr/>
          </a:p>
        </p:txBody>
      </p:sp>
      <p:pic>
        <p:nvPicPr>
          <p:cNvPr id="750" name="Picture 2" descr=""/>
          <p:cNvPicPr/>
          <p:nvPr/>
        </p:nvPicPr>
        <p:blipFill>
          <a:blip r:embed="rId1"/>
          <a:stretch>
            <a:fillRect/>
          </a:stretch>
        </p:blipFill>
        <p:spPr>
          <a:xfrm>
            <a:off x="2195640" y="3069000"/>
            <a:ext cx="4418280" cy="3322800"/>
          </a:xfrm>
          <a:prstGeom prst="rect">
            <a:avLst/>
          </a:prstGeom>
          <a:ln>
            <a:noFill/>
          </a:ln>
        </p:spPr>
      </p:pic>
      <p:sp>
        <p:nvSpPr>
          <p:cNvPr id="751"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108AA1B7-BD96-4BAF-AC48-BCF64CA5DAD6}" type="slidenum">
              <a:rPr b="1" lang="fr-FR" sz="1400">
                <a:solidFill>
                  <a:srgbClr val="000000"/>
                </a:solidFill>
                <a:latin typeface="Trebuchet MS"/>
              </a:rPr>
              <a:t>&lt;numéro&gt;</a:t>
            </a:fld>
            <a:endParaRPr/>
          </a:p>
        </p:txBody>
      </p:sp>
    </p:spTree>
  </p:cSld>
  <p:timing>
    <p:tnLst>
      <p:par>
        <p:cTn id="393" dur="indefinite" restart="never" nodeType="tmRoot">
          <p:childTnLst>
            <p:seq>
              <p:cTn id="394" nodeType="mainSeq"/>
              <p:prevCondLst>
                <p:cond delay="0" evt="onPrev">
                  <p:tgtEl>
                    <p:sldTgt/>
                  </p:tgtEl>
                </p:cond>
              </p:prevCondLst>
              <p:nextCondLst>
                <p:cond delay="0" evt="onNext">
                  <p:tgtEl>
                    <p:sldTgt/>
                  </p:tgtEl>
                </p:cond>
              </p:nextCondLst>
            </p:seq>
          </p:childTnLst>
        </p:cTn>
      </p:par>
    </p:tnLst>
  </p:timing>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2"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Canvas</a:t>
            </a:r>
            <a:endParaRPr/>
          </a:p>
        </p:txBody>
      </p:sp>
      <p:sp>
        <p:nvSpPr>
          <p:cNvPr id="753"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Dessinons des Paths</a:t>
            </a:r>
            <a:endParaRPr/>
          </a:p>
          <a:p>
            <a:pPr>
              <a:lnSpc>
                <a:spcPct val="100000"/>
              </a:lnSpc>
            </a:pPr>
            <a:endParaRPr/>
          </a:p>
          <a:p>
            <a:pPr>
              <a:lnSpc>
                <a:spcPct val="100000"/>
              </a:lnSpc>
            </a:pPr>
            <a:endParaRPr/>
          </a:p>
          <a:p>
            <a:pPr>
              <a:lnSpc>
                <a:spcPct val="100000"/>
              </a:lnSpc>
            </a:pPr>
            <a:endParaRPr/>
          </a:p>
          <a:p>
            <a:pPr>
              <a:lnSpc>
                <a:spcPct val="100000"/>
              </a:lnSpc>
              <a:buSzPct val="25000"/>
              <a:buFont typeface="Arial"/>
              <a:buChar char="•"/>
            </a:pPr>
            <a:r>
              <a:rPr lang="fr-FR" sz="2100">
                <a:solidFill>
                  <a:srgbClr val="000000"/>
                </a:solidFill>
                <a:latin typeface="Trebuchet MS"/>
              </a:rPr>
              <a:t>Deux méthodes :</a:t>
            </a:r>
            <a:endParaRPr/>
          </a:p>
          <a:p>
            <a:pPr lvl="1">
              <a:lnSpc>
                <a:spcPct val="100000"/>
              </a:lnSpc>
              <a:buFont typeface="Arial"/>
              <a:buChar char="•"/>
            </a:pPr>
            <a:r>
              <a:rPr lang="fr-FR" sz="2100">
                <a:solidFill>
                  <a:srgbClr val="000000"/>
                </a:solidFill>
                <a:latin typeface="Trebuchet MS"/>
              </a:rPr>
              <a:t>moveTo(x,y): se déplace vers</a:t>
            </a:r>
            <a:endParaRPr/>
          </a:p>
          <a:p>
            <a:pPr lvl="1">
              <a:lnSpc>
                <a:spcPct val="100000"/>
              </a:lnSpc>
              <a:buFont typeface="Arial"/>
              <a:buChar char="•"/>
            </a:pPr>
            <a:r>
              <a:rPr lang="fr-FR" sz="2100">
                <a:solidFill>
                  <a:srgbClr val="000000"/>
                </a:solidFill>
                <a:latin typeface="Trebuchet MS"/>
              </a:rPr>
              <a:t>lineTo(x,y): dessine vers</a:t>
            </a:r>
            <a:endParaRPr/>
          </a:p>
          <a:p>
            <a:pPr>
              <a:lnSpc>
                <a:spcPct val="100000"/>
              </a:lnSpc>
            </a:pPr>
            <a:endParaRPr/>
          </a:p>
        </p:txBody>
      </p:sp>
      <p:sp>
        <p:nvSpPr>
          <p:cNvPr id="754"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D52DAC41-1E0F-476B-9E6D-8CA00D69A5F7}" type="slidenum">
              <a:rPr b="1" lang="fr-FR" sz="1400">
                <a:solidFill>
                  <a:srgbClr val="000000"/>
                </a:solidFill>
                <a:latin typeface="Trebuchet MS"/>
              </a:rPr>
              <a:t>&lt;numéro&gt;</a:t>
            </a:fld>
            <a:endParaRPr/>
          </a:p>
        </p:txBody>
      </p:sp>
    </p:spTree>
  </p:cSld>
  <p:timing>
    <p:tnLst>
      <p:par>
        <p:cTn id="395" dur="indefinite" restart="never" nodeType="tmRoot">
          <p:childTnLst>
            <p:seq>
              <p:cTn id="396" nodeType="mainSeq"/>
              <p:prevCondLst>
                <p:cond delay="0" evt="onPrev">
                  <p:tgtEl>
                    <p:sldTgt/>
                  </p:tgtEl>
                </p:cond>
              </p:prevCondLst>
              <p:nextCondLst>
                <p:cond delay="0" evt="onNext">
                  <p:tgtEl>
                    <p:sldTgt/>
                  </p:tgtEl>
                </p:cond>
              </p:nextCondLst>
            </p:seq>
          </p:childTnLst>
        </p:cTn>
      </p:par>
    </p:tnLst>
  </p:timing>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5"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Canvas</a:t>
            </a:r>
            <a:endParaRPr/>
          </a:p>
        </p:txBody>
      </p:sp>
      <p:sp>
        <p:nvSpPr>
          <p:cNvPr id="756"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Commençons par dessiner la grille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SzPct val="25000"/>
              <a:buFont typeface="Arial"/>
              <a:buChar char="•"/>
            </a:pPr>
            <a:r>
              <a:rPr lang="fr-FR" sz="2100">
                <a:solidFill>
                  <a:srgbClr val="000000"/>
                </a:solidFill>
                <a:latin typeface="Trebuchet MS"/>
              </a:rPr>
              <a:t>stroke() est une méthode dite « ink », très fine</a:t>
            </a:r>
            <a:endParaRPr/>
          </a:p>
          <a:p>
            <a:pPr>
              <a:lnSpc>
                <a:spcPct val="100000"/>
              </a:lnSpc>
            </a:pPr>
            <a:endParaRPr/>
          </a:p>
          <a:p>
            <a:pPr>
              <a:lnSpc>
                <a:spcPct val="100000"/>
              </a:lnSpc>
            </a:pPr>
            <a:endParaRPr/>
          </a:p>
        </p:txBody>
      </p:sp>
      <p:pic>
        <p:nvPicPr>
          <p:cNvPr id="757" name="Picture 2" descr=""/>
          <p:cNvPicPr/>
          <p:nvPr/>
        </p:nvPicPr>
        <p:blipFill>
          <a:blip r:embed="rId1"/>
          <a:stretch>
            <a:fillRect/>
          </a:stretch>
        </p:blipFill>
        <p:spPr>
          <a:xfrm>
            <a:off x="539640" y="2133000"/>
            <a:ext cx="2827440" cy="1675080"/>
          </a:xfrm>
          <a:prstGeom prst="rect">
            <a:avLst/>
          </a:prstGeom>
          <a:ln>
            <a:noFill/>
          </a:ln>
        </p:spPr>
      </p:pic>
      <p:pic>
        <p:nvPicPr>
          <p:cNvPr id="758" name="Picture 3" descr=""/>
          <p:cNvPicPr/>
          <p:nvPr/>
        </p:nvPicPr>
        <p:blipFill>
          <a:blip r:embed="rId2"/>
          <a:stretch>
            <a:fillRect/>
          </a:stretch>
        </p:blipFill>
        <p:spPr>
          <a:xfrm>
            <a:off x="539640" y="3831120"/>
            <a:ext cx="2160720" cy="446400"/>
          </a:xfrm>
          <a:prstGeom prst="rect">
            <a:avLst/>
          </a:prstGeom>
          <a:ln>
            <a:noFill/>
          </a:ln>
        </p:spPr>
      </p:pic>
      <p:pic>
        <p:nvPicPr>
          <p:cNvPr id="759" name="Picture 4" descr=""/>
          <p:cNvPicPr/>
          <p:nvPr/>
        </p:nvPicPr>
        <p:blipFill>
          <a:blip r:embed="rId3"/>
          <a:stretch>
            <a:fillRect/>
          </a:stretch>
        </p:blipFill>
        <p:spPr>
          <a:xfrm>
            <a:off x="2988000" y="4941000"/>
            <a:ext cx="1798920" cy="1551240"/>
          </a:xfrm>
          <a:prstGeom prst="rect">
            <a:avLst/>
          </a:prstGeom>
          <a:ln>
            <a:noFill/>
          </a:ln>
        </p:spPr>
      </p:pic>
      <p:sp>
        <p:nvSpPr>
          <p:cNvPr id="760"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9313BD01-1D33-4B1F-9FDC-C49E05390304}" type="slidenum">
              <a:rPr b="1" lang="fr-FR" sz="1400">
                <a:solidFill>
                  <a:srgbClr val="000000"/>
                </a:solidFill>
                <a:latin typeface="Trebuchet MS"/>
              </a:rPr>
              <a:t>&lt;numéro&gt;</a:t>
            </a:fld>
            <a:endParaRPr/>
          </a:p>
        </p:txBody>
      </p:sp>
    </p:spTree>
  </p:cSld>
  <p:timing>
    <p:tnLst>
      <p:par>
        <p:cTn id="397" dur="indefinite" restart="never" nodeType="tmRoot">
          <p:childTnLst>
            <p:seq>
              <p:cTn id="39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Sommaire</a:t>
            </a:r>
            <a:endParaRPr/>
          </a:p>
        </p:txBody>
      </p:sp>
      <p:sp>
        <p:nvSpPr>
          <p:cNvPr id="121"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598E1F48-6417-4CD3-8137-C89921653DE2}" type="slidenum">
              <a:rPr b="1" lang="fr-FR" sz="1400">
                <a:solidFill>
                  <a:srgbClr val="000000"/>
                </a:solidFill>
                <a:latin typeface="Trebuchet MS"/>
              </a:rPr>
              <a:t>&lt;numéro&gt;</a:t>
            </a:fld>
            <a:endParaRPr/>
          </a:p>
        </p:txBody>
      </p:sp>
      <p:sp>
        <p:nvSpPr>
          <p:cNvPr id="122"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1ère partie: Rappels XHTML / CSS </a:t>
            </a:r>
            <a:endParaRPr/>
          </a:p>
          <a:p>
            <a:pPr lvl="1">
              <a:lnSpc>
                <a:spcPct val="100000"/>
              </a:lnSpc>
              <a:buFont typeface="Arial"/>
              <a:buChar char="•"/>
            </a:pPr>
            <a:r>
              <a:rPr lang="fr-FR" sz="2100">
                <a:solidFill>
                  <a:srgbClr val="000000"/>
                </a:solidFill>
                <a:latin typeface="Trebuchet MS"/>
              </a:rPr>
              <a:t>Différentes balises </a:t>
            </a:r>
            <a:endParaRPr/>
          </a:p>
          <a:p>
            <a:pPr lvl="1">
              <a:lnSpc>
                <a:spcPct val="100000"/>
              </a:lnSpc>
              <a:buFont typeface="Arial"/>
              <a:buChar char="•"/>
            </a:pPr>
            <a:r>
              <a:rPr lang="fr-FR" sz="2100">
                <a:solidFill>
                  <a:srgbClr val="000000"/>
                </a:solidFill>
                <a:latin typeface="Trebuchet MS"/>
              </a:rPr>
              <a:t>Lien HTML/CSS </a:t>
            </a:r>
            <a:endParaRPr/>
          </a:p>
          <a:p>
            <a:pPr>
              <a:lnSpc>
                <a:spcPct val="100000"/>
              </a:lnSpc>
            </a:pPr>
            <a:endParaRPr/>
          </a:p>
          <a:p>
            <a:pPr>
              <a:lnSpc>
                <a:spcPct val="100000"/>
              </a:lnSpc>
              <a:buSzPct val="25000"/>
              <a:buFont typeface="Arial"/>
              <a:buChar char="•"/>
            </a:pPr>
            <a:r>
              <a:rPr lang="fr-FR" sz="2100">
                <a:solidFill>
                  <a:srgbClr val="000000"/>
                </a:solidFill>
                <a:latin typeface="Trebuchet MS"/>
              </a:rPr>
              <a:t>2ème partie: Javascript </a:t>
            </a:r>
            <a:endParaRPr/>
          </a:p>
          <a:p>
            <a:pPr lvl="1">
              <a:lnSpc>
                <a:spcPct val="100000"/>
              </a:lnSpc>
              <a:buFont typeface="Arial"/>
              <a:buChar char="•"/>
            </a:pPr>
            <a:r>
              <a:rPr lang="fr-FR" sz="2100">
                <a:solidFill>
                  <a:srgbClr val="000000"/>
                </a:solidFill>
                <a:latin typeface="Trebuchet MS"/>
              </a:rPr>
              <a:t>Syntaxe </a:t>
            </a:r>
            <a:endParaRPr/>
          </a:p>
          <a:p>
            <a:pPr lvl="1">
              <a:lnSpc>
                <a:spcPct val="100000"/>
              </a:lnSpc>
              <a:buFont typeface="Arial"/>
              <a:buChar char="•"/>
            </a:pPr>
            <a:r>
              <a:rPr lang="fr-FR" sz="2100">
                <a:solidFill>
                  <a:srgbClr val="000000"/>
                </a:solidFill>
                <a:latin typeface="Trebuchet MS"/>
              </a:rPr>
              <a:t>Algorithmie </a:t>
            </a:r>
            <a:endParaRPr/>
          </a:p>
          <a:p>
            <a:pPr lvl="1">
              <a:lnSpc>
                <a:spcPct val="100000"/>
              </a:lnSpc>
              <a:buFont typeface="Arial"/>
              <a:buChar char="•"/>
            </a:pPr>
            <a:r>
              <a:rPr lang="fr-FR" sz="2100">
                <a:solidFill>
                  <a:srgbClr val="000000"/>
                </a:solidFill>
                <a:latin typeface="Trebuchet MS"/>
              </a:rPr>
              <a:t>Les Objets Javascript </a:t>
            </a:r>
            <a:endParaRPr/>
          </a:p>
          <a:p>
            <a:pPr lvl="1">
              <a:lnSpc>
                <a:spcPct val="100000"/>
              </a:lnSpc>
              <a:buFont typeface="Arial"/>
              <a:buChar char="•"/>
            </a:pPr>
            <a:r>
              <a:rPr lang="fr-FR" sz="2100">
                <a:solidFill>
                  <a:srgbClr val="000000"/>
                </a:solidFill>
                <a:latin typeface="Trebuchet MS"/>
              </a:rPr>
              <a:t>Evènements </a:t>
            </a:r>
            <a:endParaRPr/>
          </a:p>
          <a:p>
            <a:pPr lvl="1">
              <a:lnSpc>
                <a:spcPct val="100000"/>
              </a:lnSpc>
              <a:buFont typeface="Arial"/>
              <a:buChar char="•"/>
            </a:pPr>
            <a:r>
              <a:rPr lang="fr-FR" sz="2100">
                <a:solidFill>
                  <a:srgbClr val="000000"/>
                </a:solidFill>
                <a:latin typeface="Trebuchet MS"/>
              </a:rPr>
              <a:t>Formulaires </a:t>
            </a:r>
            <a:endParaRPr/>
          </a:p>
          <a:p>
            <a:pPr lvl="1">
              <a:lnSpc>
                <a:spcPct val="100000"/>
              </a:lnSpc>
              <a:buFont typeface="Arial"/>
              <a:buChar char="•"/>
            </a:pPr>
            <a:r>
              <a:rPr lang="fr-FR" sz="2100">
                <a:solidFill>
                  <a:srgbClr val="000000"/>
                </a:solidFill>
                <a:latin typeface="Trebuchet MS"/>
              </a:rPr>
              <a:t>JQuery </a:t>
            </a:r>
            <a:endParaRPr/>
          </a:p>
          <a:p>
            <a:pPr>
              <a:lnSpc>
                <a:spcPct val="100000"/>
              </a:lnSpc>
            </a:pPr>
            <a:endParaRPr/>
          </a:p>
          <a:p>
            <a:pPr>
              <a:lnSpc>
                <a:spcPct val="100000"/>
              </a:lnSpc>
              <a:buSzPct val="25000"/>
              <a:buFont typeface="Arial"/>
              <a:buChar char="•"/>
            </a:pPr>
            <a:r>
              <a:rPr lang="fr-FR" sz="2100">
                <a:solidFill>
                  <a:srgbClr val="000000"/>
                </a:solidFill>
                <a:latin typeface="Trebuchet MS"/>
              </a:rPr>
              <a:t>3ème partie : Nouveautés HTML5 / CSS3 </a:t>
            </a:r>
            <a:endParaRPr/>
          </a:p>
          <a:p>
            <a:pPr lvl="1">
              <a:lnSpc>
                <a:spcPct val="100000"/>
              </a:lnSpc>
              <a:buFont typeface="Arial"/>
              <a:buChar char="•"/>
            </a:pPr>
            <a:r>
              <a:rPr lang="fr-FR" sz="2100">
                <a:solidFill>
                  <a:srgbClr val="000000"/>
                </a:solidFill>
                <a:latin typeface="Trebuchet MS"/>
              </a:rPr>
              <a:t>Nouvelles balises </a:t>
            </a:r>
            <a:endParaRPr/>
          </a:p>
          <a:p>
            <a:pPr lvl="1">
              <a:lnSpc>
                <a:spcPct val="100000"/>
              </a:lnSpc>
              <a:buFont typeface="Arial"/>
              <a:buChar char="•"/>
            </a:pPr>
            <a:r>
              <a:rPr lang="fr-FR" sz="2100">
                <a:solidFill>
                  <a:srgbClr val="000000"/>
                </a:solidFill>
                <a:latin typeface="Trebuchet MS"/>
              </a:rPr>
              <a:t>Canvas </a:t>
            </a:r>
            <a:endParaRPr/>
          </a:p>
          <a:p>
            <a:pPr lvl="1">
              <a:lnSpc>
                <a:spcPct val="100000"/>
              </a:lnSpc>
              <a:buFont typeface="Arial"/>
              <a:buChar char="•"/>
            </a:pPr>
            <a:r>
              <a:rPr lang="fr-FR" sz="2100">
                <a:solidFill>
                  <a:srgbClr val="000000"/>
                </a:solidFill>
                <a:latin typeface="Trebuchet MS"/>
              </a:rPr>
              <a:t>Formulaires HTML5 </a:t>
            </a:r>
            <a:endParaRPr/>
          </a:p>
          <a:p>
            <a:pPr lvl="1">
              <a:lnSpc>
                <a:spcPct val="100000"/>
              </a:lnSpc>
              <a:buFont typeface="Arial"/>
              <a:buChar char="•"/>
            </a:pPr>
            <a:r>
              <a:rPr lang="fr-FR" sz="2100">
                <a:solidFill>
                  <a:srgbClr val="000000"/>
                </a:solidFill>
                <a:latin typeface="Trebuchet MS"/>
              </a:rPr>
              <a:t>CSS3 </a:t>
            </a:r>
            <a:endParaRPr/>
          </a:p>
          <a:p>
            <a:pPr>
              <a:lnSpc>
                <a:spcPct val="10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CustomShape 1"/>
          <p:cNvSpPr/>
          <p:nvPr/>
        </p:nvSpPr>
        <p:spPr>
          <a:xfrm>
            <a:off x="396000" y="6310800"/>
            <a:ext cx="608040" cy="519840"/>
          </a:xfrm>
          <a:prstGeom prst="rect">
            <a:avLst/>
          </a:prstGeom>
          <a:noFill/>
          <a:ln>
            <a:noFill/>
          </a:ln>
        </p:spPr>
        <p:txBody>
          <a:bodyPr lIns="90000" rIns="90000" tIns="45000" bIns="45000" anchor="ctr"/>
          <a:p>
            <a:pPr algn="ctr">
              <a:lnSpc>
                <a:spcPct val="100000"/>
              </a:lnSpc>
            </a:pPr>
            <a:fld id="{AA5E5771-EC68-4EDC-B978-9A604D78A0E5}" type="slidenum">
              <a:rPr b="1" lang="fr-FR" sz="1400">
                <a:solidFill>
                  <a:srgbClr val="000000"/>
                </a:solidFill>
                <a:latin typeface="Trebuchet MS"/>
              </a:rPr>
              <a:t>&lt;numéro&gt;</a:t>
            </a:fld>
            <a:endParaRPr/>
          </a:p>
        </p:txBody>
      </p:sp>
      <p:sp>
        <p:nvSpPr>
          <p:cNvPr id="175" name="CustomShape 2"/>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Comment positionner les éléments dans la page ?</a:t>
            </a:r>
            <a:endParaRPr/>
          </a:p>
        </p:txBody>
      </p:sp>
      <p:sp>
        <p:nvSpPr>
          <p:cNvPr id="176"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Les balises génériques &lt;div&gt; et &lt;span&gt;</a:t>
            </a:r>
            <a:endParaRPr/>
          </a:p>
          <a:p>
            <a:pPr lvl="1">
              <a:lnSpc>
                <a:spcPct val="100000"/>
              </a:lnSpc>
              <a:buFont typeface="Arial"/>
              <a:buChar char="•"/>
            </a:pPr>
            <a:r>
              <a:rPr lang="fr-FR" sz="2100">
                <a:solidFill>
                  <a:srgbClr val="000000"/>
                </a:solidFill>
                <a:latin typeface="Trebuchet MS"/>
              </a:rPr>
              <a:t>&lt;div&gt;: balise générique de type bloc</a:t>
            </a:r>
            <a:endParaRPr/>
          </a:p>
          <a:p>
            <a:pPr lvl="1">
              <a:lnSpc>
                <a:spcPct val="100000"/>
              </a:lnSpc>
              <a:buFont typeface="Arial"/>
              <a:buChar char="•"/>
            </a:pPr>
            <a:r>
              <a:rPr lang="fr-FR" sz="2100">
                <a:solidFill>
                  <a:srgbClr val="000000"/>
                </a:solidFill>
                <a:latin typeface="Trebuchet MS"/>
              </a:rPr>
              <a:t>&lt;span&gt;: balise générique de type en ligne</a:t>
            </a:r>
            <a:endParaRPr/>
          </a:p>
          <a:p>
            <a:pPr>
              <a:lnSpc>
                <a:spcPct val="100000"/>
              </a:lnSpc>
            </a:pPr>
            <a:endParaRPr/>
          </a:p>
          <a:p>
            <a:pPr>
              <a:lnSpc>
                <a:spcPct val="100000"/>
              </a:lnSpc>
              <a:buSzPct val="25000"/>
              <a:buFont typeface="Arial"/>
              <a:buChar char="•"/>
            </a:pPr>
            <a:r>
              <a:rPr lang="fr-FR" sz="2100">
                <a:solidFill>
                  <a:srgbClr val="000000"/>
                </a:solidFill>
                <a:latin typeface="Trebuchet MS"/>
              </a:rPr>
              <a:t>Très utile pour le design de son site web</a:t>
            </a:r>
            <a:endParaRPr/>
          </a:p>
          <a:p>
            <a:pPr>
              <a:lnSpc>
                <a:spcPct val="100000"/>
              </a:lnSpc>
            </a:pP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1"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Canvas</a:t>
            </a:r>
            <a:endParaRPr/>
          </a:p>
        </p:txBody>
      </p:sp>
      <p:sp>
        <p:nvSpPr>
          <p:cNvPr id="762"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Ajoutons maintenant un peu de texte.</a:t>
            </a:r>
            <a:endParaRPr/>
          </a:p>
          <a:p>
            <a:pPr>
              <a:lnSpc>
                <a:spcPct val="100000"/>
              </a:lnSpc>
              <a:buSzPct val="25000"/>
              <a:buFont typeface="Arial"/>
              <a:buChar char="•"/>
            </a:pPr>
            <a:r>
              <a:rPr lang="fr-FR" sz="2100">
                <a:solidFill>
                  <a:srgbClr val="000000"/>
                </a:solidFill>
                <a:latin typeface="Trebuchet MS"/>
              </a:rPr>
              <a:t>Mettons un x dans l’endroit laissé vide (idem pour y).</a:t>
            </a:r>
            <a:endParaRPr/>
          </a:p>
        </p:txBody>
      </p:sp>
      <p:pic>
        <p:nvPicPr>
          <p:cNvPr id="763" name="Picture 2" descr=""/>
          <p:cNvPicPr/>
          <p:nvPr/>
        </p:nvPicPr>
        <p:blipFill>
          <a:blip r:embed="rId1"/>
          <a:stretch>
            <a:fillRect/>
          </a:stretch>
        </p:blipFill>
        <p:spPr>
          <a:xfrm>
            <a:off x="683640" y="3069000"/>
            <a:ext cx="3818160" cy="684360"/>
          </a:xfrm>
          <a:prstGeom prst="rect">
            <a:avLst/>
          </a:prstGeom>
          <a:ln>
            <a:noFill/>
          </a:ln>
        </p:spPr>
      </p:pic>
      <p:pic>
        <p:nvPicPr>
          <p:cNvPr id="764" name="Picture 3" descr=""/>
          <p:cNvPicPr/>
          <p:nvPr/>
        </p:nvPicPr>
        <p:blipFill>
          <a:blip r:embed="rId2"/>
          <a:stretch>
            <a:fillRect/>
          </a:stretch>
        </p:blipFill>
        <p:spPr>
          <a:xfrm>
            <a:off x="4356000" y="3832200"/>
            <a:ext cx="3729240" cy="2813400"/>
          </a:xfrm>
          <a:prstGeom prst="rect">
            <a:avLst/>
          </a:prstGeom>
          <a:ln>
            <a:noFill/>
          </a:ln>
        </p:spPr>
      </p:pic>
      <p:sp>
        <p:nvSpPr>
          <p:cNvPr id="765"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283090A7-761C-4960-8106-B367B264910D}" type="slidenum">
              <a:rPr b="1" lang="fr-FR" sz="1400">
                <a:solidFill>
                  <a:srgbClr val="000000"/>
                </a:solidFill>
                <a:latin typeface="Trebuchet MS"/>
              </a:rPr>
              <a:t>&lt;numéro&gt;</a:t>
            </a:fld>
            <a:endParaRPr/>
          </a:p>
        </p:txBody>
      </p:sp>
    </p:spTree>
  </p:cSld>
  <p:timing>
    <p:tnLst>
      <p:par>
        <p:cTn id="399" dur="indefinite" restart="never" nodeType="tmRoot">
          <p:childTnLst>
            <p:seq>
              <p:cTn id="400" nodeType="mainSeq"/>
              <p:prevCondLst>
                <p:cond delay="0" evt="onPrev">
                  <p:tgtEl>
                    <p:sldTgt/>
                  </p:tgtEl>
                </p:cond>
              </p:prevCondLst>
              <p:nextCondLst>
                <p:cond delay="0" evt="onNext">
                  <p:tgtEl>
                    <p:sldTgt/>
                  </p:tgtEl>
                </p:cond>
              </p:nextCondLst>
            </p:seq>
          </p:childTnLst>
        </p:cTn>
      </p:par>
    </p:tnLst>
  </p:timing>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6"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Canvas</a:t>
            </a:r>
            <a:endParaRPr/>
          </a:p>
        </p:txBody>
      </p:sp>
      <p:pic>
        <p:nvPicPr>
          <p:cNvPr id="767" name="Picture 4" descr=""/>
          <p:cNvPicPr/>
          <p:nvPr/>
        </p:nvPicPr>
        <p:blipFill>
          <a:blip r:embed="rId1"/>
          <a:stretch>
            <a:fillRect/>
          </a:stretch>
        </p:blipFill>
        <p:spPr>
          <a:xfrm>
            <a:off x="251640" y="5157360"/>
            <a:ext cx="4789800" cy="1265400"/>
          </a:xfrm>
          <a:prstGeom prst="rect">
            <a:avLst/>
          </a:prstGeom>
          <a:ln>
            <a:noFill/>
          </a:ln>
        </p:spPr>
      </p:pic>
      <p:pic>
        <p:nvPicPr>
          <p:cNvPr id="768" name="Picture 5" descr=""/>
          <p:cNvPicPr/>
          <p:nvPr/>
        </p:nvPicPr>
        <p:blipFill>
          <a:blip r:embed="rId2"/>
          <a:stretch>
            <a:fillRect/>
          </a:stretch>
        </p:blipFill>
        <p:spPr>
          <a:xfrm>
            <a:off x="5148000" y="4915080"/>
            <a:ext cx="2998800" cy="1941840"/>
          </a:xfrm>
          <a:prstGeom prst="rect">
            <a:avLst/>
          </a:prstGeom>
          <a:ln>
            <a:noFill/>
          </a:ln>
        </p:spPr>
      </p:pic>
      <p:sp>
        <p:nvSpPr>
          <p:cNvPr id="769"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C89FD8FC-2569-4C96-9D0B-0F2FAF679497}" type="slidenum">
              <a:rPr b="1" lang="fr-FR" sz="1400">
                <a:solidFill>
                  <a:srgbClr val="000000"/>
                </a:solidFill>
                <a:latin typeface="Trebuchet MS"/>
              </a:rPr>
              <a:t>&lt;numéro&gt;</a:t>
            </a:fld>
            <a:endParaRPr/>
          </a:p>
        </p:txBody>
      </p:sp>
      <p:sp>
        <p:nvSpPr>
          <p:cNvPr id="770"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Les Gradients (fondu)</a:t>
            </a:r>
            <a:endParaRPr/>
          </a:p>
          <a:p>
            <a:pPr>
              <a:lnSpc>
                <a:spcPct val="100000"/>
              </a:lnSpc>
            </a:pPr>
            <a:endParaRPr/>
          </a:p>
          <a:p>
            <a:pPr>
              <a:lnSpc>
                <a:spcPct val="100000"/>
              </a:lnSpc>
              <a:buSzPct val="25000"/>
              <a:buFont typeface="Arial"/>
              <a:buChar char="•"/>
            </a:pPr>
            <a:r>
              <a:rPr lang="fr-FR" sz="2100">
                <a:solidFill>
                  <a:srgbClr val="000000"/>
                </a:solidFill>
                <a:latin typeface="Trebuchet MS"/>
              </a:rPr>
              <a:t>Nous avons vu comment faire des lignes (path), des rectangles (simple shapes)</a:t>
            </a:r>
            <a:endParaRPr/>
          </a:p>
          <a:p>
            <a:pPr>
              <a:lnSpc>
                <a:spcPct val="100000"/>
              </a:lnSpc>
              <a:buSzPct val="25000"/>
              <a:buFont typeface="Arial"/>
              <a:buChar char="•"/>
            </a:pPr>
            <a:r>
              <a:rPr lang="fr-FR" sz="2100">
                <a:solidFill>
                  <a:srgbClr val="000000"/>
                </a:solidFill>
                <a:latin typeface="Trebuchet MS"/>
              </a:rPr>
              <a:t>Créons maintenant un fondu de gauche à droite</a:t>
            </a:r>
            <a:endParaRPr/>
          </a:p>
          <a:p>
            <a:pPr>
              <a:lnSpc>
                <a:spcPct val="100000"/>
              </a:lnSpc>
              <a:buSzPct val="25000"/>
              <a:buFont typeface="Arial"/>
              <a:buChar char="•"/>
            </a:pPr>
            <a:r>
              <a:rPr lang="fr-FR" sz="2100">
                <a:solidFill>
                  <a:srgbClr val="000000"/>
                </a:solidFill>
                <a:latin typeface="Trebuchet MS"/>
              </a:rPr>
              <a:t>Méthode de contexte: createLinearGradient(x1, y1, x2, y2).</a:t>
            </a:r>
            <a:endParaRPr/>
          </a:p>
          <a:p>
            <a:pPr>
              <a:lnSpc>
                <a:spcPct val="100000"/>
              </a:lnSpc>
            </a:pPr>
            <a:endParaRPr/>
          </a:p>
        </p:txBody>
      </p:sp>
    </p:spTree>
  </p:cSld>
  <p:timing>
    <p:tnLst>
      <p:par>
        <p:cTn id="401" dur="indefinite" restart="never" nodeType="tmRoot">
          <p:childTnLst>
            <p:seq>
              <p:cTn id="402" nodeType="mainSeq"/>
              <p:prevCondLst>
                <p:cond delay="0" evt="onPrev">
                  <p:tgtEl>
                    <p:sldTgt/>
                  </p:tgtEl>
                </p:cond>
              </p:prevCondLst>
              <p:nextCondLst>
                <p:cond delay="0" evt="onNext">
                  <p:tgtEl>
                    <p:sldTgt/>
                  </p:tgtEl>
                </p:cond>
              </p:nextCondLst>
            </p:seq>
          </p:childTnLst>
        </p:cTn>
      </p:par>
    </p:tnLst>
  </p:timing>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1"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Canvas</a:t>
            </a:r>
            <a:endParaRPr/>
          </a:p>
        </p:txBody>
      </p:sp>
      <p:sp>
        <p:nvSpPr>
          <p:cNvPr id="772"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Idem de haut en bas</a:t>
            </a:r>
            <a:endParaRPr/>
          </a:p>
        </p:txBody>
      </p:sp>
      <p:pic>
        <p:nvPicPr>
          <p:cNvPr id="773" name="Picture 2" descr=""/>
          <p:cNvPicPr/>
          <p:nvPr/>
        </p:nvPicPr>
        <p:blipFill>
          <a:blip r:embed="rId1"/>
          <a:stretch>
            <a:fillRect/>
          </a:stretch>
        </p:blipFill>
        <p:spPr>
          <a:xfrm>
            <a:off x="2228760" y="2133000"/>
            <a:ext cx="4685040" cy="951120"/>
          </a:xfrm>
          <a:prstGeom prst="rect">
            <a:avLst/>
          </a:prstGeom>
          <a:ln>
            <a:noFill/>
          </a:ln>
        </p:spPr>
      </p:pic>
      <p:sp>
        <p:nvSpPr>
          <p:cNvPr id="774"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09E164F8-6358-4A6C-97A1-42F47340C189}" type="slidenum">
              <a:rPr b="1" lang="fr-FR" sz="1400">
                <a:solidFill>
                  <a:srgbClr val="000000"/>
                </a:solidFill>
                <a:latin typeface="Trebuchet MS"/>
              </a:rPr>
              <a:t>&lt;numéro&gt;</a:t>
            </a:fld>
            <a:endParaRPr/>
          </a:p>
        </p:txBody>
      </p:sp>
    </p:spTree>
  </p:cSld>
  <p:timing>
    <p:tnLst>
      <p:par>
        <p:cTn id="403" dur="indefinite" restart="never" nodeType="tmRoot">
          <p:childTnLst>
            <p:seq>
              <p:cTn id="404" nodeType="mainSeq"/>
              <p:prevCondLst>
                <p:cond delay="0" evt="onPrev">
                  <p:tgtEl>
                    <p:sldTgt/>
                  </p:tgtEl>
                </p:cond>
              </p:prevCondLst>
              <p:nextCondLst>
                <p:cond delay="0" evt="onNext">
                  <p:tgtEl>
                    <p:sldTgt/>
                  </p:tgtEl>
                </p:cond>
              </p:nextCondLst>
            </p:seq>
          </p:childTnLst>
        </p:cTn>
      </p:par>
    </p:tnLst>
  </p:timing>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5"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Images</a:t>
            </a:r>
            <a:endParaRPr/>
          </a:p>
        </p:txBody>
      </p:sp>
      <p:sp>
        <p:nvSpPr>
          <p:cNvPr id="776" name="CustomShape 2"/>
          <p:cNvSpPr/>
          <p:nvPr/>
        </p:nvSpPr>
        <p:spPr>
          <a:xfrm>
            <a:off x="1404000" y="1425600"/>
            <a:ext cx="7198560" cy="4523760"/>
          </a:xfrm>
          <a:prstGeom prst="rect">
            <a:avLst/>
          </a:prstGeom>
          <a:noFill/>
          <a:ln>
            <a:noFill/>
          </a:ln>
        </p:spPr>
        <p:txBody>
          <a:bodyPr lIns="90000" rIns="90000" tIns="45000" bIns="45000"/>
          <a:p>
            <a:pPr>
              <a:lnSpc>
                <a:spcPct val="100000"/>
              </a:lnSpc>
            </a:pPr>
            <a:endParaRPr/>
          </a:p>
          <a:p>
            <a:pPr>
              <a:lnSpc>
                <a:spcPct val="100000"/>
              </a:lnSpc>
              <a:buSzPct val="25000"/>
              <a:buFont typeface="Arial"/>
              <a:buChar char="•"/>
            </a:pPr>
            <a:r>
              <a:rPr lang="fr-FR">
                <a:solidFill>
                  <a:srgbClr val="000000"/>
                </a:solidFill>
                <a:latin typeface="Trebuchet MS"/>
              </a:rPr>
              <a:t>En HTML, pour insérer une image nous avons la balise img. Comparons l’affichage d’une image avec &lt;img&gt; et avec un canvas</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777" name="Picture 3" descr=""/>
          <p:cNvPicPr/>
          <p:nvPr/>
        </p:nvPicPr>
        <p:blipFill>
          <a:blip r:embed="rId1"/>
          <a:stretch>
            <a:fillRect/>
          </a:stretch>
        </p:blipFill>
        <p:spPr>
          <a:xfrm>
            <a:off x="785880" y="3000240"/>
            <a:ext cx="6847200" cy="1646280"/>
          </a:xfrm>
          <a:prstGeom prst="rect">
            <a:avLst/>
          </a:prstGeom>
          <a:ln>
            <a:noFill/>
          </a:ln>
        </p:spPr>
      </p:pic>
      <p:pic>
        <p:nvPicPr>
          <p:cNvPr id="778" name="Picture 4" descr=""/>
          <p:cNvPicPr/>
          <p:nvPr/>
        </p:nvPicPr>
        <p:blipFill>
          <a:blip r:embed="rId2"/>
          <a:stretch>
            <a:fillRect/>
          </a:stretch>
        </p:blipFill>
        <p:spPr>
          <a:xfrm>
            <a:off x="785880" y="4714920"/>
            <a:ext cx="6847200" cy="1646280"/>
          </a:xfrm>
          <a:prstGeom prst="rect">
            <a:avLst/>
          </a:prstGeom>
          <a:ln>
            <a:noFill/>
          </a:ln>
        </p:spPr>
      </p:pic>
      <p:sp>
        <p:nvSpPr>
          <p:cNvPr id="779"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086230D0-DFB9-403F-9C4A-497D9C900DA0}" type="slidenum">
              <a:rPr b="1" lang="fr-FR" sz="1400">
                <a:solidFill>
                  <a:srgbClr val="000000"/>
                </a:solidFill>
                <a:latin typeface="Trebuchet MS"/>
              </a:rPr>
              <a:t>&lt;numéro&gt;</a:t>
            </a:fld>
            <a:endParaRPr/>
          </a:p>
        </p:txBody>
      </p:sp>
    </p:spTree>
  </p:cSld>
  <p:timing>
    <p:tnLst>
      <p:par>
        <p:cTn id="405" dur="indefinite" restart="never" nodeType="tmRoot">
          <p:childTnLst>
            <p:seq>
              <p:cTn id="406" nodeType="mainSeq"/>
              <p:prevCondLst>
                <p:cond delay="0" evt="onPrev">
                  <p:tgtEl>
                    <p:sldTgt/>
                  </p:tgtEl>
                </p:cond>
              </p:prevCondLst>
              <p:nextCondLst>
                <p:cond delay="0" evt="onNext">
                  <p:tgtEl>
                    <p:sldTgt/>
                  </p:tgtEl>
                </p:cond>
              </p:nextCondLst>
            </p:seq>
          </p:childTnLst>
        </p:cTn>
      </p:par>
    </p:tnLst>
  </p:timing>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0"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Images</a:t>
            </a:r>
            <a:endParaRPr/>
          </a:p>
        </p:txBody>
      </p:sp>
      <p:sp>
        <p:nvSpPr>
          <p:cNvPr id="781"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3F496478-1383-43DF-9B03-9A55EE6262CF}" type="slidenum">
              <a:rPr b="1" lang="fr-FR" sz="1400">
                <a:solidFill>
                  <a:srgbClr val="000000"/>
                </a:solidFill>
                <a:latin typeface="Trebuchet MS"/>
              </a:rPr>
              <a:t>&lt;numéro&gt;</a:t>
            </a:fld>
            <a:endParaRPr/>
          </a:p>
        </p:txBody>
      </p:sp>
      <p:sp>
        <p:nvSpPr>
          <p:cNvPr id="782" name="CustomShape 3"/>
          <p:cNvSpPr/>
          <p:nvPr/>
        </p:nvSpPr>
        <p:spPr>
          <a:xfrm>
            <a:off x="1404000" y="1425600"/>
            <a:ext cx="7198560" cy="4954320"/>
          </a:xfrm>
          <a:prstGeom prst="rect">
            <a:avLst/>
          </a:prstGeom>
          <a:noFill/>
          <a:ln>
            <a:noFill/>
          </a:ln>
        </p:spPr>
        <p:txBody>
          <a:bodyPr lIns="90000" rIns="90000" tIns="45000" bIns="45000"/>
          <a:p>
            <a:pPr>
              <a:lnSpc>
                <a:spcPct val="100000"/>
              </a:lnSpc>
              <a:buSzPct val="25000"/>
              <a:buFont typeface="Arial"/>
              <a:buChar char="•"/>
            </a:pPr>
            <a:r>
              <a:rPr lang="fr-FR" sz="2000">
                <a:solidFill>
                  <a:srgbClr val="000000"/>
                </a:solidFill>
                <a:latin typeface="Trebuchet MS"/>
              </a:rPr>
              <a:t>Le contexte a pour méthodes:</a:t>
            </a:r>
            <a:endParaRPr/>
          </a:p>
          <a:p>
            <a:pPr lvl="1">
              <a:lnSpc>
                <a:spcPct val="100000"/>
              </a:lnSpc>
              <a:buFont typeface="Arial"/>
              <a:buChar char="•"/>
            </a:pPr>
            <a:r>
              <a:rPr lang="fr-FR" sz="1900">
                <a:solidFill>
                  <a:srgbClr val="000000"/>
                </a:solidFill>
                <a:latin typeface="Trebuchet MS"/>
              </a:rPr>
              <a:t>drawImage(image, dx, dy)</a:t>
            </a:r>
            <a:endParaRPr/>
          </a:p>
          <a:p>
            <a:pPr lvl="1">
              <a:lnSpc>
                <a:spcPct val="100000"/>
              </a:lnSpc>
              <a:buFont typeface="Arial"/>
              <a:buChar char="•"/>
            </a:pPr>
            <a:r>
              <a:rPr lang="fr-FR" sz="1900">
                <a:solidFill>
                  <a:srgbClr val="000000"/>
                </a:solidFill>
                <a:latin typeface="Trebuchet MS"/>
              </a:rPr>
              <a:t>drawImage(image, dx, dy, dw, dh)</a:t>
            </a:r>
            <a:endParaRPr/>
          </a:p>
          <a:p>
            <a:pPr lvl="1">
              <a:lnSpc>
                <a:spcPct val="100000"/>
              </a:lnSpc>
              <a:buFont typeface="Arial"/>
              <a:buChar char="•"/>
            </a:pPr>
            <a:r>
              <a:rPr lang="fr-FR" sz="1900">
                <a:solidFill>
                  <a:srgbClr val="000000"/>
                </a:solidFill>
                <a:latin typeface="Trebuchet MS"/>
              </a:rPr>
              <a:t>drawImage(image, sx, sy, sw, sh, dx, dy, dw, dh): permet d’insérer image dans un rectangle.</a:t>
            </a:r>
            <a:endParaRPr/>
          </a:p>
          <a:p>
            <a:pPr>
              <a:lnSpc>
                <a:spcPct val="100000"/>
              </a:lnSpc>
            </a:pPr>
            <a:endParaRPr/>
          </a:p>
          <a:p>
            <a:pPr>
              <a:lnSpc>
                <a:spcPct val="100000"/>
              </a:lnSpc>
              <a:buSzPct val="25000"/>
              <a:buFont typeface="Arial"/>
              <a:buChar char="•"/>
            </a:pPr>
            <a:r>
              <a:rPr lang="fr-FR" sz="2000">
                <a:solidFill>
                  <a:srgbClr val="000000"/>
                </a:solidFill>
                <a:latin typeface="Trebuchet MS"/>
              </a:rPr>
              <a:t>Pour insérer une image en JS j’insère une image en html: </a:t>
            </a:r>
            <a:endParaRPr/>
          </a:p>
          <a:p>
            <a:pPr>
              <a:lnSpc>
                <a:spcPct val="100000"/>
              </a:lnSpc>
            </a:pPr>
            <a:r>
              <a:rPr lang="fr-FR" sz="1200">
                <a:solidFill>
                  <a:srgbClr val="008080"/>
                </a:solidFill>
                <a:latin typeface="Consolas"/>
                <a:ea typeface="Calibri"/>
              </a:rPr>
              <a:t>	</a:t>
            </a:r>
            <a:r>
              <a:rPr lang="fr-FR" sz="1200">
                <a:solidFill>
                  <a:srgbClr val="008080"/>
                </a:solidFill>
                <a:latin typeface="Consolas"/>
                <a:ea typeface="Calibri"/>
              </a:rPr>
              <a:t>&lt;</a:t>
            </a:r>
            <a:r>
              <a:rPr lang="fr-FR" sz="1200">
                <a:solidFill>
                  <a:srgbClr val="3f7f7f"/>
                </a:solidFill>
                <a:latin typeface="Consolas"/>
                <a:ea typeface="Calibri"/>
              </a:rPr>
              <a:t>img</a:t>
            </a:r>
            <a:r>
              <a:rPr lang="fr-FR" sz="1200">
                <a:solidFill>
                  <a:srgbClr val="000000"/>
                </a:solidFill>
                <a:latin typeface="Consolas"/>
                <a:ea typeface="Calibri"/>
              </a:rPr>
              <a:t> </a:t>
            </a:r>
            <a:r>
              <a:rPr lang="fr-FR" sz="1200">
                <a:solidFill>
                  <a:srgbClr val="7f007f"/>
                </a:solidFill>
                <a:latin typeface="Consolas"/>
                <a:ea typeface="Calibri"/>
              </a:rPr>
              <a:t>id</a:t>
            </a:r>
            <a:r>
              <a:rPr lang="fr-FR" sz="1200">
                <a:solidFill>
                  <a:srgbClr val="000000"/>
                </a:solidFill>
                <a:latin typeface="Consolas"/>
                <a:ea typeface="Calibri"/>
              </a:rPr>
              <a:t>=</a:t>
            </a:r>
            <a:r>
              <a:rPr i="1" lang="fr-FR" sz="1200">
                <a:solidFill>
                  <a:srgbClr val="2a00ff"/>
                </a:solidFill>
                <a:latin typeface="Consolas"/>
                <a:ea typeface="Calibri"/>
              </a:rPr>
              <a:t>"cat"</a:t>
            </a:r>
            <a:r>
              <a:rPr lang="fr-FR" sz="1200">
                <a:solidFill>
                  <a:srgbClr val="000000"/>
                </a:solidFill>
                <a:latin typeface="Consolas"/>
                <a:ea typeface="Calibri"/>
              </a:rPr>
              <a:t> </a:t>
            </a:r>
            <a:r>
              <a:rPr lang="fr-FR" sz="1200">
                <a:solidFill>
                  <a:srgbClr val="7f007f"/>
                </a:solidFill>
                <a:latin typeface="Consolas"/>
                <a:ea typeface="Calibri"/>
              </a:rPr>
              <a:t>src</a:t>
            </a:r>
            <a:r>
              <a:rPr lang="fr-FR" sz="1200">
                <a:solidFill>
                  <a:srgbClr val="000000"/>
                </a:solidFill>
                <a:latin typeface="Consolas"/>
                <a:ea typeface="Calibri"/>
              </a:rPr>
              <a:t>=</a:t>
            </a:r>
            <a:r>
              <a:rPr i="1" lang="fr-FR" sz="1200">
                <a:solidFill>
                  <a:srgbClr val="2a00ff"/>
                </a:solidFill>
                <a:latin typeface="Consolas"/>
                <a:ea typeface="Calibri"/>
              </a:rPr>
              <a:t>"image/cat.png"</a:t>
            </a:r>
            <a:r>
              <a:rPr lang="fr-FR" sz="1200">
                <a:solidFill>
                  <a:srgbClr val="000000"/>
                </a:solidFill>
                <a:latin typeface="Consolas"/>
                <a:ea typeface="Calibri"/>
              </a:rPr>
              <a:t> </a:t>
            </a:r>
            <a:r>
              <a:rPr lang="fr-FR" sz="1200">
                <a:solidFill>
                  <a:srgbClr val="7f007f"/>
                </a:solidFill>
                <a:latin typeface="Consolas"/>
                <a:ea typeface="Calibri"/>
              </a:rPr>
              <a:t>alt</a:t>
            </a:r>
            <a:r>
              <a:rPr lang="fr-FR" sz="1200">
                <a:solidFill>
                  <a:srgbClr val="000000"/>
                </a:solidFill>
                <a:latin typeface="Consolas"/>
                <a:ea typeface="Calibri"/>
              </a:rPr>
              <a:t>=</a:t>
            </a:r>
            <a:r>
              <a:rPr i="1" lang="fr-FR" sz="1200">
                <a:solidFill>
                  <a:srgbClr val="2a00ff"/>
                </a:solidFill>
                <a:latin typeface="Consolas"/>
                <a:ea typeface="Calibri"/>
              </a:rPr>
              <a:t>"Le chat"</a:t>
            </a:r>
            <a:r>
              <a:rPr lang="fr-FR" sz="1200">
                <a:solidFill>
                  <a:srgbClr val="000000"/>
                </a:solidFill>
                <a:latin typeface="Consolas"/>
                <a:ea typeface="Calibri"/>
              </a:rPr>
              <a:t> </a:t>
            </a:r>
            <a:r>
              <a:rPr lang="fr-FR" sz="1200">
                <a:solidFill>
                  <a:srgbClr val="008080"/>
                </a:solidFill>
                <a:latin typeface="Consolas"/>
                <a:ea typeface="Calibri"/>
              </a:rPr>
              <a:t>/&gt;</a:t>
            </a:r>
            <a:endParaRPr/>
          </a:p>
          <a:p>
            <a:pPr>
              <a:lnSpc>
                <a:spcPct val="100000"/>
              </a:lnSpc>
            </a:pPr>
            <a:endParaRPr/>
          </a:p>
          <a:p>
            <a:pPr>
              <a:lnSpc>
                <a:spcPct val="100000"/>
              </a:lnSpc>
              <a:buSzPct val="25000"/>
              <a:buFont typeface="Arial"/>
              <a:buChar char="•"/>
            </a:pPr>
            <a:r>
              <a:rPr lang="fr-FR" sz="2000">
                <a:solidFill>
                  <a:srgbClr val="000000"/>
                </a:solidFill>
                <a:latin typeface="Century Schoolbook (Corps)"/>
                <a:ea typeface="Calibri"/>
              </a:rPr>
              <a:t>Puis j’insère le code javascript adapté</a:t>
            </a:r>
            <a:endParaRPr/>
          </a:p>
          <a:p>
            <a:pPr>
              <a:lnSpc>
                <a:spcPct val="115000"/>
              </a:lnSpc>
            </a:pPr>
            <a:r>
              <a:rPr b="1" lang="fr-FR" sz="1400">
                <a:solidFill>
                  <a:srgbClr val="7f0055"/>
                </a:solidFill>
                <a:latin typeface="Consolas"/>
                <a:ea typeface="Calibri"/>
              </a:rPr>
              <a:t>	</a:t>
            </a:r>
            <a:r>
              <a:rPr b="1" lang="fr-FR" sz="1400">
                <a:solidFill>
                  <a:srgbClr val="7f0055"/>
                </a:solidFill>
                <a:latin typeface="Consolas"/>
                <a:ea typeface="Calibri"/>
              </a:rPr>
              <a:t>function</a:t>
            </a:r>
            <a:r>
              <a:rPr lang="fr-FR" sz="1400">
                <a:solidFill>
                  <a:srgbClr val="000000"/>
                </a:solidFill>
                <a:latin typeface="Consolas"/>
                <a:ea typeface="Calibri"/>
              </a:rPr>
              <a:t> draw() {</a:t>
            </a:r>
            <a:endParaRPr/>
          </a:p>
          <a:p>
            <a:pPr>
              <a:lnSpc>
                <a:spcPct val="115000"/>
              </a:lnSpc>
            </a:pPr>
            <a:r>
              <a:rPr lang="fr-FR" sz="1400">
                <a:solidFill>
                  <a:srgbClr val="000000"/>
                </a:solidFill>
                <a:latin typeface="Consolas"/>
                <a:ea typeface="Calibri"/>
              </a:rPr>
              <a:t>	</a:t>
            </a:r>
            <a:r>
              <a:rPr lang="fr-FR" sz="1400">
                <a:solidFill>
                  <a:srgbClr val="000000"/>
                </a:solidFill>
                <a:latin typeface="Consolas"/>
                <a:ea typeface="Calibri"/>
              </a:rPr>
              <a:t>	</a:t>
            </a:r>
            <a:r>
              <a:rPr b="1" lang="fr-FR" sz="1400">
                <a:solidFill>
                  <a:srgbClr val="7f0055"/>
                </a:solidFill>
                <a:latin typeface="Consolas"/>
                <a:ea typeface="Calibri"/>
              </a:rPr>
              <a:t>var</a:t>
            </a:r>
            <a:r>
              <a:rPr lang="fr-FR" sz="1400">
                <a:solidFill>
                  <a:srgbClr val="000000"/>
                </a:solidFill>
                <a:latin typeface="Consolas"/>
                <a:ea typeface="Calibri"/>
              </a:rPr>
              <a:t> canvas = document.getElementById(</a:t>
            </a:r>
            <a:r>
              <a:rPr lang="fr-FR" sz="1400">
                <a:solidFill>
                  <a:srgbClr val="2a00ff"/>
                </a:solidFill>
                <a:latin typeface="Consolas"/>
                <a:ea typeface="Calibri"/>
              </a:rPr>
              <a:t>"canvas"</a:t>
            </a:r>
            <a:r>
              <a:rPr lang="fr-FR" sz="1400">
                <a:solidFill>
                  <a:srgbClr val="000000"/>
                </a:solidFill>
                <a:latin typeface="Consolas"/>
                <a:ea typeface="Calibri"/>
              </a:rPr>
              <a:t>);</a:t>
            </a:r>
            <a:endParaRPr/>
          </a:p>
          <a:p>
            <a:pPr>
              <a:lnSpc>
                <a:spcPct val="115000"/>
              </a:lnSpc>
            </a:pPr>
            <a:r>
              <a:rPr lang="fr-FR" sz="1400">
                <a:solidFill>
                  <a:srgbClr val="000000"/>
                </a:solidFill>
                <a:latin typeface="Consolas"/>
                <a:ea typeface="Calibri"/>
              </a:rPr>
              <a:t>	</a:t>
            </a:r>
            <a:r>
              <a:rPr lang="fr-FR" sz="1400">
                <a:solidFill>
                  <a:srgbClr val="000000"/>
                </a:solidFill>
                <a:latin typeface="Consolas"/>
                <a:ea typeface="Calibri"/>
              </a:rPr>
              <a:t>	</a:t>
            </a:r>
            <a:r>
              <a:rPr b="1" lang="fr-FR" sz="1400">
                <a:solidFill>
                  <a:srgbClr val="7f0055"/>
                </a:solidFill>
                <a:latin typeface="Consolas"/>
                <a:ea typeface="Calibri"/>
              </a:rPr>
              <a:t>var</a:t>
            </a:r>
            <a:r>
              <a:rPr lang="fr-FR" sz="1400">
                <a:solidFill>
                  <a:srgbClr val="000000"/>
                </a:solidFill>
                <a:latin typeface="Consolas"/>
                <a:ea typeface="Calibri"/>
              </a:rPr>
              <a:t> context = canvas.getContext(</a:t>
            </a:r>
            <a:r>
              <a:rPr lang="fr-FR" sz="1400">
                <a:solidFill>
                  <a:srgbClr val="2a00ff"/>
                </a:solidFill>
                <a:latin typeface="Consolas"/>
                <a:ea typeface="Calibri"/>
              </a:rPr>
              <a:t>"2d"</a:t>
            </a:r>
            <a:r>
              <a:rPr lang="fr-FR" sz="1400">
                <a:solidFill>
                  <a:srgbClr val="000000"/>
                </a:solidFill>
                <a:latin typeface="Consolas"/>
                <a:ea typeface="Calibri"/>
              </a:rPr>
              <a:t>);</a:t>
            </a:r>
            <a:endParaRPr/>
          </a:p>
          <a:p>
            <a:pPr>
              <a:lnSpc>
                <a:spcPct val="115000"/>
              </a:lnSpc>
            </a:pPr>
            <a:r>
              <a:rPr lang="fr-FR" sz="1400">
                <a:solidFill>
                  <a:srgbClr val="000000"/>
                </a:solidFill>
                <a:latin typeface="Consolas"/>
                <a:ea typeface="Calibri"/>
              </a:rPr>
              <a:t>	</a:t>
            </a:r>
            <a:r>
              <a:rPr lang="fr-FR" sz="1400">
                <a:solidFill>
                  <a:srgbClr val="000000"/>
                </a:solidFill>
                <a:latin typeface="Consolas"/>
                <a:ea typeface="Calibri"/>
              </a:rPr>
              <a:t>	</a:t>
            </a:r>
            <a:r>
              <a:rPr b="1" lang="fr-FR" sz="1400">
                <a:solidFill>
                  <a:srgbClr val="7f0055"/>
                </a:solidFill>
                <a:latin typeface="Consolas"/>
                <a:ea typeface="Calibri"/>
              </a:rPr>
              <a:t>var</a:t>
            </a:r>
            <a:r>
              <a:rPr lang="fr-FR" sz="1400">
                <a:solidFill>
                  <a:srgbClr val="000000"/>
                </a:solidFill>
                <a:latin typeface="Consolas"/>
                <a:ea typeface="Calibri"/>
              </a:rPr>
              <a:t> cat = document.getElementById(</a:t>
            </a:r>
            <a:r>
              <a:rPr lang="fr-FR" sz="1400">
                <a:solidFill>
                  <a:srgbClr val="2a00ff"/>
                </a:solidFill>
                <a:latin typeface="Consolas"/>
                <a:ea typeface="Calibri"/>
              </a:rPr>
              <a:t>"cat"</a:t>
            </a:r>
            <a:r>
              <a:rPr lang="fr-FR" sz="1400">
                <a:solidFill>
                  <a:srgbClr val="000000"/>
                </a:solidFill>
                <a:latin typeface="Consolas"/>
                <a:ea typeface="Calibri"/>
              </a:rPr>
              <a:t>);</a:t>
            </a:r>
            <a:endParaRPr/>
          </a:p>
          <a:p>
            <a:pPr>
              <a:lnSpc>
                <a:spcPct val="115000"/>
              </a:lnSpc>
            </a:pPr>
            <a:r>
              <a:rPr lang="fr-FR" sz="1400">
                <a:solidFill>
                  <a:srgbClr val="000000"/>
                </a:solidFill>
                <a:latin typeface="Consolas"/>
                <a:ea typeface="Calibri"/>
              </a:rPr>
              <a:t>	</a:t>
            </a:r>
            <a:r>
              <a:rPr lang="fr-FR" sz="1400">
                <a:solidFill>
                  <a:srgbClr val="000000"/>
                </a:solidFill>
                <a:latin typeface="Consolas"/>
                <a:ea typeface="Calibri"/>
              </a:rPr>
              <a:t>	</a:t>
            </a:r>
            <a:endParaRPr/>
          </a:p>
          <a:p>
            <a:pPr>
              <a:lnSpc>
                <a:spcPct val="115000"/>
              </a:lnSpc>
            </a:pPr>
            <a:r>
              <a:rPr lang="fr-FR" sz="1400">
                <a:solidFill>
                  <a:srgbClr val="000000"/>
                </a:solidFill>
                <a:latin typeface="Consolas"/>
                <a:ea typeface="Calibri"/>
              </a:rPr>
              <a:t>	</a:t>
            </a:r>
            <a:r>
              <a:rPr lang="fr-FR" sz="1400">
                <a:solidFill>
                  <a:srgbClr val="000000"/>
                </a:solidFill>
                <a:latin typeface="Consolas"/>
                <a:ea typeface="Calibri"/>
              </a:rPr>
              <a:t>	</a:t>
            </a:r>
            <a:r>
              <a:rPr lang="fr-FR" sz="1400">
                <a:solidFill>
                  <a:srgbClr val="000000"/>
                </a:solidFill>
                <a:latin typeface="Consolas"/>
                <a:ea typeface="Calibri"/>
              </a:rPr>
              <a:t>context.drawImage(cat, 0, 0);</a:t>
            </a:r>
            <a:endParaRPr/>
          </a:p>
          <a:p>
            <a:pPr>
              <a:lnSpc>
                <a:spcPct val="115000"/>
              </a:lnSpc>
            </a:pPr>
            <a:r>
              <a:rPr lang="fr-FR" sz="1400">
                <a:solidFill>
                  <a:srgbClr val="000000"/>
                </a:solidFill>
                <a:latin typeface="Consolas"/>
                <a:ea typeface="Calibri"/>
              </a:rPr>
              <a:t>	</a:t>
            </a:r>
            <a:r>
              <a:rPr lang="fr-FR" sz="1400">
                <a:solidFill>
                  <a:srgbClr val="000000"/>
                </a:solidFill>
                <a:latin typeface="Consolas"/>
                <a:ea typeface="Calibri"/>
              </a:rPr>
              <a:t>}</a:t>
            </a:r>
            <a:endParaRPr/>
          </a:p>
          <a:p>
            <a:pPr>
              <a:lnSpc>
                <a:spcPct val="100000"/>
              </a:lnSpc>
            </a:pPr>
            <a:endParaRPr/>
          </a:p>
        </p:txBody>
      </p:sp>
    </p:spTree>
  </p:cSld>
  <p:timing>
    <p:tnLst>
      <p:par>
        <p:cTn id="407" dur="indefinite" restart="never" nodeType="tmRoot">
          <p:childTnLst>
            <p:seq>
              <p:cTn id="408" nodeType="mainSeq"/>
              <p:prevCondLst>
                <p:cond delay="0" evt="onPrev">
                  <p:tgtEl>
                    <p:sldTgt/>
                  </p:tgtEl>
                </p:cond>
              </p:prevCondLst>
              <p:nextCondLst>
                <p:cond delay="0" evt="onNext">
                  <p:tgtEl>
                    <p:sldTgt/>
                  </p:tgtEl>
                </p:cond>
              </p:nextCondLst>
            </p:seq>
          </p:childTnLst>
        </p:cTn>
      </p:par>
    </p:tnLst>
  </p:timing>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3"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Images</a:t>
            </a:r>
            <a:endParaRPr/>
          </a:p>
        </p:txBody>
      </p:sp>
      <p:pic>
        <p:nvPicPr>
          <p:cNvPr id="784" name="Picture 2" descr=""/>
          <p:cNvPicPr/>
          <p:nvPr/>
        </p:nvPicPr>
        <p:blipFill>
          <a:blip r:embed="rId1"/>
          <a:stretch>
            <a:fillRect/>
          </a:stretch>
        </p:blipFill>
        <p:spPr>
          <a:xfrm>
            <a:off x="1763640" y="1772640"/>
            <a:ext cx="4665960" cy="4437360"/>
          </a:xfrm>
          <a:prstGeom prst="rect">
            <a:avLst/>
          </a:prstGeom>
          <a:ln>
            <a:noFill/>
          </a:ln>
        </p:spPr>
      </p:pic>
      <p:sp>
        <p:nvSpPr>
          <p:cNvPr id="785"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DC0AD1EC-7515-4126-9520-1C6C6A5B6EA9}" type="slidenum">
              <a:rPr b="1" lang="fr-FR" sz="1400">
                <a:solidFill>
                  <a:srgbClr val="000000"/>
                </a:solidFill>
                <a:latin typeface="Trebuchet MS"/>
              </a:rPr>
              <a:t>&lt;numéro&gt;</a:t>
            </a:fld>
            <a:endParaRPr/>
          </a:p>
        </p:txBody>
      </p:sp>
    </p:spTree>
  </p:cSld>
  <p:timing>
    <p:tnLst>
      <p:par>
        <p:cTn id="409" dur="indefinite" restart="never" nodeType="tmRoot">
          <p:childTnLst>
            <p:seq>
              <p:cTn id="410" nodeType="mainSeq"/>
              <p:prevCondLst>
                <p:cond delay="0" evt="onPrev">
                  <p:tgtEl>
                    <p:sldTgt/>
                  </p:tgtEl>
                </p:cond>
              </p:prevCondLst>
              <p:nextCondLst>
                <p:cond delay="0" evt="onNext">
                  <p:tgtEl>
                    <p:sldTgt/>
                  </p:tgtEl>
                </p:cond>
              </p:nextCondLst>
            </p:seq>
          </p:childTnLst>
        </p:cTn>
      </p:par>
    </p:tnLst>
  </p:timing>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6"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Images</a:t>
            </a:r>
            <a:endParaRPr/>
          </a:p>
        </p:txBody>
      </p:sp>
      <p:sp>
        <p:nvSpPr>
          <p:cNvPr id="787"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Si nous créons notre image entièrement en JS, il nous suffit de faire :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SzPct val="25000"/>
              <a:buFont typeface="Arial"/>
              <a:buChar char="•"/>
            </a:pPr>
            <a:r>
              <a:rPr lang="fr-FR" sz="2100">
                <a:solidFill>
                  <a:srgbClr val="000000"/>
                </a:solidFill>
                <a:latin typeface="Trebuchet MS"/>
              </a:rPr>
              <a:t>Ce qui nous permet de nous amuser un peu : </a:t>
            </a:r>
            <a:endParaRPr/>
          </a:p>
        </p:txBody>
      </p:sp>
      <p:pic>
        <p:nvPicPr>
          <p:cNvPr id="788" name="Picture 2" descr=""/>
          <p:cNvPicPr/>
          <p:nvPr/>
        </p:nvPicPr>
        <p:blipFill>
          <a:blip r:embed="rId1"/>
          <a:stretch>
            <a:fillRect/>
          </a:stretch>
        </p:blipFill>
        <p:spPr>
          <a:xfrm>
            <a:off x="2411640" y="2205000"/>
            <a:ext cx="3684600" cy="1865520"/>
          </a:xfrm>
          <a:prstGeom prst="rect">
            <a:avLst/>
          </a:prstGeom>
          <a:ln>
            <a:noFill/>
          </a:ln>
        </p:spPr>
      </p:pic>
      <p:pic>
        <p:nvPicPr>
          <p:cNvPr id="789" name="Picture 3" descr=""/>
          <p:cNvPicPr/>
          <p:nvPr/>
        </p:nvPicPr>
        <p:blipFill>
          <a:blip r:embed="rId2"/>
          <a:stretch>
            <a:fillRect/>
          </a:stretch>
        </p:blipFill>
        <p:spPr>
          <a:xfrm>
            <a:off x="2916720" y="4869000"/>
            <a:ext cx="3179880" cy="1074960"/>
          </a:xfrm>
          <a:prstGeom prst="rect">
            <a:avLst/>
          </a:prstGeom>
          <a:ln>
            <a:noFill/>
          </a:ln>
        </p:spPr>
      </p:pic>
      <p:sp>
        <p:nvSpPr>
          <p:cNvPr id="790"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68A41E7E-DCE6-4AD2-8ED5-175B8BC378AC}" type="slidenum">
              <a:rPr b="1" lang="fr-FR" sz="1400">
                <a:solidFill>
                  <a:srgbClr val="000000"/>
                </a:solidFill>
                <a:latin typeface="Trebuchet MS"/>
              </a:rPr>
              <a:t>&lt;numéro&gt;</a:t>
            </a:fld>
            <a:endParaRPr/>
          </a:p>
        </p:txBody>
      </p:sp>
    </p:spTree>
  </p:cSld>
  <p:timing>
    <p:tnLst>
      <p:par>
        <p:cTn id="411" dur="indefinite" restart="never" nodeType="tmRoot">
          <p:childTnLst>
            <p:seq>
              <p:cTn id="412" nodeType="mainSeq"/>
              <p:prevCondLst>
                <p:cond delay="0" evt="onPrev">
                  <p:tgtEl>
                    <p:sldTgt/>
                  </p:tgtEl>
                </p:cond>
              </p:prevCondLst>
              <p:nextCondLst>
                <p:cond delay="0" evt="onNext">
                  <p:tgtEl>
                    <p:sldTgt/>
                  </p:tgtEl>
                </p:cond>
              </p:nextCondLst>
            </p:seq>
          </p:childTnLst>
        </p:cTn>
      </p:par>
    </p:tnLst>
  </p:timing>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1"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Et dans Internet Explorer ?</a:t>
            </a:r>
            <a:endParaRPr/>
          </a:p>
        </p:txBody>
      </p:sp>
      <p:sp>
        <p:nvSpPr>
          <p:cNvPr id="792"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a:solidFill>
                  <a:srgbClr val="000000"/>
                </a:solidFill>
                <a:latin typeface="Trebuchet MS"/>
              </a:rPr>
              <a:t>Jusqu’à la version 8, pas de supports.</a:t>
            </a:r>
            <a:endParaRPr/>
          </a:p>
          <a:p>
            <a:pPr>
              <a:lnSpc>
                <a:spcPct val="100000"/>
              </a:lnSpc>
            </a:pPr>
            <a:endParaRPr/>
          </a:p>
          <a:p>
            <a:pPr>
              <a:lnSpc>
                <a:spcPct val="100000"/>
              </a:lnSpc>
              <a:buSzPct val="25000"/>
              <a:buFont typeface="Arial"/>
              <a:buChar char="•"/>
            </a:pPr>
            <a:r>
              <a:rPr lang="fr-FR">
                <a:solidFill>
                  <a:srgbClr val="000000"/>
                </a:solidFill>
                <a:latin typeface="Trebuchet MS"/>
              </a:rPr>
              <a:t>C’est pourquoi excanvas.js est né (Explorer Canvas).</a:t>
            </a:r>
            <a:endParaRPr/>
          </a:p>
          <a:p>
            <a:pPr>
              <a:lnSpc>
                <a:spcPct val="100000"/>
              </a:lnSpc>
              <a:buSzPct val="25000"/>
              <a:buFont typeface="Arial"/>
              <a:buChar char="•"/>
            </a:pPr>
            <a:r>
              <a:rPr lang="fr-FR">
                <a:solidFill>
                  <a:srgbClr val="000000"/>
                </a:solidFill>
                <a:latin typeface="Trebuchet MS"/>
              </a:rPr>
              <a:t>Pour supporter les canvas il vous suffit de détecter que vous êtes sous IE et  d’importer excanvas. Ensuite, aucune modification propre à Internet Explorer n’est à faire.</a:t>
            </a:r>
            <a:endParaRPr/>
          </a:p>
          <a:p>
            <a:pPr>
              <a:lnSpc>
                <a:spcPct val="100000"/>
              </a:lnSpc>
            </a:pPr>
            <a:endParaRPr/>
          </a:p>
          <a:p>
            <a:pPr>
              <a:lnSpc>
                <a:spcPct val="100000"/>
              </a:lnSpc>
              <a:buSzPct val="25000"/>
              <a:buFont typeface="Arial"/>
              <a:buChar char="•"/>
            </a:pPr>
            <a:r>
              <a:rPr lang="fr-FR">
                <a:solidFill>
                  <a:srgbClr val="000000"/>
                </a:solidFill>
                <a:latin typeface="Trebuchet MS"/>
              </a:rPr>
              <a:t>Quelques limites cependant : </a:t>
            </a:r>
            <a:endParaRPr/>
          </a:p>
          <a:p>
            <a:pPr lvl="1">
              <a:lnSpc>
                <a:spcPct val="100000"/>
              </a:lnSpc>
              <a:buFont typeface="Arial"/>
              <a:buChar char="•"/>
            </a:pPr>
            <a:r>
              <a:rPr lang="fr-FR" sz="1500">
                <a:solidFill>
                  <a:srgbClr val="000000"/>
                </a:solidFill>
                <a:latin typeface="Trebuchet MS"/>
              </a:rPr>
              <a:t>Gradients linéaires uniquement</a:t>
            </a:r>
            <a:endParaRPr/>
          </a:p>
          <a:p>
            <a:pPr lvl="1">
              <a:lnSpc>
                <a:spcPct val="100000"/>
              </a:lnSpc>
              <a:buFont typeface="Arial"/>
              <a:buChar char="•"/>
            </a:pPr>
            <a:r>
              <a:rPr lang="fr-FR" sz="1500">
                <a:solidFill>
                  <a:srgbClr val="000000"/>
                </a:solidFill>
                <a:latin typeface="Trebuchet MS"/>
              </a:rPr>
              <a:t>Pas de Clipping Regions</a:t>
            </a:r>
            <a:endParaRPr/>
          </a:p>
          <a:p>
            <a:pPr lvl="1">
              <a:lnSpc>
                <a:spcPct val="100000"/>
              </a:lnSpc>
              <a:buFont typeface="Arial"/>
              <a:buChar char="•"/>
            </a:pPr>
            <a:r>
              <a:rPr lang="fr-FR" sz="1500">
                <a:solidFill>
                  <a:srgbClr val="000000"/>
                </a:solidFill>
                <a:latin typeface="Trebuchet MS"/>
              </a:rPr>
              <a:t>Lent …</a:t>
            </a:r>
            <a:endParaRPr/>
          </a:p>
        </p:txBody>
      </p:sp>
      <p:pic>
        <p:nvPicPr>
          <p:cNvPr id="793" name="Picture 2" descr=""/>
          <p:cNvPicPr/>
          <p:nvPr/>
        </p:nvPicPr>
        <p:blipFill>
          <a:blip r:embed="rId1"/>
          <a:stretch>
            <a:fillRect/>
          </a:stretch>
        </p:blipFill>
        <p:spPr>
          <a:xfrm>
            <a:off x="5148000" y="3861000"/>
            <a:ext cx="3322800" cy="2399040"/>
          </a:xfrm>
          <a:prstGeom prst="rect">
            <a:avLst/>
          </a:prstGeom>
          <a:ln>
            <a:noFill/>
          </a:ln>
        </p:spPr>
      </p:pic>
      <p:sp>
        <p:nvSpPr>
          <p:cNvPr id="794"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3BBDB168-BA47-4C32-9835-AECABD8325E2}" type="slidenum">
              <a:rPr b="1" lang="fr-FR" sz="1400">
                <a:solidFill>
                  <a:srgbClr val="000000"/>
                </a:solidFill>
                <a:latin typeface="Trebuchet MS"/>
              </a:rPr>
              <a:t>&lt;numéro&gt;</a:t>
            </a:fld>
            <a:endParaRPr/>
          </a:p>
        </p:txBody>
      </p:sp>
    </p:spTree>
  </p:cSld>
  <p:timing>
    <p:tnLst>
      <p:par>
        <p:cTn id="413" dur="indefinite" restart="never" nodeType="tmRoot">
          <p:childTnLst>
            <p:seq>
              <p:cTn id="414" nodeType="mainSeq"/>
              <p:prevCondLst>
                <p:cond delay="0" evt="onPrev">
                  <p:tgtEl>
                    <p:sldTgt/>
                  </p:tgtEl>
                </p:cond>
              </p:prevCondLst>
              <p:nextCondLst>
                <p:cond delay="0" evt="onNext">
                  <p:tgtEl>
                    <p:sldTgt/>
                  </p:tgtEl>
                </p:cond>
              </p:nextCondLst>
            </p:seq>
          </p:childTnLst>
        </p:cTn>
      </p:par>
    </p:tnLst>
  </p:timing>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5" name="CustomShape 1"/>
          <p:cNvSpPr/>
          <p:nvPr/>
        </p:nvSpPr>
        <p:spPr>
          <a:xfrm>
            <a:off x="2484000" y="2494800"/>
            <a:ext cx="6474960" cy="1467360"/>
          </a:xfrm>
          <a:prstGeom prst="rect">
            <a:avLst/>
          </a:prstGeom>
          <a:noFill/>
          <a:ln>
            <a:noFill/>
          </a:ln>
        </p:spPr>
        <p:txBody>
          <a:bodyPr lIns="90000" rIns="90000" tIns="45000" bIns="45000" anchor="b"/>
          <a:p>
            <a:pPr algn="r">
              <a:lnSpc>
                <a:spcPct val="100000"/>
              </a:lnSpc>
            </a:pPr>
            <a:r>
              <a:rPr b="1" lang="fr-FR" sz="4000">
                <a:solidFill>
                  <a:srgbClr val="000000"/>
                </a:solidFill>
                <a:latin typeface="Trebuchet MS"/>
              </a:rPr>
              <a:t>La communication en HTML5</a:t>
            </a:r>
            <a:endParaRPr/>
          </a:p>
        </p:txBody>
      </p:sp>
    </p:spTree>
  </p:cSld>
  <p:timing>
    <p:tnLst>
      <p:par>
        <p:cTn id="415" dur="indefinite" restart="never" nodeType="tmRoot">
          <p:childTnLst>
            <p:seq>
              <p:cTn id="416" nodeType="mainSeq"/>
              <p:prevCondLst>
                <p:cond delay="0" evt="onPrev">
                  <p:tgtEl>
                    <p:sldTgt/>
                  </p:tgtEl>
                </p:cond>
              </p:prevCondLst>
              <p:nextCondLst>
                <p:cond delay="0" evt="onNext">
                  <p:tgtEl>
                    <p:sldTgt/>
                  </p:tgtEl>
                </p:cond>
              </p:nextCondLst>
            </p:seq>
          </p:childTnLst>
        </p:cTn>
      </p:par>
    </p:tnLst>
  </p:timing>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6"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Les évènements HTML5</a:t>
            </a:r>
            <a:endParaRPr/>
          </a:p>
        </p:txBody>
      </p:sp>
      <p:sp>
        <p:nvSpPr>
          <p:cNvPr id="797" name="CustomShape 2"/>
          <p:cNvSpPr/>
          <p:nvPr/>
        </p:nvSpPr>
        <p:spPr>
          <a:xfrm>
            <a:off x="1404000" y="1425600"/>
            <a:ext cx="7198560" cy="4523760"/>
          </a:xfrm>
          <a:prstGeom prst="rect">
            <a:avLst/>
          </a:prstGeom>
          <a:noFill/>
          <a:ln>
            <a:noFill/>
          </a:ln>
        </p:spPr>
        <p:txBody>
          <a:bodyPr lIns="90000" rIns="90000" tIns="45000" bIns="45000"/>
          <a:p>
            <a:pPr>
              <a:lnSpc>
                <a:spcPct val="100000"/>
              </a:lnSpc>
            </a:pPr>
            <a:endParaRPr/>
          </a:p>
          <a:p>
            <a:pPr>
              <a:lnSpc>
                <a:spcPct val="100000"/>
              </a:lnSpc>
              <a:buSzPct val="25000"/>
              <a:buFont typeface="Arial"/>
              <a:buChar char="•"/>
            </a:pPr>
            <a:r>
              <a:rPr lang="fr-FR" sz="2100">
                <a:solidFill>
                  <a:srgbClr val="000000"/>
                </a:solidFill>
                <a:latin typeface="Trebuchet MS"/>
              </a:rPr>
              <a:t>HTML5 intègre de nouveaux évènements JavaScript :</a:t>
            </a:r>
            <a:endParaRPr/>
          </a:p>
          <a:p>
            <a:pPr>
              <a:lnSpc>
                <a:spcPct val="100000"/>
              </a:lnSpc>
            </a:pPr>
            <a:endParaRPr/>
          </a:p>
          <a:p>
            <a:pPr lvl="1">
              <a:lnSpc>
                <a:spcPct val="100000"/>
              </a:lnSpc>
              <a:buFont typeface="Arial"/>
              <a:buChar char="•"/>
            </a:pPr>
            <a:r>
              <a:rPr lang="fr-FR" sz="2100">
                <a:solidFill>
                  <a:srgbClr val="000000"/>
                </a:solidFill>
                <a:latin typeface="Trebuchet MS"/>
              </a:rPr>
              <a:t>Ondrag/ondrop/… : évènements liés à l’API Drag &amp; Drop vue précédemment</a:t>
            </a:r>
            <a:endParaRPr/>
          </a:p>
          <a:p>
            <a:pPr lvl="1">
              <a:lnSpc>
                <a:spcPct val="100000"/>
              </a:lnSpc>
              <a:buFont typeface="Arial"/>
              <a:buChar char="•"/>
            </a:pPr>
            <a:r>
              <a:rPr lang="fr-FR" sz="2100">
                <a:solidFill>
                  <a:srgbClr val="000000"/>
                </a:solidFill>
                <a:latin typeface="Trebuchet MS"/>
              </a:rPr>
              <a:t>Onunload : évènement appelé lorsque l’on ferme la page</a:t>
            </a:r>
            <a:endParaRPr/>
          </a:p>
          <a:p>
            <a:pPr lvl="1">
              <a:lnSpc>
                <a:spcPct val="100000"/>
              </a:lnSpc>
              <a:buFont typeface="Arial"/>
              <a:buChar char="•"/>
            </a:pPr>
            <a:r>
              <a:rPr lang="fr-FR" sz="2100">
                <a:solidFill>
                  <a:srgbClr val="000000"/>
                </a:solidFill>
                <a:latin typeface="Trebuchet MS"/>
              </a:rPr>
              <a:t>Ononline/onoffline : évènements déclenchés lorsque l’utilisateur passe en ligne / hors ligne</a:t>
            </a:r>
            <a:endParaRPr/>
          </a:p>
          <a:p>
            <a:pPr lvl="1">
              <a:lnSpc>
                <a:spcPct val="100000"/>
              </a:lnSpc>
              <a:buFont typeface="Arial"/>
              <a:buChar char="•"/>
            </a:pPr>
            <a:r>
              <a:rPr lang="fr-FR" sz="2100">
                <a:solidFill>
                  <a:srgbClr val="000000"/>
                </a:solidFill>
                <a:latin typeface="Trebuchet MS"/>
              </a:rPr>
              <a:t>Onresize : évènement appelé lors d’un redimensionnement de la page</a:t>
            </a:r>
            <a:endParaRPr/>
          </a:p>
          <a:p>
            <a:pPr>
              <a:lnSpc>
                <a:spcPct val="100000"/>
              </a:lnSpc>
            </a:pPr>
            <a:endParaRPr/>
          </a:p>
        </p:txBody>
      </p:sp>
      <p:sp>
        <p:nvSpPr>
          <p:cNvPr id="798"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9EBE637E-7BD8-4BB0-A12B-185D2C233E84}" type="slidenum">
              <a:rPr b="1" lang="fr-FR" sz="1400">
                <a:solidFill>
                  <a:srgbClr val="000000"/>
                </a:solidFill>
                <a:latin typeface="Trebuchet MS"/>
              </a:rPr>
              <a:t>&lt;numéro&gt;</a:t>
            </a:fld>
            <a:endParaRPr/>
          </a:p>
        </p:txBody>
      </p:sp>
    </p:spTree>
  </p:cSld>
  <p:timing>
    <p:tnLst>
      <p:par>
        <p:cTn id="417" dur="indefinite" restart="never" nodeType="tmRoot">
          <p:childTnLst>
            <p:seq>
              <p:cTn id="418"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CustomShape 1"/>
          <p:cNvSpPr/>
          <p:nvPr/>
        </p:nvSpPr>
        <p:spPr>
          <a:xfrm>
            <a:off x="396000" y="6310800"/>
            <a:ext cx="608040" cy="519840"/>
          </a:xfrm>
          <a:prstGeom prst="rect">
            <a:avLst/>
          </a:prstGeom>
          <a:noFill/>
          <a:ln>
            <a:noFill/>
          </a:ln>
        </p:spPr>
        <p:txBody>
          <a:bodyPr lIns="90000" rIns="90000" tIns="45000" bIns="45000" anchor="ctr"/>
          <a:p>
            <a:pPr algn="ctr">
              <a:lnSpc>
                <a:spcPct val="100000"/>
              </a:lnSpc>
            </a:pPr>
            <a:fld id="{EDA82E55-A954-476F-9A93-A01A3555788C}" type="slidenum">
              <a:rPr b="1" lang="fr-FR" sz="1400">
                <a:solidFill>
                  <a:srgbClr val="000000"/>
                </a:solidFill>
                <a:latin typeface="Trebuchet MS"/>
              </a:rPr>
              <a:t>&lt;numéro&gt;</a:t>
            </a:fld>
            <a:endParaRPr/>
          </a:p>
        </p:txBody>
      </p:sp>
      <p:sp>
        <p:nvSpPr>
          <p:cNvPr id="178" name="CustomShape 2"/>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Comment positionner les éléments dans la page ?</a:t>
            </a:r>
            <a:endParaRPr/>
          </a:p>
        </p:txBody>
      </p:sp>
      <p:sp>
        <p:nvSpPr>
          <p:cNvPr id="179"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Taille et marges des éléments</a:t>
            </a:r>
            <a:endParaRPr/>
          </a:p>
          <a:p>
            <a:pPr lvl="1">
              <a:lnSpc>
                <a:spcPct val="100000"/>
              </a:lnSpc>
              <a:buFont typeface="Arial"/>
              <a:buChar char="•"/>
            </a:pPr>
            <a:r>
              <a:rPr lang="fr-FR" sz="2100">
                <a:solidFill>
                  <a:srgbClr val="000000"/>
                </a:solidFill>
                <a:latin typeface="Trebuchet MS"/>
              </a:rPr>
              <a:t>En CSS un élément de type en ligne ou bloc est une </a:t>
            </a:r>
            <a:r>
              <a:rPr b="1" lang="fr-FR" sz="2100">
                <a:solidFill>
                  <a:srgbClr val="000000"/>
                </a:solidFill>
                <a:latin typeface="Trebuchet MS"/>
              </a:rPr>
              <a:t>boîte</a:t>
            </a:r>
            <a:endParaRPr/>
          </a:p>
          <a:p>
            <a:pPr lvl="1">
              <a:lnSpc>
                <a:spcPct val="100000"/>
              </a:lnSpc>
              <a:buFont typeface="Arial"/>
              <a:buChar char="•"/>
            </a:pPr>
            <a:r>
              <a:rPr lang="fr-FR" sz="2100">
                <a:solidFill>
                  <a:srgbClr val="000000"/>
                </a:solidFill>
                <a:latin typeface="Trebuchet MS"/>
              </a:rPr>
              <a:t>Une boîte possède:</a:t>
            </a:r>
            <a:endParaRPr/>
          </a:p>
          <a:p>
            <a:pPr lvl="2">
              <a:lnSpc>
                <a:spcPct val="100000"/>
              </a:lnSpc>
              <a:buSzPct val="25000"/>
              <a:buFont typeface="Arial"/>
              <a:buChar char="•"/>
            </a:pPr>
            <a:r>
              <a:rPr lang="fr-FR" sz="1600">
                <a:solidFill>
                  <a:srgbClr val="000000"/>
                </a:solidFill>
                <a:latin typeface="Trebuchet MS"/>
              </a:rPr>
              <a:t>Un contenu</a:t>
            </a:r>
            <a:endParaRPr/>
          </a:p>
          <a:p>
            <a:pPr lvl="2">
              <a:lnSpc>
                <a:spcPct val="100000"/>
              </a:lnSpc>
              <a:buSzPct val="25000"/>
              <a:buFont typeface="Arial"/>
              <a:buChar char="•"/>
            </a:pPr>
            <a:r>
              <a:rPr lang="fr-FR" sz="1600">
                <a:solidFill>
                  <a:srgbClr val="000000"/>
                </a:solidFill>
                <a:latin typeface="Trebuchet MS"/>
              </a:rPr>
              <a:t>Une marge interne: padding</a:t>
            </a:r>
            <a:endParaRPr/>
          </a:p>
          <a:p>
            <a:pPr lvl="2">
              <a:lnSpc>
                <a:spcPct val="100000"/>
              </a:lnSpc>
              <a:buSzPct val="25000"/>
              <a:buFont typeface="Arial"/>
              <a:buChar char="•"/>
            </a:pPr>
            <a:r>
              <a:rPr lang="fr-FR" sz="1600">
                <a:solidFill>
                  <a:srgbClr val="000000"/>
                </a:solidFill>
                <a:latin typeface="Trebuchet MS"/>
              </a:rPr>
              <a:t>Une marge externe: margin</a:t>
            </a:r>
            <a:endParaRPr/>
          </a:p>
          <a:p>
            <a:pPr lvl="2">
              <a:lnSpc>
                <a:spcPct val="100000"/>
              </a:lnSpc>
              <a:buSzPct val="25000"/>
              <a:buFont typeface="Arial"/>
              <a:buChar char="•"/>
            </a:pPr>
            <a:r>
              <a:rPr lang="fr-FR" sz="1600">
                <a:solidFill>
                  <a:srgbClr val="000000"/>
                </a:solidFill>
                <a:latin typeface="Trebuchet MS"/>
              </a:rPr>
              <a:t>Une bordure: border</a:t>
            </a:r>
            <a:endParaRPr/>
          </a:p>
          <a:p>
            <a:pPr>
              <a:lnSpc>
                <a:spcPct val="100000"/>
              </a:lnSpc>
            </a:pP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9"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Communication entre documents</a:t>
            </a:r>
            <a:endParaRPr/>
          </a:p>
        </p:txBody>
      </p:sp>
      <p:sp>
        <p:nvSpPr>
          <p:cNvPr id="800" name="CustomShape 2"/>
          <p:cNvSpPr/>
          <p:nvPr/>
        </p:nvSpPr>
        <p:spPr>
          <a:xfrm>
            <a:off x="1404000" y="1425600"/>
            <a:ext cx="7342920" cy="4523760"/>
          </a:xfrm>
          <a:prstGeom prst="rect">
            <a:avLst/>
          </a:prstGeom>
          <a:noFill/>
          <a:ln>
            <a:noFill/>
          </a:ln>
        </p:spPr>
        <p:txBody>
          <a:bodyPr lIns="90000" rIns="90000" tIns="45000" bIns="45000"/>
          <a:p>
            <a:pPr>
              <a:lnSpc>
                <a:spcPct val="100000"/>
              </a:lnSpc>
            </a:pPr>
            <a:endParaRPr/>
          </a:p>
          <a:p>
            <a:pPr>
              <a:lnSpc>
                <a:spcPct val="100000"/>
              </a:lnSpc>
              <a:buSzPct val="25000"/>
              <a:buFont typeface="Arial"/>
              <a:buChar char="•"/>
            </a:pPr>
            <a:r>
              <a:rPr lang="fr-FR" sz="2100">
                <a:solidFill>
                  <a:srgbClr val="000000"/>
                </a:solidFill>
                <a:latin typeface="Trebuchet MS"/>
              </a:rPr>
              <a:t>HTML5 permet à deux documents de communiquer entre eux : par exemple, une page peut envoyer un message à une iframe contenue dans cette page</a:t>
            </a:r>
            <a:endParaRPr/>
          </a:p>
          <a:p>
            <a:pPr>
              <a:lnSpc>
                <a:spcPct val="100000"/>
              </a:lnSpc>
            </a:pPr>
            <a:endParaRPr/>
          </a:p>
          <a:p>
            <a:pPr>
              <a:lnSpc>
                <a:spcPct val="100000"/>
              </a:lnSpc>
            </a:pPr>
            <a:r>
              <a:rPr lang="fr-FR" sz="2100">
                <a:solidFill>
                  <a:srgbClr val="000000"/>
                </a:solidFill>
                <a:latin typeface="Trebuchet MS"/>
              </a:rPr>
              <a:t>	</a:t>
            </a:r>
            <a:r>
              <a:rPr lang="fr-FR" sz="2100">
                <a:solidFill>
                  <a:srgbClr val="000000"/>
                </a:solidFill>
                <a:latin typeface="Trebuchet MS"/>
              </a:rPr>
              <a:t>// Page .html d’origine</a:t>
            </a:r>
            <a:endParaRPr/>
          </a:p>
          <a:p>
            <a:pPr>
              <a:lnSpc>
                <a:spcPct val="100000"/>
              </a:lnSpc>
            </a:pPr>
            <a:r>
              <a:rPr lang="fr-FR" sz="2100">
                <a:solidFill>
                  <a:srgbClr val="000000"/>
                </a:solidFill>
                <a:latin typeface="Trebuchet MS"/>
              </a:rPr>
              <a:t>	</a:t>
            </a:r>
            <a:r>
              <a:rPr lang="fr-FR" sz="2100">
                <a:solidFill>
                  <a:srgbClr val="000000"/>
                </a:solidFill>
                <a:latin typeface="Trebuchet MS"/>
              </a:rPr>
              <a:t>iframe.contentWindow.postMessage(message, origin);</a:t>
            </a:r>
            <a:endParaRPr/>
          </a:p>
          <a:p>
            <a:pPr>
              <a:lnSpc>
                <a:spcPct val="100000"/>
              </a:lnSpc>
            </a:pPr>
            <a:endParaRPr/>
          </a:p>
          <a:p>
            <a:pPr>
              <a:lnSpc>
                <a:spcPct val="100000"/>
              </a:lnSpc>
            </a:pPr>
            <a:r>
              <a:rPr lang="fr-FR" sz="2100">
                <a:solidFill>
                  <a:srgbClr val="000000"/>
                </a:solidFill>
                <a:latin typeface="Trebuchet MS"/>
              </a:rPr>
              <a:t>	</a:t>
            </a:r>
            <a:r>
              <a:rPr lang="fr-FR" sz="2100">
                <a:solidFill>
                  <a:srgbClr val="000000"/>
                </a:solidFill>
                <a:latin typeface="Trebuchet MS"/>
              </a:rPr>
              <a:t>// Page .html de l’iframe</a:t>
            </a:r>
            <a:endParaRPr/>
          </a:p>
          <a:p>
            <a:pPr>
              <a:lnSpc>
                <a:spcPct val="100000"/>
              </a:lnSpc>
            </a:pPr>
            <a:r>
              <a:rPr lang="fr-FR" sz="2100">
                <a:solidFill>
                  <a:srgbClr val="000000"/>
                </a:solidFill>
                <a:latin typeface="Trebuchet MS"/>
              </a:rPr>
              <a:t>	</a:t>
            </a:r>
            <a:r>
              <a:rPr lang="fr-FR" sz="2100">
                <a:solidFill>
                  <a:srgbClr val="000000"/>
                </a:solidFill>
                <a:latin typeface="Trebuchet MS"/>
              </a:rPr>
              <a:t>window.addEventListener('message', function(event) {</a:t>
            </a: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var origin = event.origin;</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if (origin == 'http://localhost') {</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document.querySelector('p').innerHTML = event.data;</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endParaRPr/>
          </a:p>
        </p:txBody>
      </p:sp>
      <p:sp>
        <p:nvSpPr>
          <p:cNvPr id="801"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4B3B54F9-5224-4EC2-BF04-EF0FF91781BC}" type="slidenum">
              <a:rPr b="1" lang="fr-FR" sz="1400">
                <a:solidFill>
                  <a:srgbClr val="000000"/>
                </a:solidFill>
                <a:latin typeface="Trebuchet MS"/>
              </a:rPr>
              <a:t>&lt;numéro&gt;</a:t>
            </a:fld>
            <a:endParaRPr/>
          </a:p>
        </p:txBody>
      </p:sp>
    </p:spTree>
  </p:cSld>
  <p:timing>
    <p:tnLst>
      <p:par>
        <p:cTn id="419" dur="indefinite" restart="never" nodeType="tmRoot">
          <p:childTnLst>
            <p:seq>
              <p:cTn id="420" nodeType="mainSeq"/>
              <p:prevCondLst>
                <p:cond delay="0" evt="onPrev">
                  <p:tgtEl>
                    <p:sldTgt/>
                  </p:tgtEl>
                </p:cond>
              </p:prevCondLst>
              <p:nextCondLst>
                <p:cond delay="0" evt="onNext">
                  <p:tgtEl>
                    <p:sldTgt/>
                  </p:tgtEl>
                </p:cond>
              </p:nextCondLst>
            </p:seq>
          </p:childTnLst>
        </p:cTn>
      </p:par>
    </p:tnLst>
  </p:timing>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2"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WebSockets</a:t>
            </a:r>
            <a:endParaRPr/>
          </a:p>
        </p:txBody>
      </p:sp>
      <p:sp>
        <p:nvSpPr>
          <p:cNvPr id="803" name="CustomShape 2"/>
          <p:cNvSpPr/>
          <p:nvPr/>
        </p:nvSpPr>
        <p:spPr>
          <a:xfrm>
            <a:off x="1440000" y="1440000"/>
            <a:ext cx="7198560" cy="5098320"/>
          </a:xfrm>
          <a:prstGeom prst="rect">
            <a:avLst/>
          </a:prstGeom>
          <a:noFill/>
          <a:ln>
            <a:noFill/>
          </a:ln>
        </p:spPr>
        <p:txBody>
          <a:bodyPr lIns="90000" rIns="90000" tIns="45000" bIns="45000"/>
          <a:p>
            <a:pPr>
              <a:lnSpc>
                <a:spcPct val="100000"/>
              </a:lnSpc>
            </a:pPr>
            <a:endParaRPr/>
          </a:p>
          <a:p>
            <a:pPr>
              <a:lnSpc>
                <a:spcPct val="120000"/>
              </a:lnSpc>
              <a:buSzPct val="25000"/>
              <a:buFont typeface="Arial"/>
              <a:buChar char="•"/>
            </a:pPr>
            <a:r>
              <a:rPr lang="fr-FR" sz="2200">
                <a:solidFill>
                  <a:srgbClr val="000000"/>
                </a:solidFill>
                <a:latin typeface="Trebuchet MS"/>
              </a:rPr>
              <a:t>Les WebSockets permettent de conserver une connexion permanente entre le navigateur et le serveur, rendant bien plus rapide l’envoi de messages entre le client et le serveur</a:t>
            </a:r>
            <a:endParaRPr/>
          </a:p>
          <a:p>
            <a:pPr>
              <a:lnSpc>
                <a:spcPct val="100000"/>
              </a:lnSpc>
            </a:pPr>
            <a:endParaRPr/>
          </a:p>
          <a:p>
            <a:pPr>
              <a:lnSpc>
                <a:spcPct val="120000"/>
              </a:lnSpc>
              <a:buSzPct val="25000"/>
              <a:buFont typeface="Arial"/>
              <a:buChar char="•"/>
            </a:pPr>
            <a:r>
              <a:rPr lang="fr-FR" sz="2200">
                <a:solidFill>
                  <a:srgbClr val="000000"/>
                </a:solidFill>
                <a:latin typeface="Trebuchet MS"/>
              </a:rPr>
              <a:t>Très utile pour le développement de tchat, de jeu multi-joueurs en ligne, etc</a:t>
            </a:r>
            <a:endParaRPr/>
          </a:p>
          <a:p>
            <a:pPr>
              <a:lnSpc>
                <a:spcPct val="120000"/>
              </a:lnSpc>
            </a:pPr>
            <a:endParaRPr/>
          </a:p>
        </p:txBody>
      </p:sp>
      <p:sp>
        <p:nvSpPr>
          <p:cNvPr id="804"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1E204197-B52A-4C97-B70D-17D849916EC0}" type="slidenum">
              <a:rPr b="1" lang="fr-FR" sz="1400">
                <a:solidFill>
                  <a:srgbClr val="000000"/>
                </a:solidFill>
                <a:latin typeface="Trebuchet MS"/>
              </a:rPr>
              <a:t>&lt;numéro&gt;</a:t>
            </a:fld>
            <a:endParaRPr/>
          </a:p>
        </p:txBody>
      </p:sp>
    </p:spTree>
  </p:cSld>
  <p:timing>
    <p:tnLst>
      <p:par>
        <p:cTn id="421" dur="indefinite" restart="never" nodeType="tmRoot">
          <p:childTnLst>
            <p:seq>
              <p:cTn id="422" nodeType="mainSeq"/>
              <p:prevCondLst>
                <p:cond delay="0" evt="onPrev">
                  <p:tgtEl>
                    <p:sldTgt/>
                  </p:tgtEl>
                </p:cond>
              </p:prevCondLst>
              <p:nextCondLst>
                <p:cond delay="0" evt="onNext">
                  <p:tgtEl>
                    <p:sldTgt/>
                  </p:tgtEl>
                </p:cond>
              </p:nextCondLst>
            </p:seq>
          </p:childTnLst>
        </p:cTn>
      </p:par>
    </p:tnLst>
  </p:timing>
</p:sld>
</file>

<file path=ppt/slides/slide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5" name="CustomShape 1"/>
          <p:cNvSpPr/>
          <p:nvPr/>
        </p:nvSpPr>
        <p:spPr>
          <a:xfrm>
            <a:off x="288000" y="2664000"/>
            <a:ext cx="8879400" cy="3233880"/>
          </a:xfrm>
          <a:prstGeom prst="rect">
            <a:avLst/>
          </a:prstGeom>
          <a:noFill/>
          <a:ln>
            <a:noFill/>
          </a:ln>
        </p:spPr>
        <p:txBody>
          <a:bodyPr wrap="none" lIns="90000" rIns="90000" tIns="45000" bIns="45000"/>
          <a:p>
            <a:pPr>
              <a:lnSpc>
                <a:spcPct val="120000"/>
              </a:lnSpc>
            </a:pPr>
            <a:r>
              <a:rPr lang="fr-FR" sz="2200">
                <a:solidFill>
                  <a:srgbClr val="000000"/>
                </a:solidFill>
                <a:latin typeface="Trebuchet MS"/>
              </a:rPr>
              <a:t>Les WebSockets ne voulant pas s’encombrer des</a:t>
            </a:r>
            <a:endParaRPr/>
          </a:p>
          <a:p>
            <a:pPr>
              <a:lnSpc>
                <a:spcPct val="120000"/>
              </a:lnSpc>
            </a:pPr>
            <a:r>
              <a:rPr lang="fr-FR" sz="2200">
                <a:solidFill>
                  <a:srgbClr val="000000"/>
                </a:solidFill>
                <a:latin typeface="Trebuchet MS"/>
              </a:rPr>
              <a:t>informations parfois lourdes d’une requête HTTP, </a:t>
            </a:r>
            <a:endParaRPr/>
          </a:p>
          <a:p>
            <a:pPr>
              <a:lnSpc>
                <a:spcPct val="120000"/>
              </a:lnSpc>
            </a:pPr>
            <a:r>
              <a:rPr lang="fr-FR" sz="2200">
                <a:solidFill>
                  <a:srgbClr val="000000"/>
                </a:solidFill>
                <a:latin typeface="Trebuchet MS"/>
              </a:rPr>
              <a:t>le nouveau protocole de communication ws:// doit être utilisé</a:t>
            </a:r>
            <a:endParaRPr/>
          </a:p>
          <a:p>
            <a:pPr>
              <a:lnSpc>
                <a:spcPct val="100000"/>
              </a:lnSpc>
            </a:pPr>
            <a:endParaRPr/>
          </a:p>
          <a:p>
            <a:pPr>
              <a:lnSpc>
                <a:spcPct val="100000"/>
              </a:lnSpc>
            </a:pPr>
            <a:r>
              <a:rPr lang="fr-FR" sz="2100">
                <a:solidFill>
                  <a:srgbClr val="000000"/>
                </a:solidFill>
                <a:latin typeface="Trebuchet MS"/>
              </a:rPr>
              <a:t>Cela nécessite une implémentation de ce protocole côté serveur</a:t>
            </a:r>
            <a:endParaRPr/>
          </a:p>
          <a:p>
            <a:pPr>
              <a:lnSpc>
                <a:spcPct val="100000"/>
              </a:lnSpc>
            </a:pPr>
            <a:r>
              <a:rPr lang="fr-FR" sz="2100">
                <a:solidFill>
                  <a:srgbClr val="000000"/>
                </a:solidFill>
                <a:latin typeface="Trebuchet MS"/>
              </a:rPr>
              <a:t>Besoin d’un autre serveur en plus d’Apache/IIS</a:t>
            </a:r>
            <a:endParaRPr/>
          </a:p>
          <a:p>
            <a:pPr>
              <a:lnSpc>
                <a:spcPct val="120000"/>
              </a:lnSpc>
            </a:pPr>
            <a:endParaRPr/>
          </a:p>
          <a:p>
            <a:pPr>
              <a:lnSpc>
                <a:spcPct val="120000"/>
              </a:lnSpc>
            </a:pPr>
            <a:r>
              <a:rPr lang="fr-FR" sz="2100">
                <a:solidFill>
                  <a:srgbClr val="000000"/>
                </a:solidFill>
                <a:latin typeface="Trebuchet MS"/>
              </a:rPr>
              <a:t>Pour le moment, seuls NodeJS, Jetty et Kaazing permettent l’implémentation de ce protocole</a:t>
            </a:r>
            <a:endParaRPr/>
          </a:p>
        </p:txBody>
      </p:sp>
    </p:spTree>
  </p:cSld>
  <p:timing>
    <p:tnLst>
      <p:par>
        <p:cTn id="423" dur="indefinite" restart="never" nodeType="tmRoot">
          <p:childTnLst>
            <p:seq>
              <p:cTn id="424" nodeType="mainSeq"/>
              <p:prevCondLst>
                <p:cond delay="0" evt="onPrev">
                  <p:tgtEl>
                    <p:sldTgt/>
                  </p:tgtEl>
                </p:cond>
              </p:prevCondLst>
              <p:nextCondLst>
                <p:cond delay="0" evt="onNext">
                  <p:tgtEl>
                    <p:sldTgt/>
                  </p:tgtEl>
                </p:cond>
              </p:nextCondLst>
            </p:seq>
          </p:childTnLst>
        </p:cTn>
      </p:par>
    </p:tnLst>
  </p:timing>
</p:sld>
</file>

<file path=ppt/slides/slide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6"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WebSockets</a:t>
            </a:r>
            <a:endParaRPr/>
          </a:p>
        </p:txBody>
      </p:sp>
      <p:sp>
        <p:nvSpPr>
          <p:cNvPr id="807" name="CustomShape 2"/>
          <p:cNvSpPr/>
          <p:nvPr/>
        </p:nvSpPr>
        <p:spPr>
          <a:xfrm>
            <a:off x="1404000" y="1425600"/>
            <a:ext cx="7198560" cy="4523760"/>
          </a:xfrm>
          <a:prstGeom prst="rect">
            <a:avLst/>
          </a:prstGeom>
          <a:noFill/>
          <a:ln>
            <a:noFill/>
          </a:ln>
        </p:spPr>
        <p:txBody>
          <a:bodyPr lIns="90000" rIns="90000" tIns="45000" bIns="45000"/>
          <a:p>
            <a:pPr>
              <a:lnSpc>
                <a:spcPct val="100000"/>
              </a:lnSpc>
            </a:pPr>
            <a:endParaRPr/>
          </a:p>
          <a:p>
            <a:pPr>
              <a:lnSpc>
                <a:spcPct val="100000"/>
              </a:lnSpc>
              <a:buSzPct val="25000"/>
              <a:buFont typeface="Arial"/>
              <a:buChar char="•"/>
            </a:pPr>
            <a:r>
              <a:rPr lang="fr-FR" sz="2100">
                <a:solidFill>
                  <a:srgbClr val="000000"/>
                </a:solidFill>
                <a:latin typeface="Trebuchet MS"/>
              </a:rPr>
              <a:t>Exemple de code client JavaScript :</a:t>
            </a:r>
            <a:endParaRPr/>
          </a:p>
          <a:p>
            <a:pPr>
              <a:lnSpc>
                <a:spcPct val="100000"/>
              </a:lnSpc>
            </a:pPr>
            <a:endParaRPr/>
          </a:p>
          <a:p>
            <a:pPr>
              <a:lnSpc>
                <a:spcPct val="100000"/>
              </a:lnSpc>
            </a:pPr>
            <a:r>
              <a:rPr b="1" lang="fr-FR" sz="1600">
                <a:solidFill>
                  <a:srgbClr val="000000"/>
                </a:solidFill>
                <a:latin typeface="Trebuchet MS"/>
              </a:rPr>
              <a:t>var</a:t>
            </a:r>
            <a:r>
              <a:rPr lang="fr-FR" sz="1600">
                <a:solidFill>
                  <a:srgbClr val="000000"/>
                </a:solidFill>
                <a:latin typeface="Trebuchet MS"/>
              </a:rPr>
              <a:t> ws= </a:t>
            </a:r>
            <a:r>
              <a:rPr b="1" lang="fr-FR" sz="1600">
                <a:solidFill>
                  <a:srgbClr val="000000"/>
                </a:solidFill>
                <a:latin typeface="Trebuchet MS"/>
              </a:rPr>
              <a:t>new</a:t>
            </a:r>
            <a:r>
              <a:rPr lang="fr-FR" sz="1600">
                <a:solidFill>
                  <a:srgbClr val="000000"/>
                </a:solidFill>
                <a:latin typeface="Trebuchet MS"/>
              </a:rPr>
              <a:t> WebSocket("ws://localhost");</a:t>
            </a:r>
            <a:endParaRPr/>
          </a:p>
          <a:p>
            <a:pPr>
              <a:lnSpc>
                <a:spcPct val="100000"/>
              </a:lnSpc>
            </a:pPr>
            <a:endParaRPr/>
          </a:p>
          <a:p>
            <a:pPr>
              <a:lnSpc>
                <a:spcPct val="100000"/>
              </a:lnSpc>
            </a:pPr>
            <a:r>
              <a:rPr lang="fr-FR" sz="1600">
                <a:solidFill>
                  <a:srgbClr val="000000"/>
                </a:solidFill>
                <a:latin typeface="Trebuchet MS"/>
              </a:rPr>
              <a:t>ws.onopen = </a:t>
            </a:r>
            <a:r>
              <a:rPr b="1" lang="fr-FR" sz="1600">
                <a:solidFill>
                  <a:srgbClr val="000000"/>
                </a:solidFill>
                <a:latin typeface="Trebuchet MS"/>
              </a:rPr>
              <a:t>function</a:t>
            </a:r>
            <a:r>
              <a:rPr lang="fr-FR" sz="1600">
                <a:solidFill>
                  <a:srgbClr val="000000"/>
                </a:solidFill>
                <a:latin typeface="Trebuchet MS"/>
              </a:rPr>
              <a:t>(evt) { alert("Connection opened..."); };</a:t>
            </a:r>
            <a:endParaRPr/>
          </a:p>
          <a:p>
            <a:pPr>
              <a:lnSpc>
                <a:spcPct val="100000"/>
              </a:lnSpc>
            </a:pPr>
            <a:r>
              <a:rPr lang="fr-FR" sz="1600">
                <a:solidFill>
                  <a:srgbClr val="000000"/>
                </a:solidFill>
                <a:latin typeface="Trebuchet MS"/>
              </a:rPr>
              <a:t>ws.onmessage = </a:t>
            </a:r>
            <a:r>
              <a:rPr b="1" lang="fr-FR" sz="1600">
                <a:solidFill>
                  <a:srgbClr val="000000"/>
                </a:solidFill>
                <a:latin typeface="Trebuchet MS"/>
              </a:rPr>
              <a:t>function</a:t>
            </a:r>
            <a:r>
              <a:rPr lang="fr-FR" sz="1600">
                <a:solidFill>
                  <a:srgbClr val="000000"/>
                </a:solidFill>
                <a:latin typeface="Trebuchet MS"/>
              </a:rPr>
              <a:t>(evt) { alert( "Received Message: " + evt.data); };</a:t>
            </a:r>
            <a:endParaRPr/>
          </a:p>
          <a:p>
            <a:pPr>
              <a:lnSpc>
                <a:spcPct val="100000"/>
              </a:lnSpc>
            </a:pPr>
            <a:r>
              <a:rPr lang="fr-FR" sz="1600">
                <a:solidFill>
                  <a:srgbClr val="000000"/>
                </a:solidFill>
                <a:latin typeface="Trebuchet MS"/>
              </a:rPr>
              <a:t>ws.onclose = </a:t>
            </a:r>
            <a:r>
              <a:rPr b="1" lang="fr-FR" sz="1600">
                <a:solidFill>
                  <a:srgbClr val="000000"/>
                </a:solidFill>
                <a:latin typeface="Trebuchet MS"/>
              </a:rPr>
              <a:t>function</a:t>
            </a:r>
            <a:r>
              <a:rPr lang="fr-FR" sz="1600">
                <a:solidFill>
                  <a:srgbClr val="000000"/>
                </a:solidFill>
                <a:latin typeface="Trebuchet MS"/>
              </a:rPr>
              <a:t>(evt) { alert("Connection closed."); };</a:t>
            </a:r>
            <a:endParaRPr/>
          </a:p>
          <a:p>
            <a:pPr>
              <a:lnSpc>
                <a:spcPct val="100000"/>
              </a:lnSpc>
            </a:pPr>
            <a:r>
              <a:rPr lang="fr-FR" sz="1600">
                <a:solidFill>
                  <a:srgbClr val="000000"/>
                </a:solidFill>
                <a:latin typeface="Trebuchet MS"/>
              </a:rPr>
              <a:t>ws.onerror = </a:t>
            </a:r>
            <a:r>
              <a:rPr b="1" lang="fr-FR" sz="1600">
                <a:solidFill>
                  <a:srgbClr val="000000"/>
                </a:solidFill>
                <a:latin typeface="Trebuchet MS"/>
              </a:rPr>
              <a:t>function</a:t>
            </a:r>
            <a:r>
              <a:rPr lang="fr-FR" sz="1600">
                <a:solidFill>
                  <a:srgbClr val="000000"/>
                </a:solidFill>
                <a:latin typeface="Trebuchet MS"/>
              </a:rPr>
              <a:t>(evt) { alert("WebSocket error : " + e.data) };</a:t>
            </a:r>
            <a:endParaRPr/>
          </a:p>
          <a:p>
            <a:pPr>
              <a:lnSpc>
                <a:spcPct val="100000"/>
              </a:lnSpc>
            </a:pPr>
            <a:endParaRPr/>
          </a:p>
          <a:p>
            <a:pPr>
              <a:lnSpc>
                <a:spcPct val="100000"/>
              </a:lnSpc>
            </a:pPr>
            <a:r>
              <a:rPr lang="fr-FR" sz="1600">
                <a:solidFill>
                  <a:srgbClr val="000000"/>
                </a:solidFill>
                <a:latin typeface="Trebuchet MS"/>
              </a:rPr>
              <a:t>ws.send("Hello !");</a:t>
            </a:r>
            <a:endParaRPr/>
          </a:p>
          <a:p>
            <a:pPr>
              <a:lnSpc>
                <a:spcPct val="100000"/>
              </a:lnSpc>
            </a:pPr>
            <a:r>
              <a:rPr lang="fr-FR" sz="1600">
                <a:solidFill>
                  <a:srgbClr val="000000"/>
                </a:solidFill>
                <a:latin typeface="Trebuchet MS"/>
              </a:rPr>
              <a:t>ws.close();</a:t>
            </a:r>
            <a:endParaRPr/>
          </a:p>
        </p:txBody>
      </p:sp>
      <p:sp>
        <p:nvSpPr>
          <p:cNvPr id="808"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B8B7AFA5-8274-49BB-ACEC-4611075AEE73}" type="slidenum">
              <a:rPr b="1" lang="fr-FR" sz="1400">
                <a:solidFill>
                  <a:srgbClr val="000000"/>
                </a:solidFill>
                <a:latin typeface="Trebuchet MS"/>
              </a:rPr>
              <a:t>&lt;numéro&gt;</a:t>
            </a:fld>
            <a:endParaRPr/>
          </a:p>
        </p:txBody>
      </p:sp>
    </p:spTree>
  </p:cSld>
  <p:timing>
    <p:tnLst>
      <p:par>
        <p:cTn id="425" dur="indefinite" restart="never" nodeType="tmRoot">
          <p:childTnLst>
            <p:seq>
              <p:cTn id="426" nodeType="mainSeq"/>
              <p:prevCondLst>
                <p:cond delay="0" evt="onPrev">
                  <p:tgtEl>
                    <p:sldTgt/>
                  </p:tgtEl>
                </p:cond>
              </p:prevCondLst>
              <p:nextCondLst>
                <p:cond delay="0" evt="onNext">
                  <p:tgtEl>
                    <p:sldTgt/>
                  </p:tgtEl>
                </p:cond>
              </p:nextCondLst>
            </p:seq>
          </p:childTnLst>
        </p:cTn>
      </p:par>
    </p:tnLst>
  </p:timing>
</p:sld>
</file>

<file path=ppt/slides/slide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9" name="CustomShape 1"/>
          <p:cNvSpPr/>
          <p:nvPr/>
        </p:nvSpPr>
        <p:spPr>
          <a:xfrm>
            <a:off x="2484000" y="2494800"/>
            <a:ext cx="6474960" cy="1467360"/>
          </a:xfrm>
          <a:prstGeom prst="rect">
            <a:avLst/>
          </a:prstGeom>
          <a:noFill/>
          <a:ln>
            <a:noFill/>
          </a:ln>
        </p:spPr>
        <p:txBody>
          <a:bodyPr lIns="90000" rIns="90000" tIns="45000" bIns="45000" anchor="b"/>
          <a:p>
            <a:pPr algn="r">
              <a:lnSpc>
                <a:spcPct val="100000"/>
              </a:lnSpc>
            </a:pPr>
            <a:r>
              <a:rPr b="1" lang="fr-FR" sz="4000">
                <a:solidFill>
                  <a:srgbClr val="000000"/>
                </a:solidFill>
                <a:latin typeface="Trebuchet MS"/>
              </a:rPr>
              <a:t>La géo-localisation</a:t>
            </a:r>
            <a:endParaRPr/>
          </a:p>
        </p:txBody>
      </p:sp>
    </p:spTree>
  </p:cSld>
  <p:timing>
    <p:tnLst>
      <p:par>
        <p:cTn id="427" dur="indefinite" restart="never" nodeType="tmRoot">
          <p:childTnLst>
            <p:seq>
              <p:cTn id="428" nodeType="mainSeq"/>
              <p:prevCondLst>
                <p:cond delay="0" evt="onPrev">
                  <p:tgtEl>
                    <p:sldTgt/>
                  </p:tgtEl>
                </p:cond>
              </p:prevCondLst>
              <p:nextCondLst>
                <p:cond delay="0" evt="onNext">
                  <p:tgtEl>
                    <p:sldTgt/>
                  </p:tgtEl>
                </p:cond>
              </p:nextCondLst>
            </p:seq>
          </p:childTnLst>
        </p:cTn>
      </p:par>
    </p:tnLst>
  </p:timing>
</p:sld>
</file>

<file path=ppt/slides/slide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0"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Api Geolocation</a:t>
            </a:r>
            <a:endParaRPr/>
          </a:p>
        </p:txBody>
      </p:sp>
      <p:sp>
        <p:nvSpPr>
          <p:cNvPr id="811" name="CustomShape 2"/>
          <p:cNvSpPr/>
          <p:nvPr/>
        </p:nvSpPr>
        <p:spPr>
          <a:xfrm>
            <a:off x="1404000" y="1425600"/>
            <a:ext cx="7198560" cy="4523760"/>
          </a:xfrm>
          <a:prstGeom prst="rect">
            <a:avLst/>
          </a:prstGeom>
          <a:noFill/>
          <a:ln>
            <a:noFill/>
          </a:ln>
        </p:spPr>
        <p:txBody>
          <a:bodyPr lIns="90000" rIns="90000" tIns="45000" bIns="45000"/>
          <a:p>
            <a:pPr algn="just">
              <a:lnSpc>
                <a:spcPct val="100000"/>
              </a:lnSpc>
              <a:buSzPct val="25000"/>
              <a:buFont typeface="Arial"/>
              <a:buChar char="•"/>
            </a:pPr>
            <a:r>
              <a:rPr lang="fr-FR" sz="2000">
                <a:solidFill>
                  <a:srgbClr val="000000"/>
                </a:solidFill>
                <a:latin typeface="Trebuchet MS"/>
              </a:rPr>
              <a:t>La géolocalisation permet d’avoir l’information sur le positionnement de votre navigateur et optionnellement de partager  cette information.</a:t>
            </a:r>
            <a:endParaRPr/>
          </a:p>
          <a:p>
            <a:pPr algn="just">
              <a:lnSpc>
                <a:spcPct val="100000"/>
              </a:lnSpc>
            </a:pPr>
            <a:endParaRPr/>
          </a:p>
          <a:p>
            <a:pPr algn="just">
              <a:lnSpc>
                <a:spcPct val="100000"/>
              </a:lnSpc>
              <a:buSzPct val="25000"/>
              <a:buFont typeface="Arial"/>
              <a:buChar char="•"/>
            </a:pPr>
            <a:r>
              <a:rPr lang="fr-FR" sz="2000">
                <a:solidFill>
                  <a:srgbClr val="000000"/>
                </a:solidFill>
                <a:latin typeface="Trebuchet MS"/>
              </a:rPr>
              <a:t>L’API de géolocalisation définit explicitement que le navigateur ne peut envoyer d’informations sur la géolocalisation qu’avec l’accord explicite de l’utilisateur.</a:t>
            </a:r>
            <a:endParaRPr/>
          </a:p>
          <a:p>
            <a:pPr algn="just">
              <a:lnSpc>
                <a:spcPct val="100000"/>
              </a:lnSpc>
            </a:pPr>
            <a:endParaRPr/>
          </a:p>
          <a:p>
            <a:pPr algn="just">
              <a:lnSpc>
                <a:spcPct val="100000"/>
              </a:lnSpc>
              <a:buSzPct val="25000"/>
              <a:buFont typeface="Arial"/>
              <a:buChar char="•"/>
            </a:pPr>
            <a:r>
              <a:rPr lang="fr-FR" sz="2000">
                <a:solidFill>
                  <a:srgbClr val="000000"/>
                </a:solidFill>
                <a:latin typeface="Trebuchet MS"/>
              </a:rPr>
              <a:t>Une fois accepté par l’utilisateur, vous avez directement accès en JavaScript à la latitude et à la longitude.</a:t>
            </a:r>
            <a:endParaRPr/>
          </a:p>
        </p:txBody>
      </p:sp>
      <p:sp>
        <p:nvSpPr>
          <p:cNvPr id="812"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89BAAD60-E6C8-409E-BBED-62A7872A8C39}" type="slidenum">
              <a:rPr b="1" lang="fr-FR" sz="1400">
                <a:solidFill>
                  <a:srgbClr val="000000"/>
                </a:solidFill>
                <a:latin typeface="Trebuchet MS"/>
              </a:rPr>
              <a:t>&lt;numéro&gt;</a:t>
            </a:fld>
            <a:endParaRPr/>
          </a:p>
        </p:txBody>
      </p:sp>
    </p:spTree>
  </p:cSld>
  <p:timing>
    <p:tnLst>
      <p:par>
        <p:cTn id="429" dur="indefinite" restart="never" nodeType="tmRoot">
          <p:childTnLst>
            <p:seq>
              <p:cTn id="430" nodeType="mainSeq"/>
              <p:prevCondLst>
                <p:cond delay="0" evt="onPrev">
                  <p:tgtEl>
                    <p:sldTgt/>
                  </p:tgtEl>
                </p:cond>
              </p:prevCondLst>
              <p:nextCondLst>
                <p:cond delay="0" evt="onNext">
                  <p:tgtEl>
                    <p:sldTgt/>
                  </p:tgtEl>
                </p:cond>
              </p:nextCondLst>
            </p:seq>
          </p:childTnLst>
        </p:cTn>
      </p:par>
    </p:tnLst>
  </p:timing>
</p:sld>
</file>

<file path=ppt/slides/slide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3"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Api Geolocation</a:t>
            </a:r>
            <a:endParaRPr/>
          </a:p>
        </p:txBody>
      </p:sp>
      <p:sp>
        <p:nvSpPr>
          <p:cNvPr id="814"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D50A848C-FA47-4531-BB44-24B9B13527FF}" type="slidenum">
              <a:rPr b="1" lang="fr-FR" sz="1400">
                <a:solidFill>
                  <a:srgbClr val="000000"/>
                </a:solidFill>
                <a:latin typeface="Trebuchet MS"/>
              </a:rPr>
              <a:t>&lt;numéro&gt;</a:t>
            </a:fld>
            <a:endParaRPr/>
          </a:p>
        </p:txBody>
      </p:sp>
      <p:pic>
        <p:nvPicPr>
          <p:cNvPr id="815" name="Picture 3" descr=""/>
          <p:cNvPicPr/>
          <p:nvPr/>
        </p:nvPicPr>
        <p:blipFill>
          <a:blip r:embed="rId1"/>
          <a:stretch>
            <a:fillRect/>
          </a:stretch>
        </p:blipFill>
        <p:spPr>
          <a:xfrm>
            <a:off x="3456000" y="4551480"/>
            <a:ext cx="2522520" cy="1208160"/>
          </a:xfrm>
          <a:prstGeom prst="rect">
            <a:avLst/>
          </a:prstGeom>
          <a:ln>
            <a:noFill/>
          </a:ln>
        </p:spPr>
      </p:pic>
      <p:sp>
        <p:nvSpPr>
          <p:cNvPr id="816"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000">
                <a:solidFill>
                  <a:srgbClr val="000000"/>
                </a:solidFill>
                <a:latin typeface="Trebuchet MS"/>
              </a:rPr>
              <a:t>Concrètement , ça ressemble à quoi ?</a:t>
            </a:r>
            <a:endParaRPr/>
          </a:p>
          <a:p>
            <a:pPr>
              <a:lnSpc>
                <a:spcPct val="100000"/>
              </a:lnSpc>
            </a:pPr>
            <a:r>
              <a:rPr lang="fr-FR" sz="1200">
                <a:solidFill>
                  <a:srgbClr val="000000"/>
                </a:solidFill>
                <a:latin typeface="Consolas"/>
                <a:ea typeface="Calibri"/>
              </a:rPr>
              <a:t>navigator.geolocation.getCurrentPosition(showMap);</a:t>
            </a:r>
            <a:endParaRPr/>
          </a:p>
          <a:p>
            <a:pPr>
              <a:lnSpc>
                <a:spcPct val="100000"/>
              </a:lnSpc>
            </a:pPr>
            <a:endParaRPr/>
          </a:p>
          <a:p>
            <a:pPr>
              <a:lnSpc>
                <a:spcPct val="100000"/>
              </a:lnSpc>
              <a:buSzPct val="25000"/>
              <a:buFont typeface="Arial"/>
              <a:buChar char="•"/>
            </a:pPr>
            <a:r>
              <a:rPr lang="fr-FR" sz="2000">
                <a:solidFill>
                  <a:srgbClr val="000000"/>
                </a:solidFill>
                <a:latin typeface="Trebuchet MS"/>
                <a:ea typeface="Calibri"/>
              </a:rPr>
              <a:t>Que se passe-t-il à l’appel de getCurrentPosition ?</a:t>
            </a:r>
            <a:endParaRPr/>
          </a:p>
          <a:p>
            <a:pPr lvl="1">
              <a:lnSpc>
                <a:spcPct val="100000"/>
              </a:lnSpc>
              <a:buFont typeface="Arial"/>
              <a:buChar char="•"/>
            </a:pPr>
            <a:r>
              <a:rPr lang="fr-FR" sz="1700">
                <a:solidFill>
                  <a:srgbClr val="000000"/>
                </a:solidFill>
                <a:latin typeface="Trebuchet MS"/>
                <a:ea typeface="Calibri"/>
              </a:rPr>
              <a:t>message à l’utilisateur qui demande l’accès à la géoloc,</a:t>
            </a:r>
            <a:endParaRPr/>
          </a:p>
          <a:p>
            <a:pPr lvl="1">
              <a:lnSpc>
                <a:spcPct val="100000"/>
              </a:lnSpc>
              <a:buFont typeface="Arial"/>
              <a:buChar char="•"/>
            </a:pPr>
            <a:r>
              <a:rPr lang="fr-FR" sz="1700">
                <a:solidFill>
                  <a:srgbClr val="000000"/>
                </a:solidFill>
                <a:latin typeface="Trebuchet MS"/>
                <a:ea typeface="Calibri"/>
              </a:rPr>
              <a:t>l’utilisateur peut choisir (ou non) de partager sa géoloc,</a:t>
            </a:r>
            <a:endParaRPr/>
          </a:p>
          <a:p>
            <a:pPr lvl="1">
              <a:lnSpc>
                <a:spcPct val="100000"/>
              </a:lnSpc>
              <a:buFont typeface="Arial"/>
              <a:buChar char="•"/>
            </a:pPr>
            <a:r>
              <a:rPr lang="fr-FR" sz="1700">
                <a:solidFill>
                  <a:srgbClr val="000000"/>
                </a:solidFill>
                <a:latin typeface="Trebuchet MS"/>
                <a:ea typeface="Calibri"/>
              </a:rPr>
              <a:t>l’utilisateur peut indiquer au navigateur de se souvenir du choix,</a:t>
            </a:r>
            <a:endParaRPr/>
          </a:p>
          <a:p>
            <a:pPr lvl="1">
              <a:lnSpc>
                <a:spcPct val="100000"/>
              </a:lnSpc>
              <a:buFont typeface="Arial"/>
              <a:buChar char="•"/>
            </a:pPr>
            <a:r>
              <a:rPr lang="fr-FR" sz="1700">
                <a:solidFill>
                  <a:srgbClr val="000000"/>
                </a:solidFill>
                <a:latin typeface="Trebuchet MS"/>
                <a:ea typeface="Calibri"/>
              </a:rPr>
              <a:t>non modal: ne bloque pas l’utilisateur d’aller sur un autre onglet,</a:t>
            </a:r>
            <a:endParaRPr/>
          </a:p>
          <a:p>
            <a:pPr lvl="1">
              <a:lnSpc>
                <a:spcPct val="100000"/>
              </a:lnSpc>
              <a:buFont typeface="Arial"/>
              <a:buChar char="•"/>
            </a:pPr>
            <a:r>
              <a:rPr lang="fr-FR" sz="1700">
                <a:solidFill>
                  <a:srgbClr val="000000"/>
                </a:solidFill>
                <a:latin typeface="Trebuchet MS"/>
                <a:ea typeface="Calibri"/>
              </a:rPr>
              <a:t>obligatoire: aucun moyen de passer outre,</a:t>
            </a:r>
            <a:endParaRPr/>
          </a:p>
          <a:p>
            <a:pPr lvl="1">
              <a:lnSpc>
                <a:spcPct val="100000"/>
              </a:lnSpc>
              <a:buFont typeface="Arial"/>
              <a:buChar char="•"/>
            </a:pPr>
            <a:r>
              <a:rPr lang="fr-FR" sz="1700">
                <a:solidFill>
                  <a:srgbClr val="000000"/>
                </a:solidFill>
                <a:latin typeface="Trebuchet MS"/>
                <a:ea typeface="Calibri"/>
              </a:rPr>
              <a:t>bloquant: aucune chance que du code JS avance en attendant la réponse.</a:t>
            </a:r>
            <a:endParaRPr/>
          </a:p>
          <a:p>
            <a:pPr>
              <a:lnSpc>
                <a:spcPct val="100000"/>
              </a:lnSpc>
            </a:pPr>
            <a:endParaRPr/>
          </a:p>
        </p:txBody>
      </p:sp>
    </p:spTree>
  </p:cSld>
  <p:timing>
    <p:tnLst>
      <p:par>
        <p:cTn id="431" dur="indefinite" restart="never" nodeType="tmRoot">
          <p:childTnLst>
            <p:seq>
              <p:cTn id="432" nodeType="mainSeq"/>
              <p:prevCondLst>
                <p:cond delay="0" evt="onPrev">
                  <p:tgtEl>
                    <p:sldTgt/>
                  </p:tgtEl>
                </p:cond>
              </p:prevCondLst>
              <p:nextCondLst>
                <p:cond delay="0" evt="onNext">
                  <p:tgtEl>
                    <p:sldTgt/>
                  </p:tgtEl>
                </p:cond>
              </p:nextCondLst>
            </p:seq>
          </p:childTnLst>
        </p:cTn>
      </p:par>
    </p:tnLst>
  </p:timing>
</p:sld>
</file>

<file path=ppt/slides/slide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7"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Api Geolocation</a:t>
            </a:r>
            <a:endParaRPr/>
          </a:p>
        </p:txBody>
      </p:sp>
      <p:sp>
        <p:nvSpPr>
          <p:cNvPr id="818"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a:solidFill>
                  <a:srgbClr val="000000"/>
                </a:solidFill>
                <a:latin typeface="Trebuchet MS"/>
              </a:rPr>
              <a:t>Et que fait cette showMap ?</a:t>
            </a:r>
            <a:endParaRPr/>
          </a:p>
          <a:p>
            <a:pPr>
              <a:lnSpc>
                <a:spcPct val="115000"/>
              </a:lnSpc>
            </a:pPr>
            <a:r>
              <a:rPr b="1" lang="fr-FR" sz="1200">
                <a:solidFill>
                  <a:srgbClr val="7f0055"/>
                </a:solidFill>
                <a:latin typeface="Consolas"/>
                <a:ea typeface="Calibri"/>
              </a:rPr>
              <a:t>function</a:t>
            </a:r>
            <a:r>
              <a:rPr lang="fr-FR" sz="1200">
                <a:solidFill>
                  <a:srgbClr val="000000"/>
                </a:solidFill>
                <a:latin typeface="Consolas"/>
                <a:ea typeface="Calibri"/>
              </a:rPr>
              <a:t> showMap(position) {</a:t>
            </a:r>
            <a:endParaRPr/>
          </a:p>
          <a:p>
            <a:pPr>
              <a:lnSpc>
                <a:spcPct val="115000"/>
              </a:lnSpc>
            </a:pPr>
            <a:r>
              <a:rPr lang="fr-FR" sz="1200">
                <a:solidFill>
                  <a:srgbClr val="000000"/>
                </a:solidFill>
                <a:latin typeface="Consolas"/>
                <a:ea typeface="Calibri"/>
              </a:rPr>
              <a:t>    </a:t>
            </a:r>
            <a:r>
              <a:rPr lang="fr-FR" sz="1200">
                <a:solidFill>
                  <a:srgbClr val="000000"/>
                </a:solidFill>
                <a:latin typeface="Consolas"/>
                <a:ea typeface="Calibri"/>
              </a:rPr>
              <a:t>console.log(position.coords.latitude);</a:t>
            </a:r>
            <a:endParaRPr/>
          </a:p>
          <a:p>
            <a:pPr>
              <a:lnSpc>
                <a:spcPct val="115000"/>
              </a:lnSpc>
            </a:pPr>
            <a:r>
              <a:rPr lang="fr-FR" sz="1200">
                <a:solidFill>
                  <a:srgbClr val="000000"/>
                </a:solidFill>
                <a:latin typeface="Consolas"/>
                <a:ea typeface="Calibri"/>
              </a:rPr>
              <a:t>    </a:t>
            </a:r>
            <a:r>
              <a:rPr lang="fr-FR" sz="1200">
                <a:solidFill>
                  <a:srgbClr val="000000"/>
                </a:solidFill>
                <a:latin typeface="Consolas"/>
                <a:ea typeface="Calibri"/>
              </a:rPr>
              <a:t>console.log(position.coords.longitude);</a:t>
            </a:r>
            <a:endParaRPr/>
          </a:p>
          <a:p>
            <a:pPr>
              <a:lnSpc>
                <a:spcPct val="115000"/>
              </a:lnSpc>
            </a:pPr>
            <a:r>
              <a:rPr lang="fr-FR" sz="1200">
                <a:solidFill>
                  <a:srgbClr val="000000"/>
                </a:solidFill>
                <a:latin typeface="Consolas"/>
                <a:ea typeface="Calibri"/>
              </a:rPr>
              <a:t>}</a:t>
            </a:r>
            <a:endParaRPr/>
          </a:p>
          <a:p>
            <a:pPr>
              <a:lnSpc>
                <a:spcPct val="100000"/>
              </a:lnSpc>
              <a:buSzPct val="25000"/>
              <a:buFont typeface="Arial"/>
              <a:buChar char="•"/>
            </a:pPr>
            <a:r>
              <a:rPr lang="fr-FR" sz="1200">
                <a:solidFill>
                  <a:srgbClr val="000000"/>
                </a:solidFill>
                <a:latin typeface="Trebuchet MS"/>
                <a:ea typeface="Calibri"/>
              </a:rPr>
              <a:t>L’objet position comporte plusieurs attributs : </a:t>
            </a:r>
            <a:endParaRPr/>
          </a:p>
        </p:txBody>
      </p:sp>
      <p:sp>
        <p:nvSpPr>
          <p:cNvPr id="819"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2ABBFF12-51DB-4749-A04C-7344063378D5}" type="slidenum">
              <a:rPr b="1" lang="fr-FR" sz="1400">
                <a:solidFill>
                  <a:srgbClr val="000000"/>
                </a:solidFill>
                <a:latin typeface="Trebuchet MS"/>
              </a:rPr>
              <a:t>&lt;numéro&gt;</a:t>
            </a:fld>
            <a:endParaRPr/>
          </a:p>
        </p:txBody>
      </p:sp>
      <p:pic>
        <p:nvPicPr>
          <p:cNvPr id="820" name="Picture 3" descr=""/>
          <p:cNvPicPr/>
          <p:nvPr/>
        </p:nvPicPr>
        <p:blipFill>
          <a:blip r:embed="rId1"/>
          <a:stretch>
            <a:fillRect/>
          </a:stretch>
        </p:blipFill>
        <p:spPr>
          <a:xfrm>
            <a:off x="1944000" y="3231720"/>
            <a:ext cx="5046840" cy="2455920"/>
          </a:xfrm>
          <a:prstGeom prst="rect">
            <a:avLst/>
          </a:prstGeom>
          <a:ln>
            <a:noFill/>
          </a:ln>
        </p:spPr>
      </p:pic>
    </p:spTree>
  </p:cSld>
  <p:timing>
    <p:tnLst>
      <p:par>
        <p:cTn id="433" dur="indefinite" restart="never" nodeType="tmRoot">
          <p:childTnLst>
            <p:seq>
              <p:cTn id="434" nodeType="mainSeq"/>
              <p:prevCondLst>
                <p:cond delay="0" evt="onPrev">
                  <p:tgtEl>
                    <p:sldTgt/>
                  </p:tgtEl>
                </p:cond>
              </p:prevCondLst>
              <p:nextCondLst>
                <p:cond delay="0" evt="onNext">
                  <p:tgtEl>
                    <p:sldTgt/>
                  </p:tgtEl>
                </p:cond>
              </p:nextCondLst>
            </p:seq>
          </p:childTnLst>
        </p:cTn>
      </p:par>
    </p:tnLst>
  </p:timing>
</p:sld>
</file>

<file path=ppt/slides/slide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1"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Api Geolocation</a:t>
            </a:r>
            <a:endParaRPr/>
          </a:p>
        </p:txBody>
      </p:sp>
      <p:sp>
        <p:nvSpPr>
          <p:cNvPr id="822" name="CustomShape 2"/>
          <p:cNvSpPr/>
          <p:nvPr/>
        </p:nvSpPr>
        <p:spPr>
          <a:xfrm>
            <a:off x="1404000" y="1425600"/>
            <a:ext cx="7198560" cy="4954320"/>
          </a:xfrm>
          <a:prstGeom prst="rect">
            <a:avLst/>
          </a:prstGeom>
          <a:noFill/>
          <a:ln>
            <a:noFill/>
          </a:ln>
        </p:spPr>
        <p:txBody>
          <a:bodyPr lIns="90000" rIns="90000" tIns="45000" bIns="45000"/>
          <a:p>
            <a:pPr>
              <a:lnSpc>
                <a:spcPct val="100000"/>
              </a:lnSpc>
              <a:buSzPct val="25000"/>
              <a:buFont typeface="Arial"/>
              <a:buChar char="•"/>
            </a:pPr>
            <a:r>
              <a:rPr lang="fr-FR" sz="1600">
                <a:solidFill>
                  <a:srgbClr val="000000"/>
                </a:solidFill>
                <a:latin typeface="Trebuchet MS"/>
              </a:rPr>
              <a:t>La géolocalisation est un concept très compliqué techniquement, beaucoup d’erreurs peuvent arriver. Il faut donc les gérer :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SzPct val="25000"/>
              <a:buFont typeface="Arial"/>
              <a:buChar char="•"/>
            </a:pPr>
            <a:r>
              <a:rPr lang="fr-FR" sz="1600">
                <a:solidFill>
                  <a:srgbClr val="000000"/>
                </a:solidFill>
                <a:latin typeface="Trebuchet MS"/>
              </a:rPr>
              <a:t>L’objet err a deux attributs</a:t>
            </a:r>
            <a:endParaRPr/>
          </a:p>
          <a:p>
            <a:pPr lvl="1">
              <a:lnSpc>
                <a:spcPct val="100000"/>
              </a:lnSpc>
              <a:buFont typeface="Arial"/>
              <a:buChar char="•"/>
            </a:pPr>
            <a:r>
              <a:rPr lang="fr-FR" sz="1400">
                <a:solidFill>
                  <a:srgbClr val="000000"/>
                </a:solidFill>
                <a:latin typeface="Trebuchet MS"/>
              </a:rPr>
              <a:t>code</a:t>
            </a:r>
            <a:endParaRPr/>
          </a:p>
          <a:p>
            <a:pPr lvl="1">
              <a:lnSpc>
                <a:spcPct val="100000"/>
              </a:lnSpc>
              <a:buFont typeface="Arial"/>
              <a:buChar char="•"/>
            </a:pPr>
            <a:r>
              <a:rPr lang="fr-FR" sz="1400">
                <a:solidFill>
                  <a:srgbClr val="000000"/>
                </a:solidFill>
                <a:latin typeface="Trebuchet MS"/>
              </a:rPr>
              <a:t>message</a:t>
            </a:r>
            <a:endParaRPr/>
          </a:p>
          <a:p>
            <a:pPr>
              <a:lnSpc>
                <a:spcPct val="100000"/>
              </a:lnSpc>
            </a:pPr>
            <a:endParaRPr/>
          </a:p>
          <a:p>
            <a:pPr>
              <a:lnSpc>
                <a:spcPct val="100000"/>
              </a:lnSpc>
              <a:buSzPct val="25000"/>
              <a:buFont typeface="Arial"/>
              <a:buChar char="•"/>
            </a:pPr>
            <a:r>
              <a:rPr lang="fr-FR" sz="1600">
                <a:solidFill>
                  <a:srgbClr val="000000"/>
                </a:solidFill>
                <a:latin typeface="Trebuchet MS"/>
              </a:rPr>
              <a:t>Code est un type énuméré : </a:t>
            </a:r>
            <a:endParaRPr/>
          </a:p>
          <a:p>
            <a:pPr lvl="1">
              <a:lnSpc>
                <a:spcPct val="100000"/>
              </a:lnSpc>
              <a:buFont typeface="Arial"/>
              <a:buChar char="•"/>
            </a:pPr>
            <a:r>
              <a:rPr lang="fr-FR" sz="1400">
                <a:solidFill>
                  <a:srgbClr val="000000"/>
                </a:solidFill>
                <a:latin typeface="Trebuchet MS"/>
              </a:rPr>
              <a:t>PERMISSION_DENIED(1)</a:t>
            </a:r>
            <a:endParaRPr/>
          </a:p>
          <a:p>
            <a:pPr lvl="1">
              <a:lnSpc>
                <a:spcPct val="100000"/>
              </a:lnSpc>
              <a:buFont typeface="Arial"/>
              <a:buChar char="•"/>
            </a:pPr>
            <a:r>
              <a:rPr lang="fr-FR" sz="1400">
                <a:solidFill>
                  <a:srgbClr val="000000"/>
                </a:solidFill>
                <a:latin typeface="Trebuchet MS"/>
              </a:rPr>
              <a:t>POSITION_UNAVAILABLE(2)</a:t>
            </a:r>
            <a:endParaRPr/>
          </a:p>
          <a:p>
            <a:pPr lvl="1">
              <a:lnSpc>
                <a:spcPct val="100000"/>
              </a:lnSpc>
              <a:buFont typeface="Arial"/>
              <a:buChar char="•"/>
            </a:pPr>
            <a:r>
              <a:rPr lang="fr-FR" sz="1400">
                <a:solidFill>
                  <a:srgbClr val="000000"/>
                </a:solidFill>
                <a:latin typeface="Trebuchet MS"/>
              </a:rPr>
              <a:t>TIMEOUT(3)</a:t>
            </a:r>
            <a:endParaRPr/>
          </a:p>
          <a:p>
            <a:pPr lvl="1">
              <a:lnSpc>
                <a:spcPct val="100000"/>
              </a:lnSpc>
              <a:buFont typeface="Arial"/>
              <a:buChar char="•"/>
            </a:pPr>
            <a:r>
              <a:rPr lang="fr-FR" sz="1400">
                <a:solidFill>
                  <a:srgbClr val="000000"/>
                </a:solidFill>
                <a:latin typeface="Trebuchet MS"/>
              </a:rPr>
              <a:t>UNKNOWN_ERROR(0)</a:t>
            </a:r>
            <a:endParaRPr/>
          </a:p>
        </p:txBody>
      </p:sp>
      <p:sp>
        <p:nvSpPr>
          <p:cNvPr id="823"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2D29894E-FF89-4724-8763-F2A22CD8C568}" type="slidenum">
              <a:rPr b="1" lang="fr-FR" sz="1400">
                <a:solidFill>
                  <a:srgbClr val="000000"/>
                </a:solidFill>
                <a:latin typeface="Trebuchet MS"/>
              </a:rPr>
              <a:t>&lt;numéro&gt;</a:t>
            </a:fld>
            <a:endParaRPr/>
          </a:p>
        </p:txBody>
      </p:sp>
      <p:pic>
        <p:nvPicPr>
          <p:cNvPr id="824" name="Picture 2" descr=""/>
          <p:cNvPicPr/>
          <p:nvPr/>
        </p:nvPicPr>
        <p:blipFill>
          <a:blip r:embed="rId1"/>
          <a:stretch>
            <a:fillRect/>
          </a:stretch>
        </p:blipFill>
        <p:spPr>
          <a:xfrm>
            <a:off x="2463480" y="1989000"/>
            <a:ext cx="5332680" cy="522360"/>
          </a:xfrm>
          <a:prstGeom prst="rect">
            <a:avLst/>
          </a:prstGeom>
          <a:ln>
            <a:noFill/>
          </a:ln>
        </p:spPr>
      </p:pic>
      <p:pic>
        <p:nvPicPr>
          <p:cNvPr id="825" name="Picture 3" descr=""/>
          <p:cNvPicPr/>
          <p:nvPr/>
        </p:nvPicPr>
        <p:blipFill>
          <a:blip r:embed="rId2"/>
          <a:stretch>
            <a:fillRect/>
          </a:stretch>
        </p:blipFill>
        <p:spPr>
          <a:xfrm>
            <a:off x="2463480" y="2512800"/>
            <a:ext cx="4084920" cy="951120"/>
          </a:xfrm>
          <a:prstGeom prst="rect">
            <a:avLst/>
          </a:prstGeom>
          <a:ln>
            <a:noFill/>
          </a:ln>
        </p:spPr>
      </p:pic>
    </p:spTree>
  </p:cSld>
  <p:timing>
    <p:tnLst>
      <p:par>
        <p:cTn id="435" dur="indefinite" restart="never" nodeType="tmRoot">
          <p:childTnLst>
            <p:seq>
              <p:cTn id="436" nodeType="mainSeq"/>
              <p:prevCondLst>
                <p:cond delay="0" evt="onPrev">
                  <p:tgtEl>
                    <p:sldTgt/>
                  </p:tgtEl>
                </p:cond>
              </p:prevCondLst>
              <p:nextCondLst>
                <p:cond delay="0" evt="onNext">
                  <p:tgtEl>
                    <p:sldTgt/>
                  </p:tgtEl>
                </p:cond>
              </p:nextCondLst>
            </p:seq>
          </p:childTnLst>
        </p:cTn>
      </p:par>
    </p:tnLst>
  </p:timing>
</p:sld>
</file>

<file path=ppt/slides/slide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6" name="CustomShape 1"/>
          <p:cNvSpPr/>
          <p:nvPr/>
        </p:nvSpPr>
        <p:spPr>
          <a:xfrm>
            <a:off x="955800" y="1165680"/>
            <a:ext cx="7198560" cy="4523760"/>
          </a:xfrm>
          <a:prstGeom prst="rect">
            <a:avLst/>
          </a:prstGeom>
          <a:noFill/>
          <a:ln>
            <a:noFill/>
          </a:ln>
        </p:spPr>
        <p:txBody>
          <a:bodyPr lIns="90000" rIns="90000" tIns="45000" bIns="45000"/>
          <a:p>
            <a:pPr>
              <a:lnSpc>
                <a:spcPct val="120000"/>
              </a:lnSpc>
              <a:buSzPct val="25000"/>
              <a:buFont typeface="Arial"/>
              <a:buChar char="•"/>
            </a:pPr>
            <a:r>
              <a:rPr lang="fr-FR" sz="2400">
                <a:solidFill>
                  <a:srgbClr val="000000"/>
                </a:solidFill>
                <a:latin typeface="Trebuchet MS"/>
              </a:rPr>
              <a:t>La géolocalisation de base n’est pas très précise. </a:t>
            </a:r>
            <a:endParaRPr/>
          </a:p>
          <a:p>
            <a:pPr>
              <a:lnSpc>
                <a:spcPct val="120000"/>
              </a:lnSpc>
              <a:buSzPct val="25000"/>
              <a:buFont typeface="Arial"/>
              <a:buChar char="•"/>
            </a:pPr>
            <a:r>
              <a:rPr lang="fr-FR" sz="2400">
                <a:solidFill>
                  <a:srgbClr val="000000"/>
                </a:solidFill>
                <a:latin typeface="Trebuchet MS"/>
              </a:rPr>
              <a:t>Les mobiles, pour l’améliorer, sont équipés de puces GPS. </a:t>
            </a:r>
            <a:endParaRPr/>
          </a:p>
          <a:p>
            <a:pPr>
              <a:lnSpc>
                <a:spcPct val="120000"/>
              </a:lnSpc>
              <a:buSzPct val="25000"/>
              <a:buFont typeface="Arial"/>
              <a:buChar char="•"/>
            </a:pPr>
            <a:r>
              <a:rPr lang="fr-FR" sz="2400">
                <a:solidFill>
                  <a:srgbClr val="000000"/>
                </a:solidFill>
                <a:latin typeface="Trebuchet MS"/>
              </a:rPr>
              <a:t>getCurrentPosition() a un </a:t>
            </a:r>
            <a:endParaRPr/>
          </a:p>
          <a:p>
            <a:pPr>
              <a:lnSpc>
                <a:spcPct val="120000"/>
              </a:lnSpc>
              <a:buSzPct val="25000"/>
              <a:buFont typeface="Arial"/>
              <a:buChar char="•"/>
            </a:pPr>
            <a:r>
              <a:rPr lang="fr-FR" sz="2400" baseline="30000">
                <a:solidFill>
                  <a:srgbClr val="000000"/>
                </a:solidFill>
                <a:latin typeface="Trebuchet MS"/>
              </a:rPr>
              <a:t>3ème argument optionnel, l’objet PositionOptions ayant 3 attributs: </a:t>
            </a:r>
            <a:endParaRPr/>
          </a:p>
          <a:p>
            <a:pPr>
              <a:lnSpc>
                <a:spcPct val="100000"/>
              </a:lnSpc>
            </a:pPr>
            <a:endParaRPr/>
          </a:p>
          <a:p>
            <a:pPr>
              <a:lnSpc>
                <a:spcPct val="100000"/>
              </a:lnSpc>
            </a:pPr>
            <a:endParaRPr/>
          </a:p>
          <a:p>
            <a:pPr>
              <a:lnSpc>
                <a:spcPct val="100000"/>
              </a:lnSpc>
            </a:pPr>
            <a:endParaRPr/>
          </a:p>
          <a:p>
            <a:pPr>
              <a:lnSpc>
                <a:spcPct val="100000"/>
              </a:lnSpc>
            </a:pPr>
            <a:r>
              <a:rPr lang="fr-FR" sz="2400" baseline="30000">
                <a:solidFill>
                  <a:srgbClr val="000000"/>
                </a:solidFill>
                <a:latin typeface="Trebuchet MS"/>
              </a:rPr>
              <a:t>Le timeout ne prend pas en compte le temps d’attente de la réponse de l’utilisateu</a:t>
            </a:r>
            <a:endParaRPr/>
          </a:p>
          <a:p>
            <a:pPr>
              <a:lnSpc>
                <a:spcPct val="110000"/>
              </a:lnSpc>
              <a:buSzPct val="25000"/>
              <a:buFont typeface="Arial"/>
              <a:buChar char="•"/>
            </a:pPr>
            <a:r>
              <a:rPr lang="fr-FR" sz="2400" baseline="30000">
                <a:solidFill>
                  <a:srgbClr val="000000"/>
                </a:solidFill>
                <a:latin typeface="Trebuchet MS"/>
              </a:rPr>
              <a:t>à la permission de géolocalisation</a:t>
            </a:r>
            <a:endParaRPr/>
          </a:p>
          <a:p>
            <a:pPr>
              <a:lnSpc>
                <a:spcPct val="110000"/>
              </a:lnSpc>
              <a:buSzPct val="25000"/>
              <a:buFont typeface="Arial"/>
              <a:buChar char="•"/>
            </a:pPr>
            <a:r>
              <a:rPr lang="fr-FR" sz="2400" baseline="30000">
                <a:solidFill>
                  <a:srgbClr val="000000"/>
                </a:solidFill>
                <a:latin typeface="Trebuchet MS"/>
              </a:rPr>
              <a:t>En fonction des permissions du mobile, appeler getCurrentPosition avec enableHighAccuracy true peut ne pas marcher mais peut marcher avec false</a:t>
            </a:r>
            <a:endParaRPr/>
          </a:p>
          <a:p>
            <a:pPr>
              <a:lnSpc>
                <a:spcPct val="100000"/>
              </a:lnSpc>
            </a:pPr>
            <a:endParaRPr/>
          </a:p>
        </p:txBody>
      </p:sp>
      <p:sp>
        <p:nvSpPr>
          <p:cNvPr id="827" name="CustomShape 2"/>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Api Geolocation</a:t>
            </a:r>
            <a:endParaRPr/>
          </a:p>
        </p:txBody>
      </p:sp>
      <p:sp>
        <p:nvSpPr>
          <p:cNvPr id="828"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FE5CC466-4609-41AA-BB37-486D3CBBC99B}" type="slidenum">
              <a:rPr b="1" lang="fr-FR" sz="1400">
                <a:solidFill>
                  <a:srgbClr val="000000"/>
                </a:solidFill>
                <a:latin typeface="Trebuchet MS"/>
              </a:rPr>
              <a:t>&lt;numéro&gt;</a:t>
            </a:fld>
            <a:endParaRPr/>
          </a:p>
        </p:txBody>
      </p:sp>
      <p:pic>
        <p:nvPicPr>
          <p:cNvPr id="829" name="Picture 2" descr=""/>
          <p:cNvPicPr/>
          <p:nvPr/>
        </p:nvPicPr>
        <p:blipFill>
          <a:blip r:embed="rId1"/>
          <a:stretch>
            <a:fillRect/>
          </a:stretch>
        </p:blipFill>
        <p:spPr>
          <a:xfrm>
            <a:off x="2232000" y="3422520"/>
            <a:ext cx="4427640" cy="1113120"/>
          </a:xfrm>
          <a:prstGeom prst="rect">
            <a:avLst/>
          </a:prstGeom>
          <a:ln>
            <a:noFill/>
          </a:ln>
        </p:spPr>
      </p:pic>
      <p:pic>
        <p:nvPicPr>
          <p:cNvPr id="830" name="Picture 3" descr=""/>
          <p:cNvPicPr/>
          <p:nvPr/>
        </p:nvPicPr>
        <p:blipFill>
          <a:blip r:embed="rId2"/>
          <a:stretch>
            <a:fillRect/>
          </a:stretch>
        </p:blipFill>
        <p:spPr>
          <a:xfrm>
            <a:off x="2016000" y="6129720"/>
            <a:ext cx="5284800" cy="493920"/>
          </a:xfrm>
          <a:prstGeom prst="rect">
            <a:avLst/>
          </a:prstGeom>
          <a:ln>
            <a:noFill/>
          </a:ln>
        </p:spPr>
      </p:pic>
    </p:spTree>
  </p:cSld>
  <p:timing>
    <p:tnLst>
      <p:par>
        <p:cTn id="437" dur="indefinite" restart="never" nodeType="tmRoot">
          <p:childTnLst>
            <p:seq>
              <p:cTn id="438"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CustomShape 1"/>
          <p:cNvSpPr/>
          <p:nvPr/>
        </p:nvSpPr>
        <p:spPr>
          <a:xfrm>
            <a:off x="396000" y="6310800"/>
            <a:ext cx="608040" cy="519840"/>
          </a:xfrm>
          <a:prstGeom prst="rect">
            <a:avLst/>
          </a:prstGeom>
          <a:noFill/>
          <a:ln>
            <a:noFill/>
          </a:ln>
        </p:spPr>
        <p:txBody>
          <a:bodyPr lIns="90000" rIns="90000" tIns="45000" bIns="45000" anchor="ctr"/>
          <a:p>
            <a:pPr algn="ctr">
              <a:lnSpc>
                <a:spcPct val="100000"/>
              </a:lnSpc>
            </a:pPr>
            <a:fld id="{8102BE46-A760-4A94-BB1E-7970B1C02439}" type="slidenum">
              <a:rPr b="1" lang="fr-FR" sz="1400">
                <a:solidFill>
                  <a:srgbClr val="000000"/>
                </a:solidFill>
                <a:latin typeface="Trebuchet MS"/>
              </a:rPr>
              <a:t>&lt;numéro&gt;</a:t>
            </a:fld>
            <a:endParaRPr/>
          </a:p>
        </p:txBody>
      </p:sp>
      <p:sp>
        <p:nvSpPr>
          <p:cNvPr id="181" name="CustomShape 2"/>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Comment positionner les éléments dans la page ?</a:t>
            </a:r>
            <a:endParaRPr/>
          </a:p>
        </p:txBody>
      </p:sp>
      <p:sp>
        <p:nvSpPr>
          <p:cNvPr id="182"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Modifier les dimensions d’un bloc</a:t>
            </a:r>
            <a:endParaRPr/>
          </a:p>
          <a:p>
            <a:pPr>
              <a:lnSpc>
                <a:spcPct val="100000"/>
              </a:lnSpc>
            </a:pPr>
            <a:r>
              <a:rPr lang="fr-FR" sz="2100">
                <a:solidFill>
                  <a:srgbClr val="000000"/>
                </a:solidFill>
                <a:latin typeface="Trebuchet MS"/>
              </a:rPr>
              <a:t>	</a:t>
            </a:r>
            <a:r>
              <a:rPr lang="fr-FR" sz="2100">
                <a:solidFill>
                  <a:srgbClr val="000000"/>
                </a:solidFill>
                <a:latin typeface="Trebuchet MS"/>
              </a:rPr>
              <a:t>h1, p</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border: 2px solid black;</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endParaRPr/>
          </a:p>
          <a:p>
            <a:pPr>
              <a:lnSpc>
                <a:spcPct val="100000"/>
              </a:lnSpc>
            </a:pPr>
            <a:r>
              <a:rPr lang="fr-FR" sz="2100">
                <a:solidFill>
                  <a:srgbClr val="000000"/>
                </a:solidFill>
                <a:latin typeface="Trebuchet MS"/>
              </a:rPr>
              <a:t>	</a:t>
            </a:r>
            <a:r>
              <a:rPr lang="fr-FR" sz="2100">
                <a:solidFill>
                  <a:srgbClr val="000000"/>
                </a:solidFill>
                <a:latin typeface="Trebuchet MS"/>
              </a:rPr>
              <a:t>p</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r>
              <a:rPr b="1" lang="fr-FR" sz="2100">
                <a:solidFill>
                  <a:srgbClr val="000000"/>
                </a:solidFill>
                <a:latin typeface="Trebuchet MS"/>
              </a:rPr>
              <a:t>	</a:t>
            </a:r>
            <a:r>
              <a:rPr b="1" lang="fr-FR" sz="2100">
                <a:solidFill>
                  <a:srgbClr val="000000"/>
                </a:solidFill>
                <a:latin typeface="Trebuchet MS"/>
              </a:rPr>
              <a:t>	</a:t>
            </a:r>
            <a:r>
              <a:rPr b="1" lang="fr-FR" sz="2100">
                <a:solidFill>
                  <a:srgbClr val="000000"/>
                </a:solidFill>
                <a:latin typeface="Trebuchet MS"/>
              </a:rPr>
              <a:t>width: 50%;</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lvl="1">
              <a:lnSpc>
                <a:spcPct val="100000"/>
              </a:lnSpc>
              <a:buFont typeface="Arial"/>
              <a:buChar char="•"/>
            </a:pPr>
            <a:r>
              <a:rPr lang="fr-FR" sz="2100">
                <a:solidFill>
                  <a:srgbClr val="000000"/>
                </a:solidFill>
                <a:latin typeface="Trebuchet MS"/>
              </a:rPr>
              <a:t>Valeur de width: une taille exprimée en %, px ou pt.</a:t>
            </a:r>
            <a:endParaRPr/>
          </a:p>
          <a:p>
            <a:pPr>
              <a:lnSpc>
                <a:spcPct val="100000"/>
              </a:lnSpc>
            </a:pP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1" name="CustomShape 1"/>
          <p:cNvSpPr/>
          <p:nvPr/>
        </p:nvSpPr>
        <p:spPr>
          <a:xfrm>
            <a:off x="2484000" y="2494800"/>
            <a:ext cx="6474960" cy="1467360"/>
          </a:xfrm>
          <a:prstGeom prst="rect">
            <a:avLst/>
          </a:prstGeom>
          <a:noFill/>
          <a:ln>
            <a:noFill/>
          </a:ln>
        </p:spPr>
        <p:txBody>
          <a:bodyPr lIns="90000" rIns="90000" tIns="45000" bIns="45000" anchor="b"/>
          <a:p>
            <a:pPr algn="r">
              <a:lnSpc>
                <a:spcPct val="100000"/>
              </a:lnSpc>
            </a:pPr>
            <a:r>
              <a:rPr b="1" lang="fr-FR" sz="4000">
                <a:solidFill>
                  <a:srgbClr val="000000"/>
                </a:solidFill>
                <a:latin typeface="Trebuchet MS"/>
              </a:rPr>
              <a:t>Stockage</a:t>
            </a:r>
            <a:endParaRPr/>
          </a:p>
        </p:txBody>
      </p:sp>
    </p:spTree>
  </p:cSld>
  <p:timing>
    <p:tnLst>
      <p:par>
        <p:cTn id="439" dur="indefinite" restart="never" nodeType="tmRoot">
          <p:childTnLst>
            <p:seq>
              <p:cTn id="440" nodeType="mainSeq"/>
              <p:prevCondLst>
                <p:cond delay="0" evt="onPrev">
                  <p:tgtEl>
                    <p:sldTgt/>
                  </p:tgtEl>
                </p:cond>
              </p:prevCondLst>
              <p:nextCondLst>
                <p:cond delay="0" evt="onNext">
                  <p:tgtEl>
                    <p:sldTgt/>
                  </p:tgtEl>
                </p:cond>
              </p:nextCondLst>
            </p:seq>
          </p:childTnLst>
        </p:cTn>
      </p:par>
    </p:tnLst>
  </p:timing>
</p:sld>
</file>

<file path=ppt/slides/slide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2"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Gears, le pionnier</a:t>
            </a:r>
            <a:endParaRPr/>
          </a:p>
        </p:txBody>
      </p:sp>
      <p:sp>
        <p:nvSpPr>
          <p:cNvPr id="833"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Logiciel proposé par Google permettant de stocker en cache du navigateur et hors ligne des données normalement uniquement accessibles en ligne</a:t>
            </a:r>
            <a:endParaRPr/>
          </a:p>
          <a:p>
            <a:pPr>
              <a:lnSpc>
                <a:spcPct val="100000"/>
              </a:lnSpc>
            </a:pPr>
            <a:endParaRPr/>
          </a:p>
          <a:p>
            <a:pPr>
              <a:lnSpc>
                <a:spcPct val="100000"/>
              </a:lnSpc>
              <a:buSzPct val="25000"/>
              <a:buFont typeface="Arial"/>
              <a:buChar char="•"/>
            </a:pPr>
            <a:r>
              <a:rPr lang="fr-FR" sz="2100">
                <a:solidFill>
                  <a:srgbClr val="000000"/>
                </a:solidFill>
                <a:latin typeface="Trebuchet MS"/>
              </a:rPr>
              <a:t>Fonctionne grâce à l’intégration d’un SQLite au sein du navigateur</a:t>
            </a:r>
            <a:endParaRPr/>
          </a:p>
          <a:p>
            <a:pPr>
              <a:lnSpc>
                <a:spcPct val="100000"/>
              </a:lnSpc>
            </a:pPr>
            <a:endParaRPr/>
          </a:p>
          <a:p>
            <a:pPr>
              <a:lnSpc>
                <a:spcPct val="100000"/>
              </a:lnSpc>
              <a:buSzPct val="25000"/>
              <a:buFont typeface="Arial"/>
              <a:buChar char="•"/>
            </a:pPr>
            <a:r>
              <a:rPr lang="fr-FR" sz="2100">
                <a:solidFill>
                  <a:srgbClr val="000000"/>
                </a:solidFill>
                <a:latin typeface="Trebuchet MS"/>
              </a:rPr>
              <a:t>Google arrête le développement de Gears en 2009 pour s’intéresser aux nouveautés de stockage local HTML5</a:t>
            </a:r>
            <a:endParaRPr/>
          </a:p>
        </p:txBody>
      </p:sp>
      <p:sp>
        <p:nvSpPr>
          <p:cNvPr id="834"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815651D5-01F0-476A-8C51-82492444E2A8}" type="slidenum">
              <a:rPr b="1" lang="fr-FR" sz="1400">
                <a:solidFill>
                  <a:srgbClr val="000000"/>
                </a:solidFill>
                <a:latin typeface="Trebuchet MS"/>
              </a:rPr>
              <a:t>&lt;numéro&gt;</a:t>
            </a:fld>
            <a:endParaRPr/>
          </a:p>
        </p:txBody>
      </p:sp>
    </p:spTree>
  </p:cSld>
  <p:timing>
    <p:tnLst>
      <p:par>
        <p:cTn id="441" dur="indefinite" restart="never" nodeType="tmRoot">
          <p:childTnLst>
            <p:seq>
              <p:cTn id="442" nodeType="mainSeq"/>
              <p:prevCondLst>
                <p:cond delay="0" evt="onPrev">
                  <p:tgtEl>
                    <p:sldTgt/>
                  </p:tgtEl>
                </p:cond>
              </p:prevCondLst>
              <p:nextCondLst>
                <p:cond delay="0" evt="onNext">
                  <p:tgtEl>
                    <p:sldTgt/>
                  </p:tgtEl>
                </p:cond>
              </p:nextCondLst>
            </p:seq>
          </p:childTnLst>
        </p:cTn>
      </p:par>
    </p:tnLst>
  </p:timing>
</p:sld>
</file>

<file path=ppt/slides/slide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5"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WebStorage</a:t>
            </a:r>
            <a:endParaRPr/>
          </a:p>
        </p:txBody>
      </p:sp>
      <p:sp>
        <p:nvSpPr>
          <p:cNvPr id="836"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Cette api nous permet de stocker des données directement dans le navigateur de l’utilisateur, sous la forme de couple clé/valeur;</a:t>
            </a:r>
            <a:endParaRPr/>
          </a:p>
          <a:p>
            <a:pPr>
              <a:lnSpc>
                <a:spcPct val="100000"/>
              </a:lnSpc>
            </a:pPr>
            <a:endParaRPr/>
          </a:p>
          <a:p>
            <a:pPr>
              <a:lnSpc>
                <a:spcPct val="100000"/>
              </a:lnSpc>
              <a:buSzPct val="25000"/>
              <a:buFont typeface="Arial"/>
              <a:buChar char="•"/>
            </a:pPr>
            <a:r>
              <a:rPr lang="fr-FR" sz="2100">
                <a:solidFill>
                  <a:srgbClr val="000000"/>
                </a:solidFill>
                <a:latin typeface="Trebuchet MS"/>
              </a:rPr>
              <a:t>2 implémentations :</a:t>
            </a:r>
            <a:endParaRPr/>
          </a:p>
          <a:p>
            <a:pPr lvl="1">
              <a:lnSpc>
                <a:spcPct val="100000"/>
              </a:lnSpc>
              <a:buFont typeface="Arial"/>
              <a:buChar char="•"/>
            </a:pPr>
            <a:r>
              <a:rPr lang="fr-FR" sz="2100">
                <a:solidFill>
                  <a:srgbClr val="000000"/>
                </a:solidFill>
                <a:latin typeface="Trebuchet MS"/>
              </a:rPr>
              <a:t>localStorage : les données sont stockées potentiellement à vie</a:t>
            </a:r>
            <a:endParaRPr/>
          </a:p>
          <a:p>
            <a:pPr lvl="1">
              <a:lnSpc>
                <a:spcPct val="100000"/>
              </a:lnSpc>
              <a:buFont typeface="Arial"/>
              <a:buChar char="•"/>
            </a:pPr>
            <a:r>
              <a:rPr lang="fr-FR" sz="2100">
                <a:solidFill>
                  <a:srgbClr val="000000"/>
                </a:solidFill>
                <a:latin typeface="Trebuchet MS"/>
              </a:rPr>
              <a:t>sessionStorage : les données sont stockées pour la durée de la session</a:t>
            </a:r>
            <a:endParaRPr/>
          </a:p>
          <a:p>
            <a:pPr>
              <a:lnSpc>
                <a:spcPct val="100000"/>
              </a:lnSpc>
            </a:pPr>
            <a:endParaRPr/>
          </a:p>
        </p:txBody>
      </p:sp>
      <p:sp>
        <p:nvSpPr>
          <p:cNvPr id="837"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B2A6F9A4-E6B5-4E90-90B7-426598DD707D}" type="slidenum">
              <a:rPr b="1" lang="fr-FR" sz="1400">
                <a:solidFill>
                  <a:srgbClr val="000000"/>
                </a:solidFill>
                <a:latin typeface="Trebuchet MS"/>
              </a:rPr>
              <a:t>&lt;numéro&gt;</a:t>
            </a:fld>
            <a:endParaRPr/>
          </a:p>
        </p:txBody>
      </p:sp>
    </p:spTree>
  </p:cSld>
  <p:timing>
    <p:tnLst>
      <p:par>
        <p:cTn id="443" dur="indefinite" restart="never" nodeType="tmRoot">
          <p:childTnLst>
            <p:seq>
              <p:cTn id="444" nodeType="mainSeq"/>
              <p:prevCondLst>
                <p:cond delay="0" evt="onPrev">
                  <p:tgtEl>
                    <p:sldTgt/>
                  </p:tgtEl>
                </p:cond>
              </p:prevCondLst>
              <p:nextCondLst>
                <p:cond delay="0" evt="onNext">
                  <p:tgtEl>
                    <p:sldTgt/>
                  </p:tgtEl>
                </p:cond>
              </p:nextCondLst>
            </p:seq>
          </p:childTnLst>
        </p:cTn>
      </p:par>
    </p:tnLst>
  </p:timing>
</p:sld>
</file>

<file path=ppt/slides/slide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8"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WebStorage</a:t>
            </a:r>
            <a:endParaRPr/>
          </a:p>
        </p:txBody>
      </p:sp>
      <p:sp>
        <p:nvSpPr>
          <p:cNvPr id="839"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3BC4AB39-1682-4F41-B609-B2DCA59B4501}" type="slidenum">
              <a:rPr b="1" lang="fr-FR" sz="1400">
                <a:solidFill>
                  <a:srgbClr val="000000"/>
                </a:solidFill>
                <a:latin typeface="Trebuchet MS"/>
              </a:rPr>
              <a:t>&lt;numéro&gt;</a:t>
            </a:fld>
            <a:endParaRPr/>
          </a:p>
        </p:txBody>
      </p:sp>
      <p:sp>
        <p:nvSpPr>
          <p:cNvPr id="840"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a:solidFill>
                  <a:srgbClr val="000000"/>
                </a:solidFill>
                <a:latin typeface="Trebuchet MS"/>
              </a:rPr>
              <a:t>Cloud Computing et RIA sont en marche</a:t>
            </a:r>
            <a:endParaRPr/>
          </a:p>
          <a:p>
            <a:pPr>
              <a:lnSpc>
                <a:spcPct val="100000"/>
              </a:lnSpc>
              <a:buSzPct val="25000"/>
              <a:buFont typeface="Arial"/>
              <a:buChar char="•"/>
            </a:pPr>
            <a:r>
              <a:rPr lang="fr-FR">
                <a:solidFill>
                  <a:srgbClr val="000000"/>
                </a:solidFill>
                <a:latin typeface="Trebuchet MS"/>
              </a:rPr>
              <a:t>Les applications lourdes ont un avantage certain: le stockage de données et donc la possibilité (entre autres) de marcher offline</a:t>
            </a:r>
            <a:endParaRPr/>
          </a:p>
          <a:p>
            <a:pPr>
              <a:lnSpc>
                <a:spcPct val="100000"/>
              </a:lnSpc>
              <a:buSzPct val="25000"/>
              <a:buFont typeface="Arial"/>
              <a:buChar char="•"/>
            </a:pPr>
            <a:r>
              <a:rPr lang="fr-FR">
                <a:solidFill>
                  <a:srgbClr val="000000"/>
                </a:solidFill>
                <a:latin typeface="Trebuchet MS"/>
              </a:rPr>
              <a:t>Avantages: </a:t>
            </a:r>
            <a:endParaRPr/>
          </a:p>
          <a:p>
            <a:pPr lvl="1">
              <a:lnSpc>
                <a:spcPct val="100000"/>
              </a:lnSpc>
              <a:buFont typeface="Arial"/>
              <a:buChar char="•"/>
            </a:pPr>
            <a:r>
              <a:rPr lang="fr-FR">
                <a:solidFill>
                  <a:srgbClr val="000000"/>
                </a:solidFill>
                <a:latin typeface="Trebuchet MS"/>
              </a:rPr>
              <a:t>Itinérance</a:t>
            </a:r>
            <a:endParaRPr/>
          </a:p>
          <a:p>
            <a:pPr lvl="1">
              <a:lnSpc>
                <a:spcPct val="100000"/>
              </a:lnSpc>
              <a:buFont typeface="Arial"/>
              <a:buChar char="•"/>
            </a:pPr>
            <a:r>
              <a:rPr lang="fr-FR">
                <a:solidFill>
                  <a:srgbClr val="000000"/>
                </a:solidFill>
                <a:latin typeface="Trebuchet MS"/>
              </a:rPr>
              <a:t>Meilleure fluidité</a:t>
            </a:r>
            <a:endParaRPr/>
          </a:p>
          <a:p>
            <a:pPr lvl="1">
              <a:lnSpc>
                <a:spcPct val="100000"/>
              </a:lnSpc>
              <a:buFont typeface="Arial"/>
              <a:buChar char="•"/>
            </a:pPr>
            <a:r>
              <a:rPr lang="fr-FR">
                <a:solidFill>
                  <a:srgbClr val="000000"/>
                </a:solidFill>
                <a:latin typeface="Trebuchet MS"/>
              </a:rPr>
              <a:t>…</a:t>
            </a:r>
            <a:endParaRPr/>
          </a:p>
          <a:p>
            <a:pPr>
              <a:lnSpc>
                <a:spcPct val="100000"/>
              </a:lnSpc>
              <a:buSzPct val="25000"/>
              <a:buFont typeface="Arial"/>
              <a:buChar char="•"/>
            </a:pPr>
            <a:r>
              <a:rPr lang="fr-FR">
                <a:solidFill>
                  <a:srgbClr val="000000"/>
                </a:solidFill>
                <a:latin typeface="Trebuchet MS"/>
              </a:rPr>
              <a:t>Qu’existait-t-il avant HTML5 Web Storage ?</a:t>
            </a:r>
            <a:endParaRPr/>
          </a:p>
          <a:p>
            <a:pPr lvl="1">
              <a:lnSpc>
                <a:spcPct val="100000"/>
              </a:lnSpc>
              <a:buFont typeface="Arial"/>
              <a:buChar char="•"/>
            </a:pPr>
            <a:r>
              <a:rPr lang="fr-FR" sz="1500">
                <a:solidFill>
                  <a:srgbClr val="000000"/>
                </a:solidFill>
                <a:latin typeface="Trebuchet MS"/>
              </a:rPr>
              <a:t>Cookies (100KB, envoyés au serveur)</a:t>
            </a:r>
            <a:endParaRPr/>
          </a:p>
          <a:p>
            <a:pPr lvl="1">
              <a:lnSpc>
                <a:spcPct val="100000"/>
              </a:lnSpc>
              <a:buFont typeface="Arial"/>
              <a:buChar char="•"/>
            </a:pPr>
            <a:r>
              <a:rPr lang="fr-FR" sz="1500">
                <a:solidFill>
                  <a:srgbClr val="000000"/>
                </a:solidFill>
                <a:latin typeface="Trebuchet MS"/>
              </a:rPr>
              <a:t>Flash Local Storage Object : 100KB par domaine</a:t>
            </a:r>
            <a:endParaRPr/>
          </a:p>
          <a:p>
            <a:pPr lvl="1">
              <a:lnSpc>
                <a:spcPct val="100000"/>
              </a:lnSpc>
              <a:buFont typeface="Arial"/>
              <a:buChar char="•"/>
            </a:pPr>
            <a:r>
              <a:rPr lang="fr-FR" sz="1500">
                <a:solidFill>
                  <a:srgbClr val="000000"/>
                </a:solidFill>
                <a:latin typeface="Trebuchet MS"/>
              </a:rPr>
              <a:t>Dojox.Storage : 100KB par domaine</a:t>
            </a:r>
            <a:endParaRPr/>
          </a:p>
          <a:p>
            <a:pPr>
              <a:lnSpc>
                <a:spcPct val="100000"/>
              </a:lnSpc>
            </a:pPr>
            <a:endParaRPr/>
          </a:p>
        </p:txBody>
      </p:sp>
    </p:spTree>
  </p:cSld>
  <p:timing>
    <p:tnLst>
      <p:par>
        <p:cTn id="445" dur="indefinite" restart="never" nodeType="tmRoot">
          <p:childTnLst>
            <p:seq>
              <p:cTn id="446" nodeType="mainSeq"/>
              <p:prevCondLst>
                <p:cond delay="0" evt="onPrev">
                  <p:tgtEl>
                    <p:sldTgt/>
                  </p:tgtEl>
                </p:cond>
              </p:prevCondLst>
              <p:nextCondLst>
                <p:cond delay="0" evt="onNext">
                  <p:tgtEl>
                    <p:sldTgt/>
                  </p:tgtEl>
                </p:cond>
              </p:nextCondLst>
            </p:seq>
          </p:childTnLst>
        </p:cTn>
      </p:par>
    </p:tnLst>
  </p:timing>
</p:sld>
</file>

<file path=ppt/slides/slide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1"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WebStorage</a:t>
            </a:r>
            <a:endParaRPr/>
          </a:p>
        </p:txBody>
      </p:sp>
      <p:sp>
        <p:nvSpPr>
          <p:cNvPr id="842"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1600">
                <a:solidFill>
                  <a:srgbClr val="000000"/>
                </a:solidFill>
                <a:latin typeface="Trebuchet MS"/>
              </a:rPr>
              <a:t>La bonne nouvelle:  </a:t>
            </a:r>
            <a:endParaRPr/>
          </a:p>
          <a:p>
            <a:pPr>
              <a:lnSpc>
                <a:spcPct val="100000"/>
              </a:lnSpc>
            </a:pPr>
            <a:endParaRPr/>
          </a:p>
          <a:p>
            <a:pPr>
              <a:lnSpc>
                <a:spcPct val="100000"/>
              </a:lnSpc>
            </a:pPr>
            <a:endParaRPr/>
          </a:p>
          <a:p>
            <a:pPr>
              <a:lnSpc>
                <a:spcPct val="100000"/>
              </a:lnSpc>
            </a:pPr>
            <a:endParaRPr/>
          </a:p>
          <a:p>
            <a:pPr>
              <a:lnSpc>
                <a:spcPct val="100000"/>
              </a:lnSpc>
              <a:buSzPct val="25000"/>
              <a:buFont typeface="Arial"/>
              <a:buChar char="•"/>
            </a:pPr>
            <a:r>
              <a:rPr lang="fr-FR" sz="1600">
                <a:solidFill>
                  <a:srgbClr val="000000"/>
                </a:solidFill>
                <a:latin typeface="Trebuchet MS"/>
              </a:rPr>
              <a:t>Comment se fait le stockage ? Comme une session, couple clé/valeur</a:t>
            </a:r>
            <a:endParaRPr/>
          </a:p>
          <a:p>
            <a:pPr>
              <a:lnSpc>
                <a:spcPct val="100000"/>
              </a:lnSpc>
              <a:buSzPct val="25000"/>
              <a:buFont typeface="Arial"/>
              <a:buChar char="•"/>
            </a:pPr>
            <a:r>
              <a:rPr lang="fr-FR" sz="1600">
                <a:solidFill>
                  <a:srgbClr val="000000"/>
                </a:solidFill>
                <a:latin typeface="Trebuchet MS"/>
              </a:rPr>
              <a:t>Toutes les informations sont cette fois: </a:t>
            </a:r>
            <a:endParaRPr/>
          </a:p>
          <a:p>
            <a:pPr lvl="1">
              <a:lnSpc>
                <a:spcPct val="100000"/>
              </a:lnSpc>
              <a:buFont typeface="Arial"/>
              <a:buChar char="•"/>
            </a:pPr>
            <a:r>
              <a:rPr lang="fr-FR" sz="1400">
                <a:solidFill>
                  <a:srgbClr val="000000"/>
                </a:solidFill>
                <a:latin typeface="Trebuchet MS"/>
              </a:rPr>
              <a:t>Stockées sur le navigateur</a:t>
            </a:r>
            <a:endParaRPr/>
          </a:p>
          <a:p>
            <a:pPr lvl="1">
              <a:lnSpc>
                <a:spcPct val="100000"/>
              </a:lnSpc>
              <a:buFont typeface="Arial"/>
              <a:buChar char="•"/>
            </a:pPr>
            <a:r>
              <a:rPr lang="fr-FR" sz="1400">
                <a:solidFill>
                  <a:srgbClr val="000000"/>
                </a:solidFill>
                <a:latin typeface="Trebuchet MS"/>
              </a:rPr>
              <a:t>Gardées et non envoyées au serveur à chaque appel HTTP</a:t>
            </a:r>
            <a:endParaRPr/>
          </a:p>
          <a:p>
            <a:pPr lvl="1">
              <a:lnSpc>
                <a:spcPct val="100000"/>
              </a:lnSpc>
              <a:buFont typeface="Arial"/>
              <a:buChar char="•"/>
            </a:pPr>
            <a:r>
              <a:rPr lang="fr-FR" sz="1400">
                <a:solidFill>
                  <a:srgbClr val="000000"/>
                </a:solidFill>
                <a:latin typeface="Trebuchet MS"/>
              </a:rPr>
              <a:t>Support natif dans le navigateur</a:t>
            </a:r>
            <a:endParaRPr/>
          </a:p>
          <a:p>
            <a:pPr lvl="1">
              <a:lnSpc>
                <a:spcPct val="100000"/>
              </a:lnSpc>
              <a:buFont typeface="Arial"/>
              <a:buChar char="•"/>
            </a:pPr>
            <a:r>
              <a:rPr lang="fr-FR" sz="1400">
                <a:solidFill>
                  <a:srgbClr val="000000"/>
                </a:solidFill>
                <a:latin typeface="Trebuchet MS"/>
              </a:rPr>
              <a:t>Marche déjà dans Internet Explorer (miracle.)</a:t>
            </a:r>
            <a:endParaRPr/>
          </a:p>
          <a:p>
            <a:pPr lvl="1">
              <a:lnSpc>
                <a:spcPct val="100000"/>
              </a:lnSpc>
              <a:buFont typeface="Arial"/>
              <a:buChar char="•"/>
            </a:pPr>
            <a:r>
              <a:rPr lang="fr-FR" sz="1400">
                <a:solidFill>
                  <a:srgbClr val="000000"/>
                </a:solidFill>
                <a:latin typeface="Trebuchet MS"/>
              </a:rPr>
              <a:t>Limite à 5 Mo par « origine »</a:t>
            </a:r>
            <a:endParaRPr/>
          </a:p>
          <a:p>
            <a:pPr>
              <a:lnSpc>
                <a:spcPct val="100000"/>
              </a:lnSpc>
              <a:buSzPct val="25000"/>
              <a:buFont typeface="Arial"/>
              <a:buChar char="•"/>
            </a:pPr>
            <a:r>
              <a:rPr lang="fr-FR" sz="1600">
                <a:solidFill>
                  <a:srgbClr val="000000"/>
                </a:solidFill>
                <a:latin typeface="Trebuchet MS"/>
              </a:rPr>
              <a:t>Pour savoir si le navigateur le supporte: </a:t>
            </a:r>
            <a:endParaRPr/>
          </a:p>
        </p:txBody>
      </p:sp>
      <p:sp>
        <p:nvSpPr>
          <p:cNvPr id="843"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B848FFB8-5B4E-419E-A039-6A2FE78F768E}" type="slidenum">
              <a:rPr b="1" lang="fr-FR" sz="1400">
                <a:solidFill>
                  <a:srgbClr val="000000"/>
                </a:solidFill>
                <a:latin typeface="Trebuchet MS"/>
              </a:rPr>
              <a:t>&lt;numéro&gt;</a:t>
            </a:fld>
            <a:endParaRPr/>
          </a:p>
        </p:txBody>
      </p:sp>
      <p:pic>
        <p:nvPicPr>
          <p:cNvPr id="844" name="Picture 2" descr=""/>
          <p:cNvPicPr/>
          <p:nvPr/>
        </p:nvPicPr>
        <p:blipFill>
          <a:blip r:embed="rId1"/>
          <a:stretch>
            <a:fillRect/>
          </a:stretch>
        </p:blipFill>
        <p:spPr>
          <a:xfrm>
            <a:off x="1117800" y="1845000"/>
            <a:ext cx="6427800" cy="665280"/>
          </a:xfrm>
          <a:prstGeom prst="rect">
            <a:avLst/>
          </a:prstGeom>
          <a:ln>
            <a:noFill/>
          </a:ln>
        </p:spPr>
      </p:pic>
      <p:pic>
        <p:nvPicPr>
          <p:cNvPr id="845" name="Picture 4" descr=""/>
          <p:cNvPicPr/>
          <p:nvPr/>
        </p:nvPicPr>
        <p:blipFill>
          <a:blip r:embed="rId2"/>
          <a:stretch>
            <a:fillRect/>
          </a:stretch>
        </p:blipFill>
        <p:spPr>
          <a:xfrm>
            <a:off x="2088000" y="4896000"/>
            <a:ext cx="4332600" cy="1341720"/>
          </a:xfrm>
          <a:prstGeom prst="rect">
            <a:avLst/>
          </a:prstGeom>
          <a:ln>
            <a:noFill/>
          </a:ln>
        </p:spPr>
      </p:pic>
    </p:spTree>
  </p:cSld>
  <p:timing>
    <p:tnLst>
      <p:par>
        <p:cTn id="447" dur="indefinite" restart="never" nodeType="tmRoot">
          <p:childTnLst>
            <p:seq>
              <p:cTn id="448" nodeType="mainSeq"/>
              <p:prevCondLst>
                <p:cond delay="0" evt="onPrev">
                  <p:tgtEl>
                    <p:sldTgt/>
                  </p:tgtEl>
                </p:cond>
              </p:prevCondLst>
              <p:nextCondLst>
                <p:cond delay="0" evt="onNext">
                  <p:tgtEl>
                    <p:sldTgt/>
                  </p:tgtEl>
                </p:cond>
              </p:nextCondLst>
            </p:seq>
          </p:childTnLst>
        </p:cTn>
      </p:par>
    </p:tnLst>
  </p:timing>
</p:sld>
</file>

<file path=ppt/slides/slide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6"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WebStorage</a:t>
            </a:r>
            <a:endParaRPr/>
          </a:p>
        </p:txBody>
      </p:sp>
      <p:sp>
        <p:nvSpPr>
          <p:cNvPr id="847"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BD0668A7-BF24-439A-87DB-C55F6DC08F78}" type="slidenum">
              <a:rPr b="1" lang="fr-FR" sz="1400">
                <a:solidFill>
                  <a:srgbClr val="000000"/>
                </a:solidFill>
                <a:latin typeface="Trebuchet MS"/>
              </a:rPr>
              <a:t>&lt;numéro&gt;</a:t>
            </a:fld>
            <a:endParaRPr/>
          </a:p>
        </p:txBody>
      </p:sp>
      <p:sp>
        <p:nvSpPr>
          <p:cNvPr id="848" name="CustomShape 3"/>
          <p:cNvSpPr/>
          <p:nvPr/>
        </p:nvSpPr>
        <p:spPr>
          <a:xfrm>
            <a:off x="1404000" y="1425600"/>
            <a:ext cx="7198560" cy="4523760"/>
          </a:xfrm>
          <a:prstGeom prst="rect">
            <a:avLst/>
          </a:prstGeom>
          <a:noFill/>
          <a:ln>
            <a:noFill/>
          </a:ln>
        </p:spPr>
        <p:txBody>
          <a:bodyPr lIns="90000" rIns="90000" tIns="45000" bIns="45000"/>
          <a:p>
            <a:pPr>
              <a:lnSpc>
                <a:spcPct val="115000"/>
              </a:lnSpc>
            </a:pPr>
            <a:r>
              <a:rPr b="1" lang="fr-FR" sz="1200">
                <a:solidFill>
                  <a:srgbClr val="7f0055"/>
                </a:solidFill>
                <a:latin typeface="Consolas"/>
                <a:ea typeface="Calibri"/>
              </a:rPr>
              <a:t>function</a:t>
            </a:r>
            <a:r>
              <a:rPr lang="fr-FR" sz="1200">
                <a:solidFill>
                  <a:srgbClr val="000000"/>
                </a:solidFill>
                <a:latin typeface="Consolas"/>
                <a:ea typeface="Calibri"/>
              </a:rPr>
              <a:t> testLocalStorage() {</a:t>
            </a:r>
            <a:endParaRPr/>
          </a:p>
          <a:p>
            <a:pPr>
              <a:lnSpc>
                <a:spcPct val="115000"/>
              </a:lnSpc>
            </a:pPr>
            <a:r>
              <a:rPr lang="fr-FR" sz="1200">
                <a:solidFill>
                  <a:srgbClr val="000000"/>
                </a:solidFill>
                <a:latin typeface="Consolas"/>
                <a:ea typeface="Calibri"/>
              </a:rPr>
              <a:t>    </a:t>
            </a:r>
            <a:r>
              <a:rPr b="1" lang="fr-FR" sz="1200">
                <a:solidFill>
                  <a:srgbClr val="7f0055"/>
                </a:solidFill>
                <a:latin typeface="Consolas"/>
                <a:ea typeface="Calibri"/>
              </a:rPr>
              <a:t>if</a:t>
            </a:r>
            <a:r>
              <a:rPr lang="fr-FR" sz="1200">
                <a:solidFill>
                  <a:srgbClr val="000000"/>
                </a:solidFill>
                <a:latin typeface="Consolas"/>
                <a:ea typeface="Calibri"/>
              </a:rPr>
              <a:t> (localStorage[</a:t>
            </a:r>
            <a:r>
              <a:rPr lang="fr-FR" sz="1200">
                <a:solidFill>
                  <a:srgbClr val="2a00ff"/>
                </a:solidFill>
                <a:latin typeface="Consolas"/>
                <a:ea typeface="Calibri"/>
              </a:rPr>
              <a:t>'macle'</a:t>
            </a:r>
            <a:r>
              <a:rPr lang="fr-FR" sz="1200">
                <a:solidFill>
                  <a:srgbClr val="000000"/>
                </a:solidFill>
                <a:latin typeface="Consolas"/>
                <a:ea typeface="Calibri"/>
              </a:rPr>
              <a:t>] == </a:t>
            </a:r>
            <a:r>
              <a:rPr b="1" lang="fr-FR" sz="1200">
                <a:solidFill>
                  <a:srgbClr val="7f0055"/>
                </a:solidFill>
                <a:latin typeface="Consolas"/>
                <a:ea typeface="Calibri"/>
              </a:rPr>
              <a:t>null</a:t>
            </a:r>
            <a:r>
              <a:rPr lang="fr-FR" sz="1200">
                <a:solidFill>
                  <a:srgbClr val="000000"/>
                </a:solidFill>
                <a:latin typeface="Consolas"/>
                <a:ea typeface="Calibri"/>
              </a:rPr>
              <a:t>) {</a:t>
            </a:r>
            <a:endParaRPr/>
          </a:p>
          <a:p>
            <a:pPr>
              <a:lnSpc>
                <a:spcPct val="115000"/>
              </a:lnSpc>
            </a:pPr>
            <a:r>
              <a:rPr lang="fr-FR" sz="1200">
                <a:solidFill>
                  <a:srgbClr val="000000"/>
                </a:solidFill>
                <a:latin typeface="Consolas"/>
                <a:ea typeface="Calibri"/>
              </a:rPr>
              <a:t>        </a:t>
            </a:r>
            <a:r>
              <a:rPr lang="fr-FR" sz="1200">
                <a:solidFill>
                  <a:srgbClr val="000000"/>
                </a:solidFill>
                <a:latin typeface="Consolas"/>
                <a:ea typeface="Calibri"/>
              </a:rPr>
              <a:t>localStorage[</a:t>
            </a:r>
            <a:r>
              <a:rPr lang="fr-FR" sz="1200">
                <a:solidFill>
                  <a:srgbClr val="2a00ff"/>
                </a:solidFill>
                <a:latin typeface="Consolas"/>
                <a:ea typeface="Calibri"/>
              </a:rPr>
              <a:t>'macle'</a:t>
            </a:r>
            <a:r>
              <a:rPr lang="fr-FR" sz="1200">
                <a:solidFill>
                  <a:srgbClr val="000000"/>
                </a:solidFill>
                <a:latin typeface="Consolas"/>
                <a:ea typeface="Calibri"/>
              </a:rPr>
              <a:t>] = </a:t>
            </a:r>
            <a:r>
              <a:rPr lang="fr-FR" sz="1200">
                <a:solidFill>
                  <a:srgbClr val="2a00ff"/>
                </a:solidFill>
                <a:latin typeface="Consolas"/>
                <a:ea typeface="Calibri"/>
              </a:rPr>
              <a:t>'ok'</a:t>
            </a:r>
            <a:r>
              <a:rPr lang="fr-FR" sz="1200">
                <a:solidFill>
                  <a:srgbClr val="000000"/>
                </a:solidFill>
                <a:latin typeface="Consolas"/>
                <a:ea typeface="Calibri"/>
              </a:rPr>
              <a:t>;</a:t>
            </a:r>
            <a:endParaRPr/>
          </a:p>
          <a:p>
            <a:pPr>
              <a:lnSpc>
                <a:spcPct val="115000"/>
              </a:lnSpc>
            </a:pPr>
            <a:r>
              <a:rPr lang="fr-FR" sz="1200">
                <a:solidFill>
                  <a:srgbClr val="000000"/>
                </a:solidFill>
                <a:latin typeface="Consolas"/>
                <a:ea typeface="Calibri"/>
              </a:rPr>
              <a:t>    </a:t>
            </a:r>
            <a:r>
              <a:rPr lang="fr-FR" sz="1200">
                <a:solidFill>
                  <a:srgbClr val="000000"/>
                </a:solidFill>
                <a:latin typeface="Consolas"/>
                <a:ea typeface="Calibri"/>
              </a:rPr>
              <a:t>}</a:t>
            </a:r>
            <a:endParaRPr/>
          </a:p>
          <a:p>
            <a:pPr>
              <a:lnSpc>
                <a:spcPct val="115000"/>
              </a:lnSpc>
            </a:pPr>
            <a:r>
              <a:rPr lang="fr-FR" sz="1200">
                <a:solidFill>
                  <a:srgbClr val="000000"/>
                </a:solidFill>
                <a:latin typeface="Consolas"/>
                <a:ea typeface="Calibri"/>
              </a:rPr>
              <a:t>    </a:t>
            </a:r>
            <a:r>
              <a:rPr b="1" lang="fr-FR" sz="1200">
                <a:solidFill>
                  <a:srgbClr val="7f0055"/>
                </a:solidFill>
                <a:latin typeface="Consolas"/>
                <a:ea typeface="Calibri"/>
              </a:rPr>
              <a:t>else</a:t>
            </a:r>
            <a:r>
              <a:rPr lang="fr-FR" sz="1200">
                <a:solidFill>
                  <a:srgbClr val="000000"/>
                </a:solidFill>
                <a:latin typeface="Consolas"/>
                <a:ea typeface="Calibri"/>
              </a:rPr>
              <a:t> {</a:t>
            </a:r>
            <a:endParaRPr/>
          </a:p>
          <a:p>
            <a:pPr>
              <a:lnSpc>
                <a:spcPct val="115000"/>
              </a:lnSpc>
            </a:pPr>
            <a:r>
              <a:rPr lang="fr-FR" sz="1200">
                <a:solidFill>
                  <a:srgbClr val="000000"/>
                </a:solidFill>
                <a:latin typeface="Consolas"/>
                <a:ea typeface="Calibri"/>
              </a:rPr>
              <a:t>        </a:t>
            </a:r>
            <a:r>
              <a:rPr lang="fr-FR" sz="1200">
                <a:solidFill>
                  <a:srgbClr val="000000"/>
                </a:solidFill>
                <a:latin typeface="Consolas"/>
                <a:ea typeface="Calibri"/>
              </a:rPr>
              <a:t>alert(</a:t>
            </a:r>
            <a:r>
              <a:rPr lang="fr-FR" sz="1200">
                <a:solidFill>
                  <a:srgbClr val="2a00ff"/>
                </a:solidFill>
                <a:latin typeface="Consolas"/>
                <a:ea typeface="Calibri"/>
              </a:rPr>
              <a:t>"localStorage['macle'] vaut "</a:t>
            </a:r>
            <a:r>
              <a:rPr lang="fr-FR" sz="1200">
                <a:solidFill>
                  <a:srgbClr val="000000"/>
                </a:solidFill>
                <a:latin typeface="Consolas"/>
                <a:ea typeface="Calibri"/>
              </a:rPr>
              <a:t> + localStorage[</a:t>
            </a:r>
            <a:r>
              <a:rPr lang="fr-FR" sz="1200">
                <a:solidFill>
                  <a:srgbClr val="2a00ff"/>
                </a:solidFill>
                <a:latin typeface="Consolas"/>
                <a:ea typeface="Calibri"/>
              </a:rPr>
              <a:t>'macle'</a:t>
            </a:r>
            <a:r>
              <a:rPr lang="fr-FR" sz="1200">
                <a:solidFill>
                  <a:srgbClr val="000000"/>
                </a:solidFill>
                <a:latin typeface="Consolas"/>
                <a:ea typeface="Calibri"/>
              </a:rPr>
              <a:t>]);</a:t>
            </a:r>
            <a:endParaRPr/>
          </a:p>
          <a:p>
            <a:pPr>
              <a:lnSpc>
                <a:spcPct val="115000"/>
              </a:lnSpc>
            </a:pPr>
            <a:r>
              <a:rPr lang="fr-FR" sz="1200">
                <a:solidFill>
                  <a:srgbClr val="000000"/>
                </a:solidFill>
                <a:latin typeface="Consolas"/>
                <a:ea typeface="Calibri"/>
              </a:rPr>
              <a:t>        </a:t>
            </a:r>
            <a:r>
              <a:rPr b="1" lang="fr-FR" sz="1200">
                <a:solidFill>
                  <a:srgbClr val="7f0055"/>
                </a:solidFill>
                <a:latin typeface="Consolas"/>
                <a:ea typeface="Calibri"/>
              </a:rPr>
              <a:t>delete</a:t>
            </a:r>
            <a:r>
              <a:rPr lang="fr-FR" sz="1200">
                <a:solidFill>
                  <a:srgbClr val="000000"/>
                </a:solidFill>
                <a:latin typeface="Consolas"/>
                <a:ea typeface="Calibri"/>
              </a:rPr>
              <a:t> localStorage[</a:t>
            </a:r>
            <a:r>
              <a:rPr lang="fr-FR" sz="1200">
                <a:solidFill>
                  <a:srgbClr val="2a00ff"/>
                </a:solidFill>
                <a:latin typeface="Consolas"/>
                <a:ea typeface="Calibri"/>
              </a:rPr>
              <a:t>'macle'</a:t>
            </a:r>
            <a:r>
              <a:rPr lang="fr-FR" sz="1200">
                <a:solidFill>
                  <a:srgbClr val="000000"/>
                </a:solidFill>
                <a:latin typeface="Consolas"/>
                <a:ea typeface="Calibri"/>
              </a:rPr>
              <a:t>];</a:t>
            </a:r>
            <a:endParaRPr/>
          </a:p>
          <a:p>
            <a:pPr>
              <a:lnSpc>
                <a:spcPct val="115000"/>
              </a:lnSpc>
            </a:pPr>
            <a:r>
              <a:rPr lang="fr-FR" sz="1200">
                <a:solidFill>
                  <a:srgbClr val="000000"/>
                </a:solidFill>
                <a:latin typeface="Consolas"/>
                <a:ea typeface="Calibri"/>
              </a:rPr>
              <a:t>    </a:t>
            </a:r>
            <a:r>
              <a:rPr lang="fr-FR" sz="1200">
                <a:solidFill>
                  <a:srgbClr val="000000"/>
                </a:solidFill>
                <a:latin typeface="Consolas"/>
                <a:ea typeface="Calibri"/>
              </a:rPr>
              <a:t>}</a:t>
            </a:r>
            <a:endParaRPr/>
          </a:p>
          <a:p>
            <a:pPr>
              <a:lnSpc>
                <a:spcPct val="115000"/>
              </a:lnSpc>
            </a:pPr>
            <a:r>
              <a:rPr lang="fr-FR" sz="1200">
                <a:solidFill>
                  <a:srgbClr val="000000"/>
                </a:solidFill>
                <a:latin typeface="Consolas"/>
                <a:ea typeface="Calibri"/>
              </a:rPr>
              <a:t>}</a:t>
            </a:r>
            <a:endParaRPr/>
          </a:p>
          <a:p>
            <a:pPr>
              <a:lnSpc>
                <a:spcPct val="100000"/>
              </a:lnSpc>
              <a:buSzPct val="25000"/>
              <a:buFont typeface="Arial"/>
              <a:buChar char="•"/>
            </a:pPr>
            <a:r>
              <a:rPr lang="fr-FR" sz="2100">
                <a:solidFill>
                  <a:srgbClr val="000000"/>
                </a:solidFill>
                <a:latin typeface="Trebuchet MS"/>
                <a:ea typeface="Calibri"/>
              </a:rPr>
              <a:t>Exercices pratiques:</a:t>
            </a:r>
            <a:endParaRPr/>
          </a:p>
          <a:p>
            <a:pPr lvl="1">
              <a:lnSpc>
                <a:spcPct val="100000"/>
              </a:lnSpc>
              <a:buFont typeface="Arial"/>
              <a:buChar char="•"/>
            </a:pPr>
            <a:r>
              <a:rPr lang="fr-FR" sz="2100">
                <a:solidFill>
                  <a:srgbClr val="000000"/>
                </a:solidFill>
                <a:latin typeface="Trebuchet MS"/>
                <a:ea typeface="Calibri"/>
              </a:rPr>
              <a:t>Créer un formulaire de saisie d’informations personnelles, et enregistrez les dans le sessionStorage au fur et à mesure </a:t>
            </a:r>
            <a:endParaRPr/>
          </a:p>
          <a:p>
            <a:pPr lvl="1">
              <a:lnSpc>
                <a:spcPct val="100000"/>
              </a:lnSpc>
              <a:buFont typeface="Arial"/>
              <a:buChar char="•"/>
            </a:pPr>
            <a:r>
              <a:rPr lang="fr-FR" sz="2100">
                <a:solidFill>
                  <a:srgbClr val="000000"/>
                </a:solidFill>
                <a:latin typeface="Trebuchet MS"/>
                <a:ea typeface="Calibri"/>
              </a:rPr>
              <a:t>Affichez les données après un rafraîchissement de la page.</a:t>
            </a:r>
            <a:endParaRPr/>
          </a:p>
          <a:p>
            <a:pPr lvl="2">
              <a:lnSpc>
                <a:spcPct val="100000"/>
              </a:lnSpc>
              <a:buSzPct val="25000"/>
              <a:buFont typeface="Arial"/>
              <a:buChar char="•"/>
            </a:pPr>
            <a:r>
              <a:rPr lang="fr-FR" sz="1600">
                <a:solidFill>
                  <a:srgbClr val="000000"/>
                </a:solidFill>
                <a:latin typeface="Trebuchet MS"/>
                <a:ea typeface="Calibri"/>
              </a:rPr>
              <a:t>(exemple utilisation: formulaire multipage).</a:t>
            </a:r>
            <a:endParaRPr/>
          </a:p>
          <a:p>
            <a:pPr>
              <a:lnSpc>
                <a:spcPct val="100000"/>
              </a:lnSpc>
            </a:pPr>
            <a:endParaRPr/>
          </a:p>
        </p:txBody>
      </p:sp>
    </p:spTree>
  </p:cSld>
  <p:timing>
    <p:tnLst>
      <p:par>
        <p:cTn id="449" dur="indefinite" restart="never" nodeType="tmRoot">
          <p:childTnLst>
            <p:seq>
              <p:cTn id="450" nodeType="mainSeq"/>
              <p:prevCondLst>
                <p:cond delay="0" evt="onPrev">
                  <p:tgtEl>
                    <p:sldTgt/>
                  </p:tgtEl>
                </p:cond>
              </p:prevCondLst>
              <p:nextCondLst>
                <p:cond delay="0" evt="onNext">
                  <p:tgtEl>
                    <p:sldTgt/>
                  </p:tgtEl>
                </p:cond>
              </p:nextCondLst>
            </p:seq>
          </p:childTnLst>
        </p:cTn>
      </p:par>
    </p:tnLst>
  </p:timing>
</p:sld>
</file>

<file path=ppt/slides/slide2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9"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WebStorage</a:t>
            </a:r>
            <a:endParaRPr/>
          </a:p>
        </p:txBody>
      </p:sp>
      <p:sp>
        <p:nvSpPr>
          <p:cNvPr id="850"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Méthodes : </a:t>
            </a:r>
            <a:endParaRPr/>
          </a:p>
          <a:p>
            <a:pPr lvl="1">
              <a:lnSpc>
                <a:spcPct val="100000"/>
              </a:lnSpc>
              <a:buFont typeface="Arial"/>
              <a:buChar char="•"/>
            </a:pPr>
            <a:r>
              <a:rPr lang="fr-FR" sz="2100">
                <a:solidFill>
                  <a:srgbClr val="000000"/>
                </a:solidFill>
                <a:latin typeface="Trebuchet MS"/>
              </a:rPr>
              <a:t>setItem(clé,valeur)</a:t>
            </a:r>
            <a:endParaRPr/>
          </a:p>
          <a:p>
            <a:pPr lvl="1">
              <a:lnSpc>
                <a:spcPct val="100000"/>
              </a:lnSpc>
              <a:buFont typeface="Arial"/>
              <a:buChar char="•"/>
            </a:pPr>
            <a:r>
              <a:rPr lang="fr-FR" sz="2100">
                <a:solidFill>
                  <a:srgbClr val="000000"/>
                </a:solidFill>
                <a:latin typeface="Trebuchet MS"/>
              </a:rPr>
              <a:t>getItem(clé)</a:t>
            </a:r>
            <a:endParaRPr/>
          </a:p>
          <a:p>
            <a:pPr lvl="1">
              <a:lnSpc>
                <a:spcPct val="100000"/>
              </a:lnSpc>
              <a:buFont typeface="Arial"/>
              <a:buChar char="•"/>
            </a:pPr>
            <a:r>
              <a:rPr lang="fr-FR" sz="2100">
                <a:solidFill>
                  <a:srgbClr val="000000"/>
                </a:solidFill>
                <a:latin typeface="Trebuchet MS"/>
              </a:rPr>
              <a:t>clear()</a:t>
            </a:r>
            <a:endParaRPr/>
          </a:p>
          <a:p>
            <a:pPr lvl="1">
              <a:lnSpc>
                <a:spcPct val="100000"/>
              </a:lnSpc>
              <a:buFont typeface="Arial"/>
              <a:buChar char="•"/>
            </a:pPr>
            <a:r>
              <a:rPr lang="fr-FR" sz="2100">
                <a:solidFill>
                  <a:srgbClr val="000000"/>
                </a:solidFill>
                <a:latin typeface="Trebuchet MS"/>
              </a:rPr>
              <a:t>removeItem()</a:t>
            </a:r>
            <a:endParaRPr/>
          </a:p>
          <a:p>
            <a:pPr>
              <a:lnSpc>
                <a:spcPct val="100000"/>
              </a:lnSpc>
            </a:pPr>
            <a:endParaRPr/>
          </a:p>
          <a:p>
            <a:pPr>
              <a:lnSpc>
                <a:spcPct val="100000"/>
              </a:lnSpc>
            </a:pPr>
            <a:endParaRPr/>
          </a:p>
        </p:txBody>
      </p:sp>
      <p:sp>
        <p:nvSpPr>
          <p:cNvPr id="851"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85AA4BAF-1EE4-460C-A6D9-4370A4AB5490}" type="slidenum">
              <a:rPr b="1" lang="fr-FR" sz="1400">
                <a:solidFill>
                  <a:srgbClr val="000000"/>
                </a:solidFill>
                <a:latin typeface="Trebuchet MS"/>
              </a:rPr>
              <a:t>&lt;numéro&gt;</a:t>
            </a:fld>
            <a:endParaRPr/>
          </a:p>
        </p:txBody>
      </p:sp>
    </p:spTree>
  </p:cSld>
  <p:timing>
    <p:tnLst>
      <p:par>
        <p:cTn id="451" dur="indefinite" restart="never" nodeType="tmRoot">
          <p:childTnLst>
            <p:seq>
              <p:cTn id="452" nodeType="mainSeq"/>
              <p:prevCondLst>
                <p:cond delay="0" evt="onPrev">
                  <p:tgtEl>
                    <p:sldTgt/>
                  </p:tgtEl>
                </p:cond>
              </p:prevCondLst>
              <p:nextCondLst>
                <p:cond delay="0" evt="onNext">
                  <p:tgtEl>
                    <p:sldTgt/>
                  </p:tgtEl>
                </p:cond>
              </p:nextCondLst>
            </p:seq>
          </p:childTnLst>
        </p:cTn>
      </p:par>
    </p:tnLst>
  </p:timing>
</p:sld>
</file>

<file path=ppt/slides/slide2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2"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Web Storage</a:t>
            </a:r>
            <a:endParaRPr/>
          </a:p>
        </p:txBody>
      </p:sp>
      <p:sp>
        <p:nvSpPr>
          <p:cNvPr id="853"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Limites</a:t>
            </a:r>
            <a:endParaRPr/>
          </a:p>
          <a:p>
            <a:pPr lvl="1">
              <a:lnSpc>
                <a:spcPct val="100000"/>
              </a:lnSpc>
              <a:buFont typeface="Arial"/>
              <a:buChar char="•"/>
            </a:pPr>
            <a:r>
              <a:rPr lang="fr-FR" sz="2100">
                <a:solidFill>
                  <a:srgbClr val="000000"/>
                </a:solidFill>
                <a:latin typeface="Trebuchet MS"/>
              </a:rPr>
              <a:t>5 MB</a:t>
            </a:r>
            <a:endParaRPr/>
          </a:p>
          <a:p>
            <a:pPr lvl="1">
              <a:lnSpc>
                <a:spcPct val="100000"/>
              </a:lnSpc>
              <a:buFont typeface="Arial"/>
              <a:buChar char="•"/>
            </a:pPr>
            <a:r>
              <a:rPr lang="fr-FR" sz="2100">
                <a:solidFill>
                  <a:srgbClr val="000000"/>
                </a:solidFill>
                <a:latin typeface="Trebuchet MS"/>
              </a:rPr>
              <a:t>Uniquement des String</a:t>
            </a:r>
            <a:endParaRPr/>
          </a:p>
          <a:p>
            <a:pPr>
              <a:lnSpc>
                <a:spcPct val="100000"/>
              </a:lnSpc>
            </a:pPr>
            <a:endParaRPr/>
          </a:p>
          <a:p>
            <a:pPr>
              <a:lnSpc>
                <a:spcPct val="100000"/>
              </a:lnSpc>
              <a:buSzPct val="25000"/>
              <a:buFont typeface="Arial"/>
              <a:buChar char="•"/>
            </a:pPr>
            <a:r>
              <a:rPr lang="fr-FR" sz="2100">
                <a:solidFill>
                  <a:srgbClr val="000000"/>
                </a:solidFill>
                <a:latin typeface="Trebuchet MS"/>
              </a:rPr>
              <a:t>Comment stocker des objets ?</a:t>
            </a:r>
            <a:endParaRPr/>
          </a:p>
          <a:p>
            <a:pPr lvl="1">
              <a:lnSpc>
                <a:spcPct val="100000"/>
              </a:lnSpc>
              <a:buFont typeface="Arial"/>
              <a:buChar char="•"/>
            </a:pPr>
            <a:r>
              <a:rPr lang="fr-FR" sz="2100">
                <a:solidFill>
                  <a:srgbClr val="000000"/>
                </a:solidFill>
                <a:latin typeface="Trebuchet MS"/>
              </a:rPr>
              <a:t>Un toString adapté</a:t>
            </a:r>
            <a:endParaRPr/>
          </a:p>
          <a:p>
            <a:pPr lvl="1">
              <a:lnSpc>
                <a:spcPct val="100000"/>
              </a:lnSpc>
              <a:buFont typeface="Arial"/>
              <a:buChar char="•"/>
            </a:pPr>
            <a:r>
              <a:rPr lang="fr-FR" sz="2100">
                <a:solidFill>
                  <a:srgbClr val="000000"/>
                </a:solidFill>
                <a:latin typeface="Trebuchet MS"/>
              </a:rPr>
              <a:t>JSON.stringify() et JSON.parse()</a:t>
            </a:r>
            <a:endParaRPr/>
          </a:p>
          <a:p>
            <a:pPr>
              <a:lnSpc>
                <a:spcPct val="100000"/>
              </a:lnSpc>
            </a:pPr>
            <a:endParaRPr/>
          </a:p>
          <a:p>
            <a:pPr>
              <a:lnSpc>
                <a:spcPct val="100000"/>
              </a:lnSpc>
            </a:pPr>
            <a:endParaRPr/>
          </a:p>
          <a:p>
            <a:pPr>
              <a:lnSpc>
                <a:spcPct val="100000"/>
              </a:lnSpc>
              <a:buSzPct val="25000"/>
              <a:buFont typeface="Arial"/>
              <a:buChar char="•"/>
            </a:pPr>
            <a:r>
              <a:rPr lang="fr-FR" sz="2100">
                <a:solidFill>
                  <a:srgbClr val="000000"/>
                </a:solidFill>
                <a:latin typeface="Trebuchet MS"/>
              </a:rPr>
              <a:t>Et si je veux aller plus loin ?</a:t>
            </a:r>
            <a:endParaRPr/>
          </a:p>
        </p:txBody>
      </p:sp>
      <p:sp>
        <p:nvSpPr>
          <p:cNvPr id="854"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77F13B64-8707-4C6D-B3F1-00F55234A541}" type="slidenum">
              <a:rPr b="1" lang="fr-FR" sz="1400">
                <a:solidFill>
                  <a:srgbClr val="000000"/>
                </a:solidFill>
                <a:latin typeface="Trebuchet MS"/>
              </a:rPr>
              <a:t>&lt;numéro&gt;</a:t>
            </a:fld>
            <a:endParaRPr/>
          </a:p>
        </p:txBody>
      </p:sp>
    </p:spTree>
  </p:cSld>
  <p:timing>
    <p:tnLst>
      <p:par>
        <p:cTn id="453" dur="indefinite" restart="never" nodeType="tmRoot">
          <p:childTnLst>
            <p:seq>
              <p:cTn id="454" nodeType="mainSeq"/>
              <p:prevCondLst>
                <p:cond delay="0" evt="onPrev">
                  <p:tgtEl>
                    <p:sldTgt/>
                  </p:tgtEl>
                </p:cond>
              </p:prevCondLst>
              <p:nextCondLst>
                <p:cond delay="0" evt="onNext">
                  <p:tgtEl>
                    <p:sldTgt/>
                  </p:tgtEl>
                </p:cond>
              </p:nextCondLst>
            </p:seq>
          </p:childTnLst>
        </p:cTn>
      </p:par>
    </p:tnLst>
  </p:timing>
</p:sld>
</file>

<file path=ppt/slides/slide2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5"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WebSQL (Abandonnée en 2014)</a:t>
            </a:r>
            <a:endParaRPr/>
          </a:p>
        </p:txBody>
      </p:sp>
      <p:sp>
        <p:nvSpPr>
          <p:cNvPr id="856"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Stockage dans une base de données située sur la navigateur comme une base de données SQL traditionnelle.</a:t>
            </a:r>
            <a:endParaRPr/>
          </a:p>
          <a:p>
            <a:pPr>
              <a:lnSpc>
                <a:spcPct val="100000"/>
              </a:lnSpc>
              <a:buSzPct val="25000"/>
              <a:buFont typeface="Arial"/>
              <a:buChar char="•"/>
            </a:pPr>
            <a:r>
              <a:rPr lang="fr-FR" sz="2100">
                <a:solidFill>
                  <a:srgbClr val="000000"/>
                </a:solidFill>
                <a:latin typeface="Trebuchet MS"/>
              </a:rPr>
              <a:t>Les données perdurent même après la fermeture du navigateur.</a:t>
            </a:r>
            <a:endParaRPr/>
          </a:p>
          <a:p>
            <a:pPr>
              <a:lnSpc>
                <a:spcPct val="100000"/>
              </a:lnSpc>
              <a:buSzPct val="25000"/>
              <a:buFont typeface="Arial"/>
              <a:buChar char="•"/>
            </a:pPr>
            <a:r>
              <a:rPr lang="fr-FR" sz="2100">
                <a:solidFill>
                  <a:srgbClr val="000000"/>
                </a:solidFill>
                <a:latin typeface="Trebuchet MS"/>
              </a:rPr>
              <a:t>Nombre de table illimité</a:t>
            </a:r>
            <a:endParaRPr/>
          </a:p>
          <a:p>
            <a:pPr lvl="1">
              <a:lnSpc>
                <a:spcPct val="100000"/>
              </a:lnSpc>
              <a:buFont typeface="Arial"/>
              <a:buChar char="•"/>
            </a:pPr>
            <a:r>
              <a:rPr lang="fr-FR" sz="2100">
                <a:solidFill>
                  <a:srgbClr val="000000"/>
                </a:solidFill>
                <a:latin typeface="Trebuchet MS"/>
              </a:rPr>
              <a:t>supporté par peu de navigateurs (chrome + opera)</a:t>
            </a:r>
            <a:endParaRPr/>
          </a:p>
          <a:p>
            <a:pPr lvl="1">
              <a:lnSpc>
                <a:spcPct val="100000"/>
              </a:lnSpc>
              <a:buFont typeface="Arial"/>
              <a:buChar char="•"/>
            </a:pPr>
            <a:r>
              <a:rPr lang="fr-FR" sz="2100">
                <a:solidFill>
                  <a:srgbClr val="000000"/>
                </a:solidFill>
                <a:latin typeface="Trebuchet MS"/>
              </a:rPr>
              <a:t>supporte les jointures internes et la jointure externe gauche !</a:t>
            </a:r>
            <a:endParaRPr/>
          </a:p>
          <a:p>
            <a:pPr lvl="1">
              <a:lnSpc>
                <a:spcPct val="100000"/>
              </a:lnSpc>
              <a:buFont typeface="Arial"/>
              <a:buChar char="•"/>
            </a:pPr>
            <a:r>
              <a:rPr lang="fr-FR" sz="2100">
                <a:solidFill>
                  <a:srgbClr val="000000"/>
                </a:solidFill>
                <a:latin typeface="Trebuchet MS"/>
              </a:rPr>
              <a:t>supporte les vues.</a:t>
            </a:r>
            <a:endParaRPr/>
          </a:p>
          <a:p>
            <a:pPr>
              <a:lnSpc>
                <a:spcPct val="100000"/>
              </a:lnSpc>
            </a:pPr>
            <a:endParaRPr/>
          </a:p>
        </p:txBody>
      </p:sp>
      <p:sp>
        <p:nvSpPr>
          <p:cNvPr id="857"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6956D24E-23FA-4CE9-9915-1D6B2D82C543}" type="slidenum">
              <a:rPr b="1" lang="fr-FR" sz="1400">
                <a:solidFill>
                  <a:srgbClr val="000000"/>
                </a:solidFill>
                <a:latin typeface="Trebuchet MS"/>
              </a:rPr>
              <a:t>&lt;numéro&gt;</a:t>
            </a:fld>
            <a:endParaRPr/>
          </a:p>
        </p:txBody>
      </p:sp>
    </p:spTree>
  </p:cSld>
  <p:timing>
    <p:tnLst>
      <p:par>
        <p:cTn id="455" dur="indefinite" restart="never" nodeType="tmRoot">
          <p:childTnLst>
            <p:seq>
              <p:cTn id="456" nodeType="mainSeq"/>
              <p:prevCondLst>
                <p:cond delay="0" evt="onPrev">
                  <p:tgtEl>
                    <p:sldTgt/>
                  </p:tgtEl>
                </p:cond>
              </p:prevCondLst>
              <p:nextCondLst>
                <p:cond delay="0" evt="onNext">
                  <p:tgtEl>
                    <p:sldTgt/>
                  </p:tgtEl>
                </p:cond>
              </p:nextCondLst>
            </p:seq>
          </p:childTnLst>
        </p:cTn>
      </p:par>
    </p:tnLst>
  </p:timing>
</p:sld>
</file>

<file path=ppt/slides/slide2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8"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WebSQL</a:t>
            </a:r>
            <a:endParaRPr/>
          </a:p>
        </p:txBody>
      </p:sp>
      <p:sp>
        <p:nvSpPr>
          <p:cNvPr id="859" name="CustomShape 2"/>
          <p:cNvSpPr/>
          <p:nvPr/>
        </p:nvSpPr>
        <p:spPr>
          <a:xfrm>
            <a:off x="1404000" y="1425600"/>
            <a:ext cx="7198560" cy="4523760"/>
          </a:xfrm>
          <a:prstGeom prst="rect">
            <a:avLst/>
          </a:prstGeom>
          <a:noFill/>
          <a:ln>
            <a:noFill/>
          </a:ln>
        </p:spPr>
        <p:txBody>
          <a:bodyPr lIns="90000" rIns="90000" tIns="45000" bIns="45000"/>
          <a:p>
            <a:endParaRPr/>
          </a:p>
          <a:p>
            <a:endParaRPr/>
          </a:p>
          <a:p>
            <a:endParaRPr/>
          </a:p>
          <a:p>
            <a:endParaRPr/>
          </a:p>
          <a:p>
            <a:endParaRPr/>
          </a:p>
          <a:p>
            <a:endParaRPr/>
          </a:p>
          <a:p>
            <a:endParaRPr/>
          </a:p>
          <a:p>
            <a:endParaRPr/>
          </a:p>
        </p:txBody>
      </p:sp>
      <p:sp>
        <p:nvSpPr>
          <p:cNvPr id="860"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37B8BA2E-C7D2-4127-8801-C7D9FA5770A8}" type="slidenum">
              <a:rPr b="1" lang="fr-FR" sz="1400">
                <a:solidFill>
                  <a:srgbClr val="000000"/>
                </a:solidFill>
                <a:latin typeface="Trebuchet MS"/>
              </a:rPr>
              <a:t>&lt;numéro&gt;</a:t>
            </a:fld>
            <a:endParaRPr/>
          </a:p>
        </p:txBody>
      </p:sp>
      <p:pic>
        <p:nvPicPr>
          <p:cNvPr id="861" name="Picture 4" descr=""/>
          <p:cNvPicPr/>
          <p:nvPr/>
        </p:nvPicPr>
        <p:blipFill>
          <a:blip r:embed="rId1"/>
          <a:stretch>
            <a:fillRect/>
          </a:stretch>
        </p:blipFill>
        <p:spPr>
          <a:xfrm>
            <a:off x="251640" y="1772640"/>
            <a:ext cx="8199720" cy="2932200"/>
          </a:xfrm>
          <a:prstGeom prst="rect">
            <a:avLst/>
          </a:prstGeom>
          <a:ln>
            <a:noFill/>
          </a:ln>
        </p:spPr>
      </p:pic>
    </p:spTree>
  </p:cSld>
  <p:timing>
    <p:tnLst>
      <p:par>
        <p:cTn id="457" dur="indefinite" restart="never" nodeType="tmRoot">
          <p:childTnLst>
            <p:seq>
              <p:cTn id="458"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3" name="CustomShape 1"/>
          <p:cNvSpPr/>
          <p:nvPr/>
        </p:nvSpPr>
        <p:spPr>
          <a:xfrm>
            <a:off x="396000" y="6310800"/>
            <a:ext cx="608040" cy="519840"/>
          </a:xfrm>
          <a:prstGeom prst="rect">
            <a:avLst/>
          </a:prstGeom>
          <a:noFill/>
          <a:ln>
            <a:noFill/>
          </a:ln>
        </p:spPr>
        <p:txBody>
          <a:bodyPr lIns="90000" rIns="90000" tIns="45000" bIns="45000" anchor="ctr"/>
          <a:p>
            <a:pPr algn="ctr">
              <a:lnSpc>
                <a:spcPct val="100000"/>
              </a:lnSpc>
            </a:pPr>
            <a:fld id="{DDD057E1-3F37-44C6-BC1B-35B4D5E9924E}" type="slidenum">
              <a:rPr b="1" lang="fr-FR" sz="1400">
                <a:solidFill>
                  <a:srgbClr val="000000"/>
                </a:solidFill>
                <a:latin typeface="Trebuchet MS"/>
              </a:rPr>
              <a:t>&lt;numéro&gt;</a:t>
            </a:fld>
            <a:endParaRPr/>
          </a:p>
        </p:txBody>
      </p:sp>
      <p:sp>
        <p:nvSpPr>
          <p:cNvPr id="184" name="CustomShape 2"/>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Comment positionner les éléments dans la page ?</a:t>
            </a:r>
            <a:endParaRPr/>
          </a:p>
        </p:txBody>
      </p:sp>
      <p:sp>
        <p:nvSpPr>
          <p:cNvPr id="185"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Modifier les marges d’un élément</a:t>
            </a:r>
            <a:endParaRPr/>
          </a:p>
          <a:p>
            <a:pPr>
              <a:lnSpc>
                <a:spcPct val="100000"/>
              </a:lnSpc>
            </a:pPr>
            <a:r>
              <a:rPr lang="fr-FR" sz="2100">
                <a:solidFill>
                  <a:srgbClr val="000000"/>
                </a:solidFill>
                <a:latin typeface="Trebuchet MS"/>
              </a:rPr>
              <a:t>	</a:t>
            </a:r>
            <a:r>
              <a:rPr lang="fr-FR" sz="2100">
                <a:solidFill>
                  <a:srgbClr val="000000"/>
                </a:solidFill>
                <a:latin typeface="Trebuchet MS"/>
              </a:rPr>
              <a:t>h1, p</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border: 2px solid black;</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r>
              <a:rPr lang="fr-FR" sz="2100">
                <a:solidFill>
                  <a:srgbClr val="000000"/>
                </a:solidFill>
                <a:latin typeface="Trebuchet MS"/>
              </a:rPr>
              <a:t>	</a:t>
            </a:r>
            <a:r>
              <a:rPr lang="fr-FR" sz="2100">
                <a:solidFill>
                  <a:srgbClr val="000000"/>
                </a:solidFill>
                <a:latin typeface="Trebuchet MS"/>
              </a:rPr>
              <a:t>p</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width: 50%;</a:t>
            </a:r>
            <a:endParaRPr/>
          </a:p>
          <a:p>
            <a:pPr>
              <a:lnSpc>
                <a:spcPct val="100000"/>
              </a:lnSpc>
            </a:pPr>
            <a:r>
              <a:rPr b="1" lang="fr-FR" sz="2100">
                <a:solidFill>
                  <a:srgbClr val="000000"/>
                </a:solidFill>
                <a:latin typeface="Trebuchet MS"/>
              </a:rPr>
              <a:t>	</a:t>
            </a:r>
            <a:r>
              <a:rPr b="1" lang="fr-FR" sz="2100">
                <a:solidFill>
                  <a:srgbClr val="000000"/>
                </a:solidFill>
                <a:latin typeface="Trebuchet MS"/>
              </a:rPr>
              <a:t>	</a:t>
            </a:r>
            <a:r>
              <a:rPr b="1" lang="fr-FR" sz="2100">
                <a:solidFill>
                  <a:srgbClr val="000000"/>
                </a:solidFill>
                <a:latin typeface="Trebuchet MS"/>
              </a:rPr>
              <a:t>padding: 20px;</a:t>
            </a:r>
            <a:endParaRPr/>
          </a:p>
          <a:p>
            <a:pPr>
              <a:lnSpc>
                <a:spcPct val="100000"/>
              </a:lnSpc>
            </a:pPr>
            <a:r>
              <a:rPr b="1" lang="fr-FR" sz="2100">
                <a:solidFill>
                  <a:srgbClr val="000000"/>
                </a:solidFill>
                <a:latin typeface="Trebuchet MS"/>
              </a:rPr>
              <a:t>	</a:t>
            </a:r>
            <a:r>
              <a:rPr b="1" lang="fr-FR" sz="2100">
                <a:solidFill>
                  <a:srgbClr val="000000"/>
                </a:solidFill>
                <a:latin typeface="Trebuchet MS"/>
              </a:rPr>
              <a:t>	</a:t>
            </a:r>
            <a:r>
              <a:rPr b="1" lang="fr-FR" sz="2100">
                <a:solidFill>
                  <a:srgbClr val="000000"/>
                </a:solidFill>
                <a:latin typeface="Trebuchet MS"/>
              </a:rPr>
              <a:t>margin: 50px;</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lvl="1">
              <a:lnSpc>
                <a:spcPct val="100000"/>
              </a:lnSpc>
              <a:buFont typeface="Arial"/>
              <a:buChar char="•"/>
            </a:pPr>
            <a:r>
              <a:rPr lang="fr-FR" sz="1900">
                <a:solidFill>
                  <a:srgbClr val="000000"/>
                </a:solidFill>
                <a:latin typeface="Trebuchet MS"/>
              </a:rPr>
              <a:t>Valeur de padding ou de margin: une taille exprimée en %, px ou pt.</a:t>
            </a:r>
            <a:endParaRPr/>
          </a:p>
          <a:p>
            <a:pPr>
              <a:lnSpc>
                <a:spcPct val="100000"/>
              </a:lnSpc>
            </a:pP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2"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WebSQL</a:t>
            </a:r>
            <a:endParaRPr/>
          </a:p>
        </p:txBody>
      </p:sp>
      <p:sp>
        <p:nvSpPr>
          <p:cNvPr id="863"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Pour un select on utilisera un readTransaction à la place de transaction :</a:t>
            </a:r>
            <a:endParaRPr/>
          </a:p>
          <a:p>
            <a:pPr>
              <a:lnSpc>
                <a:spcPct val="100000"/>
              </a:lnSpc>
            </a:pPr>
            <a:endParaRPr/>
          </a:p>
          <a:p>
            <a:pPr>
              <a:lnSpc>
                <a:spcPct val="100000"/>
              </a:lnSpc>
            </a:pPr>
            <a:endParaRPr/>
          </a:p>
        </p:txBody>
      </p:sp>
      <p:sp>
        <p:nvSpPr>
          <p:cNvPr id="864"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B4571843-970F-42A3-A24B-730AB0FADD54}" type="slidenum">
              <a:rPr b="1" lang="fr-FR" sz="1400">
                <a:solidFill>
                  <a:srgbClr val="000000"/>
                </a:solidFill>
                <a:latin typeface="Trebuchet MS"/>
              </a:rPr>
              <a:t>&lt;numéro&gt;</a:t>
            </a:fld>
            <a:endParaRPr/>
          </a:p>
        </p:txBody>
      </p:sp>
      <p:pic>
        <p:nvPicPr>
          <p:cNvPr id="865" name="Picture 2" descr=""/>
          <p:cNvPicPr/>
          <p:nvPr/>
        </p:nvPicPr>
        <p:blipFill>
          <a:blip r:embed="rId1"/>
          <a:stretch>
            <a:fillRect/>
          </a:stretch>
        </p:blipFill>
        <p:spPr>
          <a:xfrm>
            <a:off x="611640" y="2709000"/>
            <a:ext cx="7311960" cy="3526920"/>
          </a:xfrm>
          <a:prstGeom prst="rect">
            <a:avLst/>
          </a:prstGeom>
          <a:ln>
            <a:noFill/>
          </a:ln>
        </p:spPr>
      </p:pic>
    </p:spTree>
  </p:cSld>
  <p:timing>
    <p:tnLst>
      <p:par>
        <p:cTn id="459" dur="indefinite" restart="never" nodeType="tmRoot">
          <p:childTnLst>
            <p:seq>
              <p:cTn id="460" nodeType="mainSeq"/>
              <p:prevCondLst>
                <p:cond delay="0" evt="onPrev">
                  <p:tgtEl>
                    <p:sldTgt/>
                  </p:tgtEl>
                </p:cond>
              </p:prevCondLst>
              <p:nextCondLst>
                <p:cond delay="0" evt="onNext">
                  <p:tgtEl>
                    <p:sldTgt/>
                  </p:tgtEl>
                </p:cond>
              </p:nextCondLst>
            </p:seq>
          </p:childTnLst>
        </p:cTn>
      </p:par>
    </p:tnLst>
  </p:timing>
</p:sld>
</file>

<file path=ppt/slides/slide2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6"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IndexedDB</a:t>
            </a:r>
            <a:endParaRPr/>
          </a:p>
        </p:txBody>
      </p:sp>
      <p:sp>
        <p:nvSpPr>
          <p:cNvPr id="867"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0A57185F-4290-4DCD-9E97-9A0F9845D13B}" type="slidenum">
              <a:rPr b="1" lang="fr-FR" sz="1400">
                <a:solidFill>
                  <a:srgbClr val="000000"/>
                </a:solidFill>
                <a:latin typeface="Trebuchet MS"/>
              </a:rPr>
              <a:t>&lt;numéro&gt;</a:t>
            </a:fld>
            <a:endParaRPr/>
          </a:p>
        </p:txBody>
      </p:sp>
      <p:sp>
        <p:nvSpPr>
          <p:cNvPr id="868" name="CustomShape 3"/>
          <p:cNvSpPr/>
          <p:nvPr/>
        </p:nvSpPr>
        <p:spPr>
          <a:xfrm>
            <a:off x="500040" y="5572080"/>
            <a:ext cx="7571160" cy="641520"/>
          </a:xfrm>
          <a:prstGeom prst="rect">
            <a:avLst/>
          </a:prstGeom>
          <a:solidFill>
            <a:srgbClr val="aebad5"/>
          </a:solidFill>
          <a:ln w="25560">
            <a:solidFill>
              <a:srgbClr val="80899d"/>
            </a:solidFill>
            <a:round/>
          </a:ln>
        </p:spPr>
        <p:txBody>
          <a:bodyPr lIns="90000" rIns="90000" tIns="45000" bIns="45000"/>
          <a:p>
            <a:pPr>
              <a:lnSpc>
                <a:spcPct val="100000"/>
              </a:lnSpc>
            </a:pPr>
            <a:r>
              <a:rPr lang="fr-FR" sz="1400">
                <a:solidFill>
                  <a:srgbClr val="0000ff"/>
                </a:solidFill>
                <a:latin typeface="Courier New"/>
                <a:ea typeface="Calibri"/>
              </a:rPr>
              <a:t>var</a:t>
            </a:r>
            <a:r>
              <a:rPr lang="fr-FR" sz="1400">
                <a:solidFill>
                  <a:srgbClr val="000000"/>
                </a:solidFill>
                <a:latin typeface="Courier New"/>
                <a:ea typeface="Calibri"/>
              </a:rPr>
              <a:t> indexedDb </a:t>
            </a:r>
            <a:r>
              <a:rPr lang="fr-FR" sz="1400">
                <a:solidFill>
                  <a:srgbClr val="0000ff"/>
                </a:solidFill>
                <a:latin typeface="Courier New"/>
                <a:ea typeface="Calibri"/>
              </a:rPr>
              <a:t>=</a:t>
            </a:r>
            <a:r>
              <a:rPr lang="fr-FR" sz="1400">
                <a:solidFill>
                  <a:srgbClr val="000000"/>
                </a:solidFill>
                <a:latin typeface="Courier New"/>
                <a:ea typeface="Calibri"/>
              </a:rPr>
              <a:t>  window</a:t>
            </a:r>
            <a:r>
              <a:rPr lang="fr-FR" sz="1400">
                <a:solidFill>
                  <a:srgbClr val="0000ff"/>
                </a:solidFill>
                <a:latin typeface="Courier New"/>
                <a:ea typeface="Calibri"/>
              </a:rPr>
              <a:t>.</a:t>
            </a:r>
            <a:r>
              <a:rPr lang="fr-FR" sz="1400">
                <a:solidFill>
                  <a:srgbClr val="000000"/>
                </a:solidFill>
                <a:latin typeface="Courier New"/>
                <a:ea typeface="Calibri"/>
              </a:rPr>
              <a:t>indexedDB </a:t>
            </a:r>
            <a:r>
              <a:rPr lang="fr-FR" sz="1400">
                <a:solidFill>
                  <a:srgbClr val="0000ff"/>
                </a:solidFill>
                <a:latin typeface="Courier New"/>
                <a:ea typeface="Calibri"/>
              </a:rPr>
              <a:t>||</a:t>
            </a:r>
            <a:r>
              <a:rPr lang="fr-FR" sz="1400">
                <a:solidFill>
                  <a:srgbClr val="000000"/>
                </a:solidFill>
                <a:latin typeface="Courier New"/>
                <a:ea typeface="Calibri"/>
              </a:rPr>
              <a:t> window</a:t>
            </a:r>
            <a:r>
              <a:rPr lang="fr-FR" sz="1400">
                <a:solidFill>
                  <a:srgbClr val="0000ff"/>
                </a:solidFill>
                <a:latin typeface="Courier New"/>
                <a:ea typeface="Calibri"/>
              </a:rPr>
              <a:t>.</a:t>
            </a:r>
            <a:r>
              <a:rPr lang="fr-FR" sz="1400">
                <a:solidFill>
                  <a:srgbClr val="000000"/>
                </a:solidFill>
                <a:latin typeface="Courier New"/>
                <a:ea typeface="Calibri"/>
              </a:rPr>
              <a:t>mozIndexedDB </a:t>
            </a:r>
            <a:r>
              <a:rPr lang="fr-FR" sz="1400">
                <a:solidFill>
                  <a:srgbClr val="0000ff"/>
                </a:solidFill>
                <a:latin typeface="Courier New"/>
                <a:ea typeface="Calibri"/>
              </a:rPr>
              <a:t>||</a:t>
            </a:r>
            <a:r>
              <a:rPr lang="fr-FR" sz="1400">
                <a:solidFill>
                  <a:srgbClr val="000000"/>
                </a:solidFill>
                <a:latin typeface="Courier New"/>
                <a:ea typeface="Calibri"/>
              </a:rPr>
              <a:t> window</a:t>
            </a:r>
            <a:r>
              <a:rPr lang="fr-FR" sz="1400">
                <a:solidFill>
                  <a:srgbClr val="0000ff"/>
                </a:solidFill>
                <a:latin typeface="Courier New"/>
                <a:ea typeface="Calibri"/>
              </a:rPr>
              <a:t>.</a:t>
            </a:r>
            <a:r>
              <a:rPr lang="fr-FR" sz="1400">
                <a:solidFill>
                  <a:srgbClr val="000000"/>
                </a:solidFill>
                <a:latin typeface="Courier New"/>
                <a:ea typeface="Calibri"/>
              </a:rPr>
              <a:t>webkitIndexedDB </a:t>
            </a:r>
            <a:r>
              <a:rPr lang="fr-FR" sz="1400">
                <a:solidFill>
                  <a:srgbClr val="0000ff"/>
                </a:solidFill>
                <a:latin typeface="Courier New"/>
                <a:ea typeface="Calibri"/>
              </a:rPr>
              <a:t>||</a:t>
            </a:r>
            <a:r>
              <a:rPr lang="fr-FR" sz="1400">
                <a:solidFill>
                  <a:srgbClr val="000000"/>
                </a:solidFill>
                <a:latin typeface="Courier New"/>
                <a:ea typeface="Calibri"/>
              </a:rPr>
              <a:t> window</a:t>
            </a:r>
            <a:r>
              <a:rPr lang="fr-FR" sz="1400">
                <a:solidFill>
                  <a:srgbClr val="0000ff"/>
                </a:solidFill>
                <a:latin typeface="Courier New"/>
                <a:ea typeface="Calibri"/>
              </a:rPr>
              <a:t>.</a:t>
            </a:r>
            <a:r>
              <a:rPr lang="fr-FR" sz="1400">
                <a:solidFill>
                  <a:srgbClr val="000000"/>
                </a:solidFill>
                <a:latin typeface="Courier New"/>
                <a:ea typeface="Calibri"/>
              </a:rPr>
              <a:t>msIndexedDB</a:t>
            </a:r>
            <a:r>
              <a:rPr lang="fr-FR" sz="1400">
                <a:solidFill>
                  <a:srgbClr val="0000ff"/>
                </a:solidFill>
                <a:latin typeface="Courier New"/>
                <a:ea typeface="Calibri"/>
              </a:rPr>
              <a:t>;</a:t>
            </a:r>
            <a:endParaRPr/>
          </a:p>
          <a:p>
            <a:pPr>
              <a:lnSpc>
                <a:spcPct val="100000"/>
              </a:lnSpc>
            </a:pPr>
            <a:endParaRPr/>
          </a:p>
        </p:txBody>
      </p:sp>
      <p:sp>
        <p:nvSpPr>
          <p:cNvPr id="869" name="CustomShape 4"/>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Stockage de données dans le navigateur sous forme de structure.</a:t>
            </a:r>
            <a:endParaRPr/>
          </a:p>
          <a:p>
            <a:pPr>
              <a:lnSpc>
                <a:spcPct val="100000"/>
              </a:lnSpc>
              <a:buSzPct val="25000"/>
              <a:buFont typeface="Arial"/>
              <a:buChar char="•"/>
            </a:pPr>
            <a:r>
              <a:rPr lang="fr-FR" sz="2100">
                <a:solidFill>
                  <a:srgbClr val="000000"/>
                </a:solidFill>
                <a:latin typeface="Trebuchet MS"/>
              </a:rPr>
              <a:t>On ouvre un magasin de données dans lequel on va déclarer des tableaux de données.</a:t>
            </a:r>
            <a:endParaRPr/>
          </a:p>
          <a:p>
            <a:pPr>
              <a:lnSpc>
                <a:spcPct val="100000"/>
              </a:lnSpc>
            </a:pPr>
            <a:endParaRPr/>
          </a:p>
          <a:p>
            <a:pPr>
              <a:lnSpc>
                <a:spcPct val="100000"/>
              </a:lnSpc>
              <a:buSzPct val="25000"/>
              <a:buFont typeface="Arial"/>
              <a:buChar char="•"/>
            </a:pPr>
            <a:r>
              <a:rPr lang="fr-FR" sz="2100">
                <a:solidFill>
                  <a:srgbClr val="000000"/>
                </a:solidFill>
                <a:latin typeface="Trebuchet MS"/>
              </a:rPr>
              <a:t>Mais tout d’abord il faut s’assurer que nous allons bien travailler avec la bonne implémentation.</a:t>
            </a:r>
            <a:endParaRPr/>
          </a:p>
          <a:p>
            <a:pPr>
              <a:lnSpc>
                <a:spcPct val="100000"/>
              </a:lnSpc>
            </a:pPr>
            <a:endParaRPr/>
          </a:p>
        </p:txBody>
      </p:sp>
    </p:spTree>
  </p:cSld>
  <p:timing>
    <p:tnLst>
      <p:par>
        <p:cTn id="461" dur="indefinite" restart="never" nodeType="tmRoot">
          <p:childTnLst>
            <p:seq>
              <p:cTn id="462" nodeType="mainSeq"/>
              <p:prevCondLst>
                <p:cond delay="0" evt="onPrev">
                  <p:tgtEl>
                    <p:sldTgt/>
                  </p:tgtEl>
                </p:cond>
              </p:prevCondLst>
              <p:nextCondLst>
                <p:cond delay="0" evt="onNext">
                  <p:tgtEl>
                    <p:sldTgt/>
                  </p:tgtEl>
                </p:cond>
              </p:nextCondLst>
            </p:seq>
          </p:childTnLst>
        </p:cTn>
      </p:par>
    </p:tnLst>
  </p:timing>
</p:sld>
</file>

<file path=ppt/slides/slide2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0"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IndexedDB</a:t>
            </a:r>
            <a:endParaRPr/>
          </a:p>
        </p:txBody>
      </p:sp>
      <p:sp>
        <p:nvSpPr>
          <p:cNvPr id="871"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21795A92-B69F-4BC4-AC6C-1F0F5EF00787}" type="slidenum">
              <a:rPr b="1" lang="fr-FR" sz="1400">
                <a:solidFill>
                  <a:srgbClr val="000000"/>
                </a:solidFill>
                <a:latin typeface="Trebuchet MS"/>
              </a:rPr>
              <a:t>&lt;numéro&gt;</a:t>
            </a:fld>
            <a:endParaRPr/>
          </a:p>
        </p:txBody>
      </p:sp>
      <p:sp>
        <p:nvSpPr>
          <p:cNvPr id="872" name="CustomShape 3"/>
          <p:cNvSpPr/>
          <p:nvPr/>
        </p:nvSpPr>
        <p:spPr>
          <a:xfrm>
            <a:off x="1187640" y="1484640"/>
            <a:ext cx="7499520" cy="3856320"/>
          </a:xfrm>
          <a:prstGeom prst="rect">
            <a:avLst/>
          </a:prstGeom>
          <a:solidFill>
            <a:srgbClr val="aebad5"/>
          </a:solidFill>
          <a:ln w="25560">
            <a:solidFill>
              <a:srgbClr val="80899d"/>
            </a:solidFill>
            <a:round/>
          </a:ln>
        </p:spPr>
        <p:txBody>
          <a:bodyPr lIns="90000" rIns="90000" tIns="45000" bIns="45000"/>
          <a:p>
            <a:pPr>
              <a:lnSpc>
                <a:spcPct val="115000"/>
              </a:lnSpc>
            </a:pPr>
            <a:r>
              <a:rPr b="1" lang="fr-FR" sz="1400">
                <a:solidFill>
                  <a:srgbClr val="7f0055"/>
                </a:solidFill>
                <a:latin typeface="Consolas"/>
                <a:ea typeface="Calibri"/>
              </a:rPr>
              <a:t>var</a:t>
            </a:r>
            <a:r>
              <a:rPr lang="fr-FR" sz="1400">
                <a:solidFill>
                  <a:srgbClr val="000000"/>
                </a:solidFill>
                <a:latin typeface="Consolas"/>
                <a:ea typeface="Calibri"/>
              </a:rPr>
              <a:t> request = indexedDB.open(</a:t>
            </a:r>
            <a:r>
              <a:rPr lang="fr-FR" sz="1400">
                <a:solidFill>
                  <a:srgbClr val="2a00ff"/>
                </a:solidFill>
                <a:latin typeface="Consolas"/>
                <a:ea typeface="Calibri"/>
              </a:rPr>
              <a:t>"mydatabase"</a:t>
            </a:r>
            <a:r>
              <a:rPr lang="fr-FR" sz="1400">
                <a:solidFill>
                  <a:srgbClr val="000000"/>
                </a:solidFill>
                <a:latin typeface="Consolas"/>
                <a:ea typeface="Calibri"/>
              </a:rPr>
              <a:t>, </a:t>
            </a:r>
            <a:r>
              <a:rPr lang="fr-FR" sz="1400">
                <a:solidFill>
                  <a:srgbClr val="2a00ff"/>
                </a:solidFill>
                <a:latin typeface="Consolas"/>
                <a:ea typeface="Calibri"/>
              </a:rPr>
              <a:t>1</a:t>
            </a:r>
            <a:r>
              <a:rPr lang="fr-FR" sz="1400">
                <a:solidFill>
                  <a:srgbClr val="000000"/>
                </a:solidFill>
                <a:latin typeface="Consolas"/>
                <a:ea typeface="Calibri"/>
              </a:rPr>
              <a:t>);</a:t>
            </a:r>
            <a:endParaRPr/>
          </a:p>
          <a:p>
            <a:pPr>
              <a:lnSpc>
                <a:spcPct val="115000"/>
              </a:lnSpc>
            </a:pPr>
            <a:r>
              <a:rPr lang="fr-FR" sz="1400">
                <a:solidFill>
                  <a:srgbClr val="000000"/>
                </a:solidFill>
                <a:latin typeface="Consolas"/>
                <a:ea typeface="Calibri"/>
              </a:rPr>
              <a:t>request.onsuccess = </a:t>
            </a:r>
            <a:r>
              <a:rPr b="1" lang="fr-FR" sz="1400">
                <a:solidFill>
                  <a:srgbClr val="7f0055"/>
                </a:solidFill>
                <a:latin typeface="Consolas"/>
                <a:ea typeface="Calibri"/>
              </a:rPr>
              <a:t>function</a:t>
            </a:r>
            <a:r>
              <a:rPr lang="fr-FR" sz="1400">
                <a:solidFill>
                  <a:srgbClr val="000000"/>
                </a:solidFill>
                <a:latin typeface="Consolas"/>
                <a:ea typeface="Calibri"/>
              </a:rPr>
              <a:t>(event) {</a:t>
            </a:r>
            <a:endParaRPr/>
          </a:p>
          <a:p>
            <a:pPr>
              <a:lnSpc>
                <a:spcPct val="115000"/>
              </a:lnSpc>
            </a:pPr>
            <a:r>
              <a:rPr b="1" lang="fr-FR" sz="1400">
                <a:solidFill>
                  <a:srgbClr val="7f0055"/>
                </a:solidFill>
                <a:latin typeface="Consolas"/>
                <a:ea typeface="Calibri"/>
              </a:rPr>
              <a:t>	</a:t>
            </a:r>
            <a:r>
              <a:rPr b="1" lang="fr-FR" sz="1400">
                <a:solidFill>
                  <a:srgbClr val="7f0055"/>
                </a:solidFill>
                <a:latin typeface="Consolas"/>
                <a:ea typeface="Calibri"/>
              </a:rPr>
              <a:t>var</a:t>
            </a:r>
            <a:r>
              <a:rPr lang="fr-FR" sz="1400">
                <a:solidFill>
                  <a:srgbClr val="000000"/>
                </a:solidFill>
                <a:latin typeface="Consolas"/>
                <a:ea typeface="Calibri"/>
              </a:rPr>
              <a:t> db = event.target.result;</a:t>
            </a:r>
            <a:endParaRPr/>
          </a:p>
          <a:p>
            <a:pPr>
              <a:lnSpc>
                <a:spcPct val="115000"/>
              </a:lnSpc>
            </a:pPr>
            <a:r>
              <a:rPr lang="fr-FR" sz="1400">
                <a:solidFill>
                  <a:srgbClr val="000000"/>
                </a:solidFill>
                <a:latin typeface="Consolas"/>
                <a:ea typeface="Calibri"/>
              </a:rPr>
              <a:t>};</a:t>
            </a:r>
            <a:endParaRPr/>
          </a:p>
          <a:p>
            <a:pPr>
              <a:lnSpc>
                <a:spcPct val="115000"/>
              </a:lnSpc>
            </a:pPr>
            <a:endParaRPr/>
          </a:p>
          <a:p>
            <a:pPr>
              <a:lnSpc>
                <a:spcPct val="115000"/>
              </a:lnSpc>
            </a:pPr>
            <a:r>
              <a:rPr lang="fr-FR" sz="1400">
                <a:solidFill>
                  <a:srgbClr val="000000"/>
                </a:solidFill>
                <a:latin typeface="Consolas"/>
                <a:ea typeface="Calibri"/>
              </a:rPr>
              <a:t>request.onupgradeneeded = </a:t>
            </a:r>
            <a:r>
              <a:rPr b="1" lang="fr-FR" sz="1400">
                <a:solidFill>
                  <a:srgbClr val="7f0055"/>
                </a:solidFill>
                <a:latin typeface="Consolas"/>
                <a:ea typeface="Calibri"/>
              </a:rPr>
              <a:t>function</a:t>
            </a:r>
            <a:r>
              <a:rPr lang="fr-FR" sz="1400">
                <a:solidFill>
                  <a:srgbClr val="000000"/>
                </a:solidFill>
                <a:latin typeface="Consolas"/>
                <a:ea typeface="Calibri"/>
              </a:rPr>
              <a:t>(e){    </a:t>
            </a:r>
            <a:endParaRPr/>
          </a:p>
          <a:p>
            <a:pPr>
              <a:lnSpc>
                <a:spcPct val="115000"/>
              </a:lnSpc>
            </a:pPr>
            <a:r>
              <a:rPr b="1" lang="fr-FR" sz="1400">
                <a:solidFill>
                  <a:srgbClr val="7f0055"/>
                </a:solidFill>
                <a:latin typeface="Consolas"/>
                <a:ea typeface="Calibri"/>
              </a:rPr>
              <a:t>	</a:t>
            </a:r>
            <a:r>
              <a:rPr b="1" lang="fr-FR" sz="1400">
                <a:solidFill>
                  <a:srgbClr val="7f0055"/>
                </a:solidFill>
                <a:latin typeface="Consolas"/>
                <a:ea typeface="Calibri"/>
              </a:rPr>
              <a:t>var </a:t>
            </a:r>
            <a:r>
              <a:rPr lang="fr-FR" sz="1400">
                <a:solidFill>
                  <a:srgbClr val="000000"/>
                </a:solidFill>
                <a:latin typeface="Consolas"/>
                <a:ea typeface="Calibri"/>
              </a:rPr>
              <a:t>db = e.target.result;</a:t>
            </a:r>
            <a:r>
              <a:rPr lang="fr-FR" sz="1400">
                <a:solidFill>
                  <a:srgbClr val="000000"/>
                </a:solidFill>
                <a:latin typeface="Consolas"/>
                <a:ea typeface="Calibri"/>
              </a:rPr>
              <a:t>	</a:t>
            </a:r>
            <a:r>
              <a:rPr lang="fr-FR" sz="1400">
                <a:solidFill>
                  <a:srgbClr val="000000"/>
                </a:solidFill>
                <a:latin typeface="Consolas"/>
                <a:ea typeface="Calibri"/>
              </a:rPr>
              <a:t>	</a:t>
            </a:r>
            <a:endParaRPr/>
          </a:p>
          <a:p>
            <a:pPr>
              <a:lnSpc>
                <a:spcPct val="115000"/>
              </a:lnSpc>
            </a:pPr>
            <a:r>
              <a:rPr b="1" lang="fr-FR" sz="1400">
                <a:solidFill>
                  <a:srgbClr val="7f0055"/>
                </a:solidFill>
                <a:latin typeface="Consolas"/>
                <a:ea typeface="Calibri"/>
              </a:rPr>
              <a:t>	</a:t>
            </a:r>
            <a:r>
              <a:rPr b="1" lang="fr-FR" sz="1400">
                <a:solidFill>
                  <a:srgbClr val="7f0055"/>
                </a:solidFill>
                <a:latin typeface="Consolas"/>
                <a:ea typeface="Calibri"/>
              </a:rPr>
              <a:t>var</a:t>
            </a:r>
            <a:r>
              <a:rPr lang="fr-FR" sz="1400">
                <a:solidFill>
                  <a:srgbClr val="000000"/>
                </a:solidFill>
                <a:latin typeface="Consolas"/>
                <a:ea typeface="Calibri"/>
              </a:rPr>
              <a:t> store=db.createObjectStore(</a:t>
            </a:r>
            <a:r>
              <a:rPr lang="fr-FR" sz="1400">
                <a:solidFill>
                  <a:srgbClr val="2a00ff"/>
                </a:solidFill>
                <a:latin typeface="Consolas"/>
                <a:ea typeface="Calibri"/>
              </a:rPr>
              <a:t>“users"</a:t>
            </a:r>
            <a:r>
              <a:rPr lang="fr-FR" sz="1400">
                <a:solidFill>
                  <a:srgbClr val="000000"/>
                </a:solidFill>
                <a:latin typeface="Consolas"/>
                <a:ea typeface="Calibri"/>
              </a:rPr>
              <a:t>); </a:t>
            </a:r>
            <a:r>
              <a:rPr lang="fr-FR" sz="1400">
                <a:solidFill>
                  <a:srgbClr val="000000"/>
                </a:solidFill>
                <a:latin typeface="Consolas"/>
                <a:ea typeface="Calibri"/>
              </a:rPr>
              <a:t>	</a:t>
            </a:r>
            <a:r>
              <a:rPr lang="fr-FR" sz="1400">
                <a:solidFill>
                  <a:srgbClr val="000000"/>
                </a:solidFill>
                <a:latin typeface="Consolas"/>
                <a:ea typeface="Calibri"/>
              </a:rPr>
              <a:t>store.createIndex(</a:t>
            </a:r>
            <a:r>
              <a:rPr lang="fr-FR" sz="1400">
                <a:solidFill>
                  <a:srgbClr val="2a00ff"/>
                </a:solidFill>
                <a:latin typeface="Consolas"/>
                <a:ea typeface="Calibri"/>
              </a:rPr>
              <a:t>"login"</a:t>
            </a:r>
            <a:r>
              <a:rPr lang="fr-FR" sz="1400">
                <a:solidFill>
                  <a:srgbClr val="000000"/>
                </a:solidFill>
                <a:latin typeface="Consolas"/>
                <a:ea typeface="Calibri"/>
              </a:rPr>
              <a:t>,</a:t>
            </a:r>
            <a:r>
              <a:rPr lang="fr-FR" sz="1400">
                <a:solidFill>
                  <a:srgbClr val="2a00ff"/>
                </a:solidFill>
                <a:latin typeface="Consolas"/>
                <a:ea typeface="Calibri"/>
              </a:rPr>
              <a:t> "login"</a:t>
            </a:r>
            <a:r>
              <a:rPr lang="fr-FR" sz="1400">
                <a:solidFill>
                  <a:srgbClr val="000000"/>
                </a:solidFill>
                <a:latin typeface="Consolas"/>
                <a:ea typeface="Calibri"/>
              </a:rPr>
              <a:t>, {unique:true});    </a:t>
            </a:r>
            <a:endParaRPr/>
          </a:p>
          <a:p>
            <a:pPr>
              <a:lnSpc>
                <a:spcPct val="115000"/>
              </a:lnSpc>
            </a:pPr>
            <a:r>
              <a:rPr lang="fr-FR" sz="1400">
                <a:solidFill>
                  <a:srgbClr val="000000"/>
                </a:solidFill>
                <a:latin typeface="Consolas"/>
                <a:ea typeface="Calibri"/>
              </a:rPr>
              <a:t>};</a:t>
            </a:r>
            <a:endParaRPr/>
          </a:p>
        </p:txBody>
      </p:sp>
    </p:spTree>
  </p:cSld>
  <p:timing>
    <p:tnLst>
      <p:par>
        <p:cTn id="463" dur="indefinite" restart="never" nodeType="tmRoot">
          <p:childTnLst>
            <p:seq>
              <p:cTn id="464" nodeType="mainSeq"/>
              <p:prevCondLst>
                <p:cond delay="0" evt="onPrev">
                  <p:tgtEl>
                    <p:sldTgt/>
                  </p:tgtEl>
                </p:cond>
              </p:prevCondLst>
              <p:nextCondLst>
                <p:cond delay="0" evt="onNext">
                  <p:tgtEl>
                    <p:sldTgt/>
                  </p:tgtEl>
                </p:cond>
              </p:nextCondLst>
            </p:seq>
          </p:childTnLst>
        </p:cTn>
      </p:par>
    </p:tnLst>
  </p:timing>
</p:sld>
</file>

<file path=ppt/slides/slide2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3"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IndexedDB</a:t>
            </a:r>
            <a:endParaRPr/>
          </a:p>
        </p:txBody>
      </p:sp>
      <p:sp>
        <p:nvSpPr>
          <p:cNvPr id="874" name="CustomShape 2"/>
          <p:cNvSpPr/>
          <p:nvPr/>
        </p:nvSpPr>
        <p:spPr>
          <a:xfrm>
            <a:off x="457200" y="1600200"/>
            <a:ext cx="8289720" cy="4872240"/>
          </a:xfrm>
          <a:prstGeom prst="rect">
            <a:avLst/>
          </a:prstGeom>
          <a:noFill/>
          <a:ln>
            <a:noFill/>
          </a:ln>
        </p:spPr>
      </p:sp>
      <p:sp>
        <p:nvSpPr>
          <p:cNvPr id="875"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B897216F-597B-40BA-87D4-9845719DBCC2}" type="slidenum">
              <a:rPr b="1" lang="fr-FR" sz="1400">
                <a:solidFill>
                  <a:srgbClr val="000000"/>
                </a:solidFill>
                <a:latin typeface="Trebuchet MS"/>
              </a:rPr>
              <a:t>&lt;numéro&gt;</a:t>
            </a:fld>
            <a:endParaRPr/>
          </a:p>
        </p:txBody>
      </p:sp>
      <p:sp>
        <p:nvSpPr>
          <p:cNvPr id="876" name="CustomShape 4"/>
          <p:cNvSpPr/>
          <p:nvPr/>
        </p:nvSpPr>
        <p:spPr>
          <a:xfrm>
            <a:off x="971640" y="1559160"/>
            <a:ext cx="7642440" cy="3999240"/>
          </a:xfrm>
          <a:prstGeom prst="rect">
            <a:avLst/>
          </a:prstGeom>
          <a:solidFill>
            <a:srgbClr val="aebad5"/>
          </a:solidFill>
          <a:ln w="25560">
            <a:solidFill>
              <a:srgbClr val="80899d"/>
            </a:solidFill>
            <a:round/>
          </a:ln>
        </p:spPr>
        <p:txBody>
          <a:bodyPr lIns="90000" rIns="90000" tIns="45000" bIns="45000"/>
          <a:p>
            <a:pPr>
              <a:lnSpc>
                <a:spcPct val="115000"/>
              </a:lnSpc>
            </a:pPr>
            <a:endParaRPr/>
          </a:p>
          <a:p>
            <a:pPr>
              <a:lnSpc>
                <a:spcPct val="115000"/>
              </a:lnSpc>
            </a:pPr>
            <a:r>
              <a:rPr b="1" lang="fr-FR" sz="1400">
                <a:solidFill>
                  <a:srgbClr val="7f0055"/>
                </a:solidFill>
                <a:latin typeface="Consolas"/>
                <a:ea typeface="Calibri"/>
              </a:rPr>
              <a:t>var</a:t>
            </a:r>
            <a:r>
              <a:rPr lang="fr-FR" sz="1400">
                <a:solidFill>
                  <a:srgbClr val="000000"/>
                </a:solidFill>
                <a:latin typeface="Consolas"/>
                <a:ea typeface="Calibri"/>
              </a:rPr>
              <a:t> trans = db.transaction([</a:t>
            </a:r>
            <a:r>
              <a:rPr lang="fr-FR" sz="1400">
                <a:solidFill>
                  <a:srgbClr val="2a00ff"/>
                </a:solidFill>
                <a:latin typeface="Consolas"/>
                <a:ea typeface="Calibri"/>
              </a:rPr>
              <a:t>"users"</a:t>
            </a:r>
            <a:r>
              <a:rPr lang="fr-FR" sz="1400">
                <a:solidFill>
                  <a:srgbClr val="000000"/>
                </a:solidFill>
                <a:latin typeface="Consolas"/>
                <a:ea typeface="Calibri"/>
              </a:rPr>
              <a:t>], </a:t>
            </a:r>
            <a:r>
              <a:rPr lang="fr-FR" sz="1400">
                <a:solidFill>
                  <a:srgbClr val="2a00ff"/>
                </a:solidFill>
                <a:latin typeface="Consolas"/>
                <a:ea typeface="Calibri"/>
              </a:rPr>
              <a:t>“readwrite"</a:t>
            </a:r>
            <a:r>
              <a:rPr lang="fr-FR" sz="1400">
                <a:solidFill>
                  <a:srgbClr val="000000"/>
                </a:solidFill>
                <a:latin typeface="Consolas"/>
                <a:ea typeface="Calibri"/>
              </a:rPr>
              <a:t>);</a:t>
            </a:r>
            <a:endParaRPr/>
          </a:p>
          <a:p>
            <a:pPr>
              <a:lnSpc>
                <a:spcPct val="115000"/>
              </a:lnSpc>
            </a:pPr>
            <a:r>
              <a:rPr b="1" lang="fr-FR" sz="1400">
                <a:solidFill>
                  <a:srgbClr val="7f0055"/>
                </a:solidFill>
                <a:latin typeface="Consolas"/>
                <a:ea typeface="Calibri"/>
              </a:rPr>
              <a:t>var</a:t>
            </a:r>
            <a:r>
              <a:rPr lang="fr-FR" sz="1400">
                <a:solidFill>
                  <a:srgbClr val="000000"/>
                </a:solidFill>
                <a:latin typeface="Consolas"/>
                <a:ea typeface="Calibri"/>
              </a:rPr>
              <a:t> store = trans.objectStore(</a:t>
            </a:r>
            <a:r>
              <a:rPr lang="fr-FR" sz="1400">
                <a:solidFill>
                  <a:srgbClr val="2a00ff"/>
                </a:solidFill>
                <a:latin typeface="Consolas"/>
                <a:ea typeface="Calibri"/>
              </a:rPr>
              <a:t>"users"</a:t>
            </a:r>
            <a:r>
              <a:rPr lang="fr-FR" sz="1400">
                <a:solidFill>
                  <a:srgbClr val="000000"/>
                </a:solidFill>
                <a:latin typeface="Consolas"/>
                <a:ea typeface="Calibri"/>
              </a:rPr>
              <a:t>);</a:t>
            </a:r>
            <a:endParaRPr/>
          </a:p>
          <a:p>
            <a:pPr>
              <a:lnSpc>
                <a:spcPct val="115000"/>
              </a:lnSpc>
            </a:pPr>
            <a:r>
              <a:rPr b="1" lang="fr-FR" sz="1400">
                <a:solidFill>
                  <a:srgbClr val="7f0055"/>
                </a:solidFill>
                <a:latin typeface="Consolas"/>
                <a:ea typeface="Calibri"/>
              </a:rPr>
              <a:t>var</a:t>
            </a:r>
            <a:r>
              <a:rPr lang="fr-FR" sz="1400">
                <a:solidFill>
                  <a:srgbClr val="000000"/>
                </a:solidFill>
                <a:latin typeface="Consolas"/>
                <a:ea typeface="Calibri"/>
              </a:rPr>
              <a:t> request = store.put({</a:t>
            </a:r>
            <a:endParaRPr/>
          </a:p>
          <a:p>
            <a:pPr>
              <a:lnSpc>
                <a:spcPct val="115000"/>
              </a:lnSpc>
            </a:pPr>
            <a:r>
              <a:rPr lang="fr-FR" sz="1400">
                <a:solidFill>
                  <a:srgbClr val="000000"/>
                </a:solidFill>
                <a:latin typeface="Consolas"/>
                <a:ea typeface="Calibri"/>
              </a:rPr>
              <a:t>    </a:t>
            </a:r>
            <a:r>
              <a:rPr lang="fr-FR" sz="1400">
                <a:solidFill>
                  <a:srgbClr val="2a00ff"/>
                </a:solidFill>
                <a:latin typeface="Consolas"/>
                <a:ea typeface="Calibri"/>
              </a:rPr>
              <a:t>"login"</a:t>
            </a:r>
            <a:r>
              <a:rPr lang="fr-FR" sz="1400">
                <a:solidFill>
                  <a:srgbClr val="000000"/>
                </a:solidFill>
                <a:latin typeface="Consolas"/>
                <a:ea typeface="Calibri"/>
              </a:rPr>
              <a:t>: </a:t>
            </a:r>
            <a:r>
              <a:rPr lang="fr-FR" sz="1400">
                <a:solidFill>
                  <a:srgbClr val="2a00ff"/>
                </a:solidFill>
                <a:latin typeface="Consolas"/>
                <a:ea typeface="Calibri"/>
              </a:rPr>
              <a:t>"toto"</a:t>
            </a:r>
            <a:r>
              <a:rPr lang="fr-FR" sz="1400">
                <a:solidFill>
                  <a:srgbClr val="000000"/>
                </a:solidFill>
                <a:latin typeface="Consolas"/>
                <a:ea typeface="Calibri"/>
              </a:rPr>
              <a:t>,</a:t>
            </a:r>
            <a:endParaRPr/>
          </a:p>
          <a:p>
            <a:pPr>
              <a:lnSpc>
                <a:spcPct val="115000"/>
              </a:lnSpc>
            </a:pPr>
            <a:r>
              <a:rPr lang="fr-FR" sz="1400">
                <a:solidFill>
                  <a:srgbClr val="000000"/>
                </a:solidFill>
                <a:latin typeface="Consolas"/>
                <a:ea typeface="Calibri"/>
              </a:rPr>
              <a:t>    </a:t>
            </a:r>
            <a:r>
              <a:rPr lang="fr-FR" sz="1400">
                <a:solidFill>
                  <a:srgbClr val="2a00ff"/>
                </a:solidFill>
                <a:latin typeface="Consolas"/>
                <a:ea typeface="Calibri"/>
              </a:rPr>
              <a:t>"password"</a:t>
            </a:r>
            <a:r>
              <a:rPr lang="fr-FR" sz="1400">
                <a:solidFill>
                  <a:srgbClr val="000000"/>
                </a:solidFill>
                <a:latin typeface="Consolas"/>
                <a:ea typeface="Calibri"/>
              </a:rPr>
              <a:t>: </a:t>
            </a:r>
            <a:r>
              <a:rPr lang="fr-FR" sz="1400">
                <a:solidFill>
                  <a:srgbClr val="2a00ff"/>
                </a:solidFill>
                <a:latin typeface="Consolas"/>
                <a:ea typeface="Calibri"/>
              </a:rPr>
              <a:t>"tata"</a:t>
            </a:r>
            <a:r>
              <a:rPr lang="fr-FR" sz="1400">
                <a:solidFill>
                  <a:srgbClr val="000000"/>
                </a:solidFill>
                <a:latin typeface="Consolas"/>
                <a:ea typeface="Calibri"/>
              </a:rPr>
              <a:t>,</a:t>
            </a:r>
            <a:endParaRPr/>
          </a:p>
          <a:p>
            <a:pPr>
              <a:lnSpc>
                <a:spcPct val="115000"/>
              </a:lnSpc>
            </a:pPr>
            <a:r>
              <a:rPr lang="fr-FR" sz="1400">
                <a:solidFill>
                  <a:srgbClr val="000000"/>
                </a:solidFill>
                <a:latin typeface="Consolas"/>
                <a:ea typeface="Calibri"/>
              </a:rPr>
              <a:t>    </a:t>
            </a:r>
            <a:r>
              <a:rPr lang="fr-FR" sz="1400">
                <a:solidFill>
                  <a:srgbClr val="2a00ff"/>
                </a:solidFill>
                <a:latin typeface="Consolas"/>
                <a:ea typeface="Calibri"/>
              </a:rPr>
              <a:t>"id"</a:t>
            </a:r>
            <a:r>
              <a:rPr lang="fr-FR" sz="1400">
                <a:solidFill>
                  <a:srgbClr val="000000"/>
                </a:solidFill>
                <a:latin typeface="Consolas"/>
                <a:ea typeface="Calibri"/>
              </a:rPr>
              <a:t>: </a:t>
            </a:r>
            <a:r>
              <a:rPr lang="fr-FR" sz="1400">
                <a:solidFill>
                  <a:srgbClr val="2a00ff"/>
                </a:solidFill>
                <a:latin typeface="Consolas"/>
                <a:ea typeface="Calibri"/>
              </a:rPr>
              <a:t>"1"</a:t>
            </a:r>
            <a:endParaRPr/>
          </a:p>
          <a:p>
            <a:pPr>
              <a:lnSpc>
                <a:spcPct val="115000"/>
              </a:lnSpc>
            </a:pPr>
            <a:r>
              <a:rPr lang="fr-FR" sz="1400">
                <a:solidFill>
                  <a:srgbClr val="000000"/>
                </a:solidFill>
                <a:latin typeface="Consolas"/>
                <a:ea typeface="Calibri"/>
              </a:rPr>
              <a:t>});</a:t>
            </a:r>
            <a:endParaRPr/>
          </a:p>
          <a:p>
            <a:pPr>
              <a:lnSpc>
                <a:spcPct val="115000"/>
              </a:lnSpc>
            </a:pPr>
            <a:r>
              <a:rPr lang="fr-FR" sz="1400">
                <a:solidFill>
                  <a:srgbClr val="000000"/>
                </a:solidFill>
                <a:latin typeface="Consolas"/>
                <a:ea typeface="Calibri"/>
              </a:rPr>
              <a:t>request.onsuccess = </a:t>
            </a:r>
            <a:r>
              <a:rPr b="1" lang="fr-FR" sz="1400">
                <a:solidFill>
                  <a:srgbClr val="7f0055"/>
                </a:solidFill>
                <a:latin typeface="Consolas"/>
                <a:ea typeface="Calibri"/>
              </a:rPr>
              <a:t>function</a:t>
            </a:r>
            <a:r>
              <a:rPr lang="fr-FR" sz="1400">
                <a:solidFill>
                  <a:srgbClr val="000000"/>
                </a:solidFill>
                <a:latin typeface="Consolas"/>
                <a:ea typeface="Calibri"/>
              </a:rPr>
              <a:t>() {</a:t>
            </a:r>
            <a:endParaRPr/>
          </a:p>
          <a:p>
            <a:pPr>
              <a:lnSpc>
                <a:spcPct val="115000"/>
              </a:lnSpc>
            </a:pPr>
            <a:r>
              <a:rPr lang="fr-FR" sz="1400">
                <a:solidFill>
                  <a:srgbClr val="000000"/>
                </a:solidFill>
                <a:latin typeface="Consolas"/>
                <a:ea typeface="Calibri"/>
              </a:rPr>
              <a:t>    </a:t>
            </a:r>
            <a:r>
              <a:rPr lang="fr-FR" sz="1400">
                <a:solidFill>
                  <a:srgbClr val="000000"/>
                </a:solidFill>
                <a:latin typeface="Consolas"/>
                <a:ea typeface="Calibri"/>
              </a:rPr>
              <a:t>console.log(</a:t>
            </a:r>
            <a:r>
              <a:rPr lang="fr-FR" sz="1400">
                <a:solidFill>
                  <a:srgbClr val="2a00ff"/>
                </a:solidFill>
                <a:latin typeface="Consolas"/>
                <a:ea typeface="Calibri"/>
              </a:rPr>
              <a:t>'Ok'</a:t>
            </a:r>
            <a:r>
              <a:rPr lang="fr-FR" sz="1400">
                <a:solidFill>
                  <a:srgbClr val="000000"/>
                </a:solidFill>
                <a:latin typeface="Consolas"/>
                <a:ea typeface="Calibri"/>
              </a:rPr>
              <a:t>);</a:t>
            </a:r>
            <a:endParaRPr/>
          </a:p>
          <a:p>
            <a:pPr>
              <a:lnSpc>
                <a:spcPct val="115000"/>
              </a:lnSpc>
            </a:pPr>
            <a:r>
              <a:rPr lang="fr-FR" sz="1400">
                <a:solidFill>
                  <a:srgbClr val="000000"/>
                </a:solidFill>
                <a:latin typeface="Consolas"/>
                <a:ea typeface="Calibri"/>
              </a:rPr>
              <a:t>};</a:t>
            </a:r>
            <a:endParaRPr/>
          </a:p>
          <a:p>
            <a:pPr>
              <a:lnSpc>
                <a:spcPct val="115000"/>
              </a:lnSpc>
            </a:pPr>
            <a:r>
              <a:rPr lang="fr-FR" sz="1400">
                <a:solidFill>
                  <a:srgbClr val="000000"/>
                </a:solidFill>
                <a:latin typeface="Consolas"/>
                <a:ea typeface="Calibri"/>
              </a:rPr>
              <a:t>	</a:t>
            </a:r>
            <a:r>
              <a:rPr lang="fr-FR" sz="1400">
                <a:solidFill>
                  <a:srgbClr val="000000"/>
                </a:solidFill>
                <a:latin typeface="Consolas"/>
                <a:ea typeface="Calibri"/>
              </a:rPr>
              <a:t>	</a:t>
            </a:r>
            <a:endParaRPr/>
          </a:p>
          <a:p>
            <a:pPr>
              <a:lnSpc>
                <a:spcPct val="115000"/>
              </a:lnSpc>
            </a:pPr>
            <a:r>
              <a:rPr lang="fr-FR" sz="1400">
                <a:solidFill>
                  <a:srgbClr val="000000"/>
                </a:solidFill>
                <a:latin typeface="Consolas"/>
                <a:ea typeface="Calibri"/>
              </a:rPr>
              <a:t>request.onerror= </a:t>
            </a:r>
            <a:r>
              <a:rPr b="1" lang="fr-FR" sz="1400">
                <a:solidFill>
                  <a:srgbClr val="7f0055"/>
                </a:solidFill>
                <a:latin typeface="Consolas"/>
                <a:ea typeface="Calibri"/>
              </a:rPr>
              <a:t>function</a:t>
            </a:r>
            <a:r>
              <a:rPr lang="fr-FR" sz="1400">
                <a:solidFill>
                  <a:srgbClr val="000000"/>
                </a:solidFill>
                <a:latin typeface="Consolas"/>
                <a:ea typeface="Calibri"/>
              </a:rPr>
              <a:t>(err) {</a:t>
            </a:r>
            <a:endParaRPr/>
          </a:p>
          <a:p>
            <a:pPr>
              <a:lnSpc>
                <a:spcPct val="115000"/>
              </a:lnSpc>
            </a:pPr>
            <a:r>
              <a:rPr lang="fr-FR" sz="1400">
                <a:solidFill>
                  <a:srgbClr val="000000"/>
                </a:solidFill>
                <a:latin typeface="Consolas"/>
                <a:ea typeface="Calibri"/>
              </a:rPr>
              <a:t>    </a:t>
            </a:r>
            <a:r>
              <a:rPr lang="fr-FR" sz="1400">
                <a:solidFill>
                  <a:srgbClr val="000000"/>
                </a:solidFill>
                <a:latin typeface="Consolas"/>
                <a:ea typeface="Calibri"/>
              </a:rPr>
              <a:t>console.log(err);</a:t>
            </a:r>
            <a:endParaRPr/>
          </a:p>
          <a:p>
            <a:pPr>
              <a:lnSpc>
                <a:spcPct val="115000"/>
              </a:lnSpc>
            </a:pPr>
            <a:r>
              <a:rPr lang="fr-FR" sz="1400">
                <a:solidFill>
                  <a:srgbClr val="000000"/>
                </a:solidFill>
                <a:latin typeface="Consolas"/>
                <a:ea typeface="Calibri"/>
              </a:rPr>
              <a:t>}</a:t>
            </a:r>
            <a:endParaRPr/>
          </a:p>
        </p:txBody>
      </p:sp>
    </p:spTree>
  </p:cSld>
  <p:timing>
    <p:tnLst>
      <p:par>
        <p:cTn id="465" dur="indefinite" restart="never" nodeType="tmRoot">
          <p:childTnLst>
            <p:seq>
              <p:cTn id="466" nodeType="mainSeq"/>
              <p:prevCondLst>
                <p:cond delay="0" evt="onPrev">
                  <p:tgtEl>
                    <p:sldTgt/>
                  </p:tgtEl>
                </p:cond>
              </p:prevCondLst>
              <p:nextCondLst>
                <p:cond delay="0" evt="onNext">
                  <p:tgtEl>
                    <p:sldTgt/>
                  </p:tgtEl>
                </p:cond>
              </p:nextCondLst>
            </p:seq>
          </p:childTnLst>
        </p:cTn>
      </p:par>
    </p:tnLst>
  </p:timing>
</p:sld>
</file>

<file path=ppt/slides/slide2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7"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IndexedDB</a:t>
            </a:r>
            <a:endParaRPr/>
          </a:p>
        </p:txBody>
      </p:sp>
      <p:sp>
        <p:nvSpPr>
          <p:cNvPr id="878"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A5D210E7-89AA-4C76-9DD2-203EF9096863}" type="slidenum">
              <a:rPr b="1" lang="fr-FR" sz="1400">
                <a:solidFill>
                  <a:srgbClr val="000000"/>
                </a:solidFill>
                <a:latin typeface="Trebuchet MS"/>
              </a:rPr>
              <a:t>&lt;numéro&gt;</a:t>
            </a:fld>
            <a:endParaRPr/>
          </a:p>
        </p:txBody>
      </p:sp>
      <p:sp>
        <p:nvSpPr>
          <p:cNvPr id="879"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3200">
                <a:solidFill>
                  <a:srgbClr val="000000"/>
                </a:solidFill>
                <a:latin typeface="Trebuchet MS"/>
              </a:rPr>
              <a:t>La lecture se fait de la même façon:</a:t>
            </a:r>
            <a:endParaRPr/>
          </a:p>
          <a:p>
            <a:pPr>
              <a:lnSpc>
                <a:spcPct val="100000"/>
              </a:lnSpc>
            </a:pPr>
            <a:endParaRPr/>
          </a:p>
          <a:p>
            <a:pPr>
              <a:lnSpc>
                <a:spcPct val="115000"/>
              </a:lnSpc>
            </a:pPr>
            <a:r>
              <a:rPr lang="fr-FR" sz="2000">
                <a:solidFill>
                  <a:srgbClr val="000000"/>
                </a:solidFill>
                <a:latin typeface="Consolas"/>
                <a:ea typeface="Calibri"/>
              </a:rPr>
              <a:t>trans = db.transaction([</a:t>
            </a:r>
            <a:r>
              <a:rPr lang="fr-FR" sz="2000">
                <a:solidFill>
                  <a:srgbClr val="2a00ff"/>
                </a:solidFill>
                <a:latin typeface="Consolas"/>
                <a:ea typeface="Calibri"/>
              </a:rPr>
              <a:t>"users"</a:t>
            </a:r>
            <a:r>
              <a:rPr lang="fr-FR" sz="2000">
                <a:solidFill>
                  <a:srgbClr val="000000"/>
                </a:solidFill>
                <a:latin typeface="Consolas"/>
                <a:ea typeface="Calibri"/>
              </a:rPr>
              <a:t>], </a:t>
            </a:r>
            <a:r>
              <a:rPr lang="fr-FR" sz="2000">
                <a:solidFill>
                  <a:srgbClr val="2a00ff"/>
                </a:solidFill>
                <a:latin typeface="Consolas"/>
                <a:ea typeface="Calibri"/>
              </a:rPr>
              <a:t>“readwrite"</a:t>
            </a:r>
            <a:r>
              <a:rPr lang="fr-FR" sz="2000">
                <a:solidFill>
                  <a:srgbClr val="000000"/>
                </a:solidFill>
                <a:latin typeface="Consolas"/>
                <a:ea typeface="Calibri"/>
              </a:rPr>
              <a:t>);</a:t>
            </a:r>
            <a:endParaRPr/>
          </a:p>
          <a:p>
            <a:pPr>
              <a:lnSpc>
                <a:spcPct val="115000"/>
              </a:lnSpc>
            </a:pPr>
            <a:r>
              <a:rPr lang="fr-FR" sz="2000">
                <a:solidFill>
                  <a:srgbClr val="000000"/>
                </a:solidFill>
                <a:latin typeface="Consolas"/>
                <a:ea typeface="Calibri"/>
              </a:rPr>
              <a:t>store = trans.objectStore(</a:t>
            </a:r>
            <a:r>
              <a:rPr lang="fr-FR" sz="2000">
                <a:solidFill>
                  <a:srgbClr val="2a00ff"/>
                </a:solidFill>
                <a:latin typeface="Consolas"/>
                <a:ea typeface="Calibri"/>
              </a:rPr>
              <a:t>"users"</a:t>
            </a:r>
            <a:r>
              <a:rPr lang="fr-FR" sz="2000">
                <a:solidFill>
                  <a:srgbClr val="000000"/>
                </a:solidFill>
                <a:latin typeface="Consolas"/>
                <a:ea typeface="Calibri"/>
              </a:rPr>
              <a:t>);</a:t>
            </a:r>
            <a:endParaRPr/>
          </a:p>
          <a:p>
            <a:pPr>
              <a:lnSpc>
                <a:spcPct val="115000"/>
              </a:lnSpc>
            </a:pPr>
            <a:r>
              <a:rPr lang="fr-FR" sz="2000">
                <a:solidFill>
                  <a:srgbClr val="000000"/>
                </a:solidFill>
                <a:latin typeface="Consolas"/>
                <a:ea typeface="Calibri"/>
              </a:rPr>
              <a:t>	</a:t>
            </a:r>
            <a:r>
              <a:rPr lang="fr-FR" sz="2000">
                <a:solidFill>
                  <a:srgbClr val="000000"/>
                </a:solidFill>
                <a:latin typeface="Consolas"/>
                <a:ea typeface="Calibri"/>
              </a:rPr>
              <a:t>	</a:t>
            </a:r>
            <a:endParaRPr/>
          </a:p>
          <a:p>
            <a:pPr>
              <a:lnSpc>
                <a:spcPct val="115000"/>
              </a:lnSpc>
            </a:pPr>
            <a:r>
              <a:rPr b="1" lang="fr-FR" sz="2000">
                <a:solidFill>
                  <a:srgbClr val="7f0055"/>
                </a:solidFill>
                <a:latin typeface="Consolas"/>
                <a:ea typeface="Calibri"/>
              </a:rPr>
              <a:t>var</a:t>
            </a:r>
            <a:r>
              <a:rPr lang="fr-FR" sz="2000">
                <a:solidFill>
                  <a:srgbClr val="000000"/>
                </a:solidFill>
                <a:latin typeface="Consolas"/>
                <a:ea typeface="Calibri"/>
              </a:rPr>
              <a:t> cursorRequest = store.openCursor();</a:t>
            </a:r>
            <a:endParaRPr/>
          </a:p>
          <a:p>
            <a:pPr>
              <a:lnSpc>
                <a:spcPct val="115000"/>
              </a:lnSpc>
            </a:pPr>
            <a:r>
              <a:rPr lang="fr-FR" sz="2000">
                <a:solidFill>
                  <a:srgbClr val="000000"/>
                </a:solidFill>
                <a:latin typeface="Consolas"/>
                <a:ea typeface="Calibri"/>
              </a:rPr>
              <a:t>cursorRequest.onsuccess = </a:t>
            </a:r>
            <a:r>
              <a:rPr b="1" lang="fr-FR" sz="2000">
                <a:solidFill>
                  <a:srgbClr val="7f0055"/>
                </a:solidFill>
                <a:latin typeface="Consolas"/>
                <a:ea typeface="Calibri"/>
              </a:rPr>
              <a:t>function</a:t>
            </a:r>
            <a:r>
              <a:rPr lang="fr-FR" sz="2000">
                <a:solidFill>
                  <a:srgbClr val="000000"/>
                </a:solidFill>
                <a:latin typeface="Consolas"/>
                <a:ea typeface="Calibri"/>
              </a:rPr>
              <a:t>(e) {</a:t>
            </a:r>
            <a:endParaRPr/>
          </a:p>
          <a:p>
            <a:pPr>
              <a:lnSpc>
                <a:spcPct val="115000"/>
              </a:lnSpc>
            </a:pPr>
            <a:r>
              <a:rPr lang="fr-FR" sz="2000">
                <a:solidFill>
                  <a:srgbClr val="000000"/>
                </a:solidFill>
                <a:latin typeface="Consolas"/>
                <a:ea typeface="Calibri"/>
              </a:rPr>
              <a:t>    </a:t>
            </a:r>
            <a:r>
              <a:rPr b="1" lang="fr-FR" sz="2000">
                <a:solidFill>
                  <a:srgbClr val="7f0055"/>
                </a:solidFill>
                <a:latin typeface="Consolas"/>
                <a:ea typeface="Calibri"/>
              </a:rPr>
              <a:t>var</a:t>
            </a:r>
            <a:r>
              <a:rPr lang="fr-FR" sz="2000">
                <a:solidFill>
                  <a:srgbClr val="000000"/>
                </a:solidFill>
                <a:latin typeface="Consolas"/>
                <a:ea typeface="Calibri"/>
              </a:rPr>
              <a:t> result = e.target.result;</a:t>
            </a:r>
            <a:endParaRPr/>
          </a:p>
          <a:p>
            <a:pPr>
              <a:lnSpc>
                <a:spcPct val="115000"/>
              </a:lnSpc>
            </a:pPr>
            <a:r>
              <a:rPr lang="fr-FR" sz="2000">
                <a:solidFill>
                  <a:srgbClr val="000000"/>
                </a:solidFill>
                <a:latin typeface="Consolas"/>
                <a:ea typeface="Calibri"/>
              </a:rPr>
              <a:t>    </a:t>
            </a:r>
            <a:r>
              <a:rPr b="1" lang="fr-FR" sz="2000">
                <a:solidFill>
                  <a:srgbClr val="7f0055"/>
                </a:solidFill>
                <a:latin typeface="Consolas"/>
                <a:ea typeface="Calibri"/>
              </a:rPr>
              <a:t>if</a:t>
            </a:r>
            <a:r>
              <a:rPr lang="fr-FR" sz="2000">
                <a:solidFill>
                  <a:srgbClr val="000000"/>
                </a:solidFill>
                <a:latin typeface="Consolas"/>
                <a:ea typeface="Calibri"/>
              </a:rPr>
              <a:t> (result) {</a:t>
            </a:r>
            <a:endParaRPr/>
          </a:p>
          <a:p>
            <a:pPr>
              <a:lnSpc>
                <a:spcPct val="115000"/>
              </a:lnSpc>
            </a:pPr>
            <a:r>
              <a:rPr lang="fr-FR" sz="2000">
                <a:solidFill>
                  <a:srgbClr val="000000"/>
                </a:solidFill>
                <a:latin typeface="Consolas"/>
                <a:ea typeface="Calibri"/>
              </a:rPr>
              <a:t>        </a:t>
            </a:r>
            <a:r>
              <a:rPr lang="fr-FR" sz="2000">
                <a:solidFill>
                  <a:srgbClr val="000000"/>
                </a:solidFill>
                <a:latin typeface="Consolas"/>
                <a:ea typeface="Calibri"/>
              </a:rPr>
              <a:t>console.log(result.value.login + </a:t>
            </a:r>
            <a:r>
              <a:rPr lang="fr-FR" sz="2000">
                <a:solidFill>
                  <a:srgbClr val="2a00ff"/>
                </a:solidFill>
                <a:latin typeface="Consolas"/>
                <a:ea typeface="Calibri"/>
              </a:rPr>
              <a:t>" : "</a:t>
            </a:r>
            <a:r>
              <a:rPr lang="fr-FR" sz="2000">
                <a:solidFill>
                  <a:srgbClr val="000000"/>
                </a:solidFill>
                <a:latin typeface="Consolas"/>
                <a:ea typeface="Calibri"/>
              </a:rPr>
              <a:t> + result.value.password);</a:t>
            </a:r>
            <a:endParaRPr/>
          </a:p>
          <a:p>
            <a:pPr>
              <a:lnSpc>
                <a:spcPct val="115000"/>
              </a:lnSpc>
            </a:pPr>
            <a:r>
              <a:rPr lang="fr-FR" sz="2000">
                <a:solidFill>
                  <a:srgbClr val="000000"/>
                </a:solidFill>
                <a:latin typeface="Consolas"/>
                <a:ea typeface="Calibri"/>
              </a:rPr>
              <a:t>        </a:t>
            </a:r>
            <a:r>
              <a:rPr lang="fr-FR" sz="2000">
                <a:solidFill>
                  <a:srgbClr val="000000"/>
                </a:solidFill>
                <a:latin typeface="Consolas"/>
                <a:ea typeface="Calibri"/>
              </a:rPr>
              <a:t>result.</a:t>
            </a:r>
            <a:r>
              <a:rPr b="1" lang="fr-FR" sz="2000">
                <a:solidFill>
                  <a:srgbClr val="7f0055"/>
                </a:solidFill>
                <a:latin typeface="Consolas"/>
                <a:ea typeface="Calibri"/>
              </a:rPr>
              <a:t>continue</a:t>
            </a:r>
            <a:r>
              <a:rPr lang="fr-FR" sz="2000">
                <a:solidFill>
                  <a:srgbClr val="000000"/>
                </a:solidFill>
                <a:latin typeface="Consolas"/>
                <a:ea typeface="Calibri"/>
              </a:rPr>
              <a:t>();</a:t>
            </a:r>
            <a:endParaRPr/>
          </a:p>
          <a:p>
            <a:pPr>
              <a:lnSpc>
                <a:spcPct val="115000"/>
              </a:lnSpc>
            </a:pPr>
            <a:r>
              <a:rPr lang="fr-FR" sz="2000">
                <a:solidFill>
                  <a:srgbClr val="000000"/>
                </a:solidFill>
                <a:latin typeface="Consolas"/>
                <a:ea typeface="Calibri"/>
              </a:rPr>
              <a:t>    </a:t>
            </a:r>
            <a:r>
              <a:rPr lang="fr-FR" sz="2000">
                <a:solidFill>
                  <a:srgbClr val="000000"/>
                </a:solidFill>
                <a:latin typeface="Consolas"/>
                <a:ea typeface="Calibri"/>
              </a:rPr>
              <a:t>}</a:t>
            </a:r>
            <a:endParaRPr/>
          </a:p>
          <a:p>
            <a:pPr>
              <a:lnSpc>
                <a:spcPct val="115000"/>
              </a:lnSpc>
            </a:pPr>
            <a:r>
              <a:rPr lang="fr-FR" sz="2000">
                <a:solidFill>
                  <a:srgbClr val="000000"/>
                </a:solidFill>
                <a:latin typeface="Consolas"/>
                <a:ea typeface="Calibri"/>
              </a:rPr>
              <a:t>}</a:t>
            </a:r>
            <a:endParaRPr/>
          </a:p>
          <a:p>
            <a:pPr>
              <a:lnSpc>
                <a:spcPct val="115000"/>
              </a:lnSpc>
            </a:pPr>
            <a:r>
              <a:rPr lang="fr-FR" sz="2000">
                <a:solidFill>
                  <a:srgbClr val="000000"/>
                </a:solidFill>
                <a:latin typeface="Consolas"/>
                <a:ea typeface="Calibri"/>
              </a:rPr>
              <a:t>	</a:t>
            </a:r>
            <a:r>
              <a:rPr lang="fr-FR" sz="2000">
                <a:solidFill>
                  <a:srgbClr val="000000"/>
                </a:solidFill>
                <a:latin typeface="Consolas"/>
                <a:ea typeface="Calibri"/>
              </a:rPr>
              <a:t>	</a:t>
            </a:r>
            <a:endParaRPr/>
          </a:p>
          <a:p>
            <a:pPr>
              <a:lnSpc>
                <a:spcPct val="115000"/>
              </a:lnSpc>
            </a:pPr>
            <a:r>
              <a:rPr lang="fr-FR" sz="2000">
                <a:solidFill>
                  <a:srgbClr val="000000"/>
                </a:solidFill>
                <a:latin typeface="Consolas"/>
                <a:ea typeface="Calibri"/>
              </a:rPr>
              <a:t>cursorRequest.onerror = </a:t>
            </a:r>
            <a:r>
              <a:rPr b="1" lang="fr-FR" sz="2000">
                <a:solidFill>
                  <a:srgbClr val="7f0055"/>
                </a:solidFill>
                <a:latin typeface="Consolas"/>
                <a:ea typeface="Calibri"/>
              </a:rPr>
              <a:t>function</a:t>
            </a:r>
            <a:r>
              <a:rPr lang="fr-FR" sz="2000">
                <a:solidFill>
                  <a:srgbClr val="000000"/>
                </a:solidFill>
                <a:latin typeface="Consolas"/>
                <a:ea typeface="Calibri"/>
              </a:rPr>
              <a:t>(err) {</a:t>
            </a:r>
            <a:endParaRPr/>
          </a:p>
          <a:p>
            <a:pPr>
              <a:lnSpc>
                <a:spcPct val="115000"/>
              </a:lnSpc>
            </a:pPr>
            <a:r>
              <a:rPr lang="fr-FR" sz="2000">
                <a:solidFill>
                  <a:srgbClr val="000000"/>
                </a:solidFill>
                <a:latin typeface="Consolas"/>
                <a:ea typeface="Calibri"/>
              </a:rPr>
              <a:t>    </a:t>
            </a:r>
            <a:r>
              <a:rPr lang="fr-FR" sz="2000">
                <a:solidFill>
                  <a:srgbClr val="000000"/>
                </a:solidFill>
                <a:latin typeface="Consolas"/>
                <a:ea typeface="Calibri"/>
              </a:rPr>
              <a:t>console.log(err);</a:t>
            </a:r>
            <a:endParaRPr/>
          </a:p>
          <a:p>
            <a:pPr>
              <a:lnSpc>
                <a:spcPct val="115000"/>
              </a:lnSpc>
            </a:pPr>
            <a:r>
              <a:rPr lang="fr-FR" sz="2000">
                <a:solidFill>
                  <a:srgbClr val="000000"/>
                </a:solidFill>
                <a:latin typeface="Consolas"/>
                <a:ea typeface="Calibri"/>
              </a:rPr>
              <a:t>}</a:t>
            </a:r>
            <a:endParaRPr/>
          </a:p>
          <a:p>
            <a:pPr>
              <a:lnSpc>
                <a:spcPct val="100000"/>
              </a:lnSpc>
            </a:pPr>
            <a:endParaRPr/>
          </a:p>
        </p:txBody>
      </p:sp>
    </p:spTree>
  </p:cSld>
  <p:timing>
    <p:tnLst>
      <p:par>
        <p:cTn id="467" dur="indefinite" restart="never" nodeType="tmRoot">
          <p:childTnLst>
            <p:seq>
              <p:cTn id="468" nodeType="mainSeq"/>
              <p:prevCondLst>
                <p:cond delay="0" evt="onPrev">
                  <p:tgtEl>
                    <p:sldTgt/>
                  </p:tgtEl>
                </p:cond>
              </p:prevCondLst>
              <p:nextCondLst>
                <p:cond delay="0" evt="onNext">
                  <p:tgtEl>
                    <p:sldTgt/>
                  </p:tgtEl>
                </p:cond>
              </p:nextCondLst>
            </p:seq>
          </p:childTnLst>
        </p:cTn>
      </p:par>
    </p:tnLst>
  </p:timing>
</p:sld>
</file>

<file path=ppt/slides/slide2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0" name="CustomShape 1"/>
          <p:cNvSpPr/>
          <p:nvPr/>
        </p:nvSpPr>
        <p:spPr>
          <a:xfrm>
            <a:off x="2484000" y="2494800"/>
            <a:ext cx="6474960" cy="1467360"/>
          </a:xfrm>
          <a:prstGeom prst="rect">
            <a:avLst/>
          </a:prstGeom>
          <a:noFill/>
          <a:ln>
            <a:noFill/>
          </a:ln>
        </p:spPr>
        <p:txBody>
          <a:bodyPr lIns="90000" rIns="90000" tIns="45000" bIns="45000" anchor="b"/>
          <a:p>
            <a:pPr algn="r">
              <a:lnSpc>
                <a:spcPct val="100000"/>
              </a:lnSpc>
            </a:pPr>
            <a:r>
              <a:rPr b="1" lang="fr-FR" sz="4000">
                <a:solidFill>
                  <a:srgbClr val="000000"/>
                </a:solidFill>
                <a:latin typeface="Trebuchet MS"/>
              </a:rPr>
              <a:t>Css3</a:t>
            </a:r>
            <a:endParaRPr/>
          </a:p>
        </p:txBody>
      </p:sp>
    </p:spTree>
  </p:cSld>
  <p:timing>
    <p:tnLst>
      <p:par>
        <p:cTn id="469" dur="indefinite" restart="never" nodeType="tmRoot">
          <p:childTnLst>
            <p:seq>
              <p:cTn id="470" nodeType="mainSeq"/>
              <p:prevCondLst>
                <p:cond delay="0" evt="onPrev">
                  <p:tgtEl>
                    <p:sldTgt/>
                  </p:tgtEl>
                </p:cond>
              </p:prevCondLst>
              <p:nextCondLst>
                <p:cond delay="0" evt="onNext">
                  <p:tgtEl>
                    <p:sldTgt/>
                  </p:tgtEl>
                </p:cond>
              </p:nextCondLst>
            </p:seq>
          </p:childTnLst>
        </p:cTn>
      </p:par>
    </p:tnLst>
  </p:timing>
</p:sld>
</file>

<file path=ppt/slides/slide2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1"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CSS3</a:t>
            </a:r>
            <a:endParaRPr/>
          </a:p>
        </p:txBody>
      </p:sp>
      <p:sp>
        <p:nvSpPr>
          <p:cNvPr id="882"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HTML5 va de paire avec les nouveautés CSS3</a:t>
            </a:r>
            <a:endParaRPr/>
          </a:p>
          <a:p>
            <a:pPr>
              <a:lnSpc>
                <a:spcPct val="100000"/>
              </a:lnSpc>
              <a:buSzPct val="25000"/>
              <a:buFont typeface="Arial"/>
              <a:buChar char="•"/>
            </a:pPr>
            <a:r>
              <a:rPr lang="fr-FR" sz="2100">
                <a:solidFill>
                  <a:srgbClr val="000000"/>
                </a:solidFill>
                <a:latin typeface="Trebuchet MS"/>
              </a:rPr>
              <a:t>Un grand nombre de nouveautés</a:t>
            </a:r>
            <a:endParaRPr/>
          </a:p>
          <a:p>
            <a:pPr lvl="1">
              <a:lnSpc>
                <a:spcPct val="100000"/>
              </a:lnSpc>
              <a:buFont typeface="Arial"/>
              <a:buChar char="•"/>
            </a:pPr>
            <a:r>
              <a:rPr lang="fr-FR" sz="2100">
                <a:solidFill>
                  <a:srgbClr val="000000"/>
                </a:solidFill>
                <a:latin typeface="Trebuchet MS"/>
              </a:rPr>
              <a:t>Borders</a:t>
            </a:r>
            <a:endParaRPr/>
          </a:p>
          <a:p>
            <a:pPr lvl="2">
              <a:lnSpc>
                <a:spcPct val="100000"/>
              </a:lnSpc>
              <a:buSzPct val="25000"/>
              <a:buFont typeface="Arial"/>
              <a:buChar char="•"/>
            </a:pPr>
            <a:r>
              <a:rPr lang="fr-FR" sz="2100">
                <a:solidFill>
                  <a:srgbClr val="000000"/>
                </a:solidFill>
                <a:latin typeface="Trebuchet MS"/>
              </a:rPr>
              <a:t>border-color</a:t>
            </a:r>
            <a:endParaRPr/>
          </a:p>
          <a:p>
            <a:pPr lvl="2">
              <a:lnSpc>
                <a:spcPct val="100000"/>
              </a:lnSpc>
              <a:buSzPct val="25000"/>
              <a:buFont typeface="Arial"/>
              <a:buChar char="•"/>
            </a:pPr>
            <a:r>
              <a:rPr lang="fr-FR" sz="2100">
                <a:solidFill>
                  <a:srgbClr val="000000"/>
                </a:solidFill>
                <a:latin typeface="Trebuchet MS"/>
              </a:rPr>
              <a:t>border-image</a:t>
            </a:r>
            <a:endParaRPr/>
          </a:p>
          <a:p>
            <a:pPr lvl="2">
              <a:lnSpc>
                <a:spcPct val="100000"/>
              </a:lnSpc>
              <a:buSzPct val="25000"/>
              <a:buFont typeface="Arial"/>
              <a:buChar char="•"/>
            </a:pPr>
            <a:r>
              <a:rPr lang="fr-FR" sz="2100">
                <a:solidFill>
                  <a:srgbClr val="000000"/>
                </a:solidFill>
                <a:latin typeface="Trebuchet MS"/>
              </a:rPr>
              <a:t>border-radius</a:t>
            </a:r>
            <a:endParaRPr/>
          </a:p>
          <a:p>
            <a:pPr lvl="2">
              <a:lnSpc>
                <a:spcPct val="100000"/>
              </a:lnSpc>
              <a:buSzPct val="25000"/>
              <a:buFont typeface="Arial"/>
              <a:buChar char="•"/>
            </a:pPr>
            <a:r>
              <a:rPr lang="fr-FR" sz="2100">
                <a:solidFill>
                  <a:srgbClr val="000000"/>
                </a:solidFill>
                <a:latin typeface="Trebuchet MS"/>
              </a:rPr>
              <a:t>box-shadow</a:t>
            </a:r>
            <a:endParaRPr/>
          </a:p>
          <a:p>
            <a:pPr lvl="1">
              <a:lnSpc>
                <a:spcPct val="100000"/>
              </a:lnSpc>
              <a:buFont typeface="Arial"/>
              <a:buChar char="•"/>
            </a:pPr>
            <a:r>
              <a:rPr lang="fr-FR" sz="2100">
                <a:solidFill>
                  <a:srgbClr val="000000"/>
                </a:solidFill>
                <a:latin typeface="Trebuchet MS"/>
              </a:rPr>
              <a:t>Backgrounds</a:t>
            </a:r>
            <a:endParaRPr/>
          </a:p>
          <a:p>
            <a:pPr lvl="2">
              <a:lnSpc>
                <a:spcPct val="100000"/>
              </a:lnSpc>
              <a:buSzPct val="25000"/>
              <a:buFont typeface="Arial"/>
              <a:buChar char="•"/>
            </a:pPr>
            <a:r>
              <a:rPr lang="fr-FR" sz="2100">
                <a:solidFill>
                  <a:srgbClr val="000000"/>
                </a:solidFill>
                <a:latin typeface="Trebuchet MS"/>
              </a:rPr>
              <a:t>background-origin/clip</a:t>
            </a:r>
            <a:endParaRPr/>
          </a:p>
          <a:p>
            <a:pPr lvl="2">
              <a:lnSpc>
                <a:spcPct val="100000"/>
              </a:lnSpc>
              <a:buSzPct val="25000"/>
              <a:buFont typeface="Arial"/>
              <a:buChar char="•"/>
            </a:pPr>
            <a:r>
              <a:rPr lang="fr-FR" sz="2100">
                <a:solidFill>
                  <a:srgbClr val="000000"/>
                </a:solidFill>
                <a:latin typeface="Trebuchet MS"/>
              </a:rPr>
              <a:t>background-size</a:t>
            </a:r>
            <a:endParaRPr/>
          </a:p>
          <a:p>
            <a:pPr lvl="2">
              <a:lnSpc>
                <a:spcPct val="100000"/>
              </a:lnSpc>
              <a:buSzPct val="25000"/>
              <a:buFont typeface="Arial"/>
              <a:buChar char="•"/>
            </a:pPr>
            <a:r>
              <a:rPr lang="fr-FR" sz="2100">
                <a:solidFill>
                  <a:srgbClr val="000000"/>
                </a:solidFill>
                <a:latin typeface="Trebuchet MS"/>
              </a:rPr>
              <a:t>multiple backgrounds</a:t>
            </a:r>
            <a:endParaRPr/>
          </a:p>
          <a:p>
            <a:pPr lvl="1">
              <a:lnSpc>
                <a:spcPct val="100000"/>
              </a:lnSpc>
              <a:buFont typeface="Arial"/>
              <a:buChar char="•"/>
            </a:pPr>
            <a:r>
              <a:rPr lang="fr-FR" sz="2100">
                <a:solidFill>
                  <a:srgbClr val="000000"/>
                </a:solidFill>
                <a:latin typeface="Trebuchet MS"/>
              </a:rPr>
              <a:t>Color</a:t>
            </a:r>
            <a:endParaRPr/>
          </a:p>
          <a:p>
            <a:pPr lvl="2">
              <a:lnSpc>
                <a:spcPct val="100000"/>
              </a:lnSpc>
              <a:buSzPct val="25000"/>
              <a:buFont typeface="Arial"/>
              <a:buChar char="•"/>
            </a:pPr>
            <a:r>
              <a:rPr lang="fr-FR" sz="2100">
                <a:solidFill>
                  <a:srgbClr val="000000"/>
                </a:solidFill>
                <a:latin typeface="Trebuchet MS"/>
              </a:rPr>
              <a:t>HSL colors</a:t>
            </a:r>
            <a:endParaRPr/>
          </a:p>
          <a:p>
            <a:pPr lvl="2">
              <a:lnSpc>
                <a:spcPct val="100000"/>
              </a:lnSpc>
              <a:buSzPct val="25000"/>
              <a:buFont typeface="Arial"/>
              <a:buChar char="•"/>
            </a:pPr>
            <a:r>
              <a:rPr lang="fr-FR" sz="2100">
                <a:solidFill>
                  <a:srgbClr val="000000"/>
                </a:solidFill>
                <a:latin typeface="Trebuchet MS"/>
              </a:rPr>
              <a:t>HSLA colors</a:t>
            </a:r>
            <a:endParaRPr/>
          </a:p>
          <a:p>
            <a:pPr lvl="2">
              <a:lnSpc>
                <a:spcPct val="100000"/>
              </a:lnSpc>
              <a:buSzPct val="25000"/>
              <a:buFont typeface="Arial"/>
              <a:buChar char="•"/>
            </a:pPr>
            <a:r>
              <a:rPr lang="fr-FR" sz="2100">
                <a:solidFill>
                  <a:srgbClr val="000000"/>
                </a:solidFill>
                <a:latin typeface="Trebuchet MS"/>
              </a:rPr>
              <a:t>opacity</a:t>
            </a:r>
            <a:endParaRPr/>
          </a:p>
          <a:p>
            <a:pPr lvl="2">
              <a:lnSpc>
                <a:spcPct val="100000"/>
              </a:lnSpc>
              <a:buSzPct val="25000"/>
              <a:buFont typeface="Arial"/>
              <a:buChar char="•"/>
            </a:pPr>
            <a:r>
              <a:rPr lang="fr-FR" sz="2100">
                <a:solidFill>
                  <a:srgbClr val="000000"/>
                </a:solidFill>
                <a:latin typeface="Trebuchet MS"/>
              </a:rPr>
              <a:t>RGBA colors</a:t>
            </a:r>
            <a:endParaRPr/>
          </a:p>
        </p:txBody>
      </p:sp>
      <p:sp>
        <p:nvSpPr>
          <p:cNvPr id="883"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0F538541-93B3-4152-93F1-59D21F4AD4E8}" type="slidenum">
              <a:rPr b="1" lang="fr-FR" sz="1400">
                <a:solidFill>
                  <a:srgbClr val="000000"/>
                </a:solidFill>
                <a:latin typeface="Trebuchet MS"/>
              </a:rPr>
              <a:t>&lt;numéro&gt;</a:t>
            </a:fld>
            <a:endParaRPr/>
          </a:p>
        </p:txBody>
      </p:sp>
      <p:sp>
        <p:nvSpPr>
          <p:cNvPr id="884" name="CustomShape 4"/>
          <p:cNvSpPr/>
          <p:nvPr/>
        </p:nvSpPr>
        <p:spPr>
          <a:xfrm>
            <a:off x="4650480" y="2565000"/>
            <a:ext cx="4246920" cy="3648240"/>
          </a:xfrm>
          <a:prstGeom prst="rect">
            <a:avLst/>
          </a:prstGeom>
          <a:noFill/>
          <a:ln>
            <a:noFill/>
          </a:ln>
        </p:spPr>
        <p:txBody>
          <a:bodyPr lIns="90000" rIns="90000" tIns="45000" bIns="45000"/>
          <a:p>
            <a:pPr lvl="1">
              <a:lnSpc>
                <a:spcPct val="100000"/>
              </a:lnSpc>
              <a:buFont typeface="Arial"/>
              <a:buChar char="•"/>
            </a:pPr>
            <a:r>
              <a:rPr lang="fr-FR" sz="1900">
                <a:solidFill>
                  <a:srgbClr val="000000"/>
                </a:solidFill>
                <a:latin typeface="Trebuchet MS"/>
              </a:rPr>
              <a:t>Effets sur textes</a:t>
            </a:r>
            <a:endParaRPr/>
          </a:p>
          <a:p>
            <a:pPr lvl="2">
              <a:lnSpc>
                <a:spcPct val="100000"/>
              </a:lnSpc>
              <a:buSzPct val="25000"/>
              <a:buFont typeface="Arial"/>
              <a:buChar char="•"/>
            </a:pPr>
            <a:r>
              <a:rPr lang="fr-FR" sz="1700">
                <a:solidFill>
                  <a:srgbClr val="000000"/>
                </a:solidFill>
                <a:latin typeface="Trebuchet MS"/>
              </a:rPr>
              <a:t>Text-shadow</a:t>
            </a:r>
            <a:endParaRPr/>
          </a:p>
          <a:p>
            <a:pPr lvl="2">
              <a:lnSpc>
                <a:spcPct val="100000"/>
              </a:lnSpc>
              <a:buSzPct val="25000"/>
              <a:buFont typeface="Arial"/>
              <a:buChar char="•"/>
            </a:pPr>
            <a:r>
              <a:rPr lang="fr-FR" sz="1700">
                <a:solidFill>
                  <a:srgbClr val="000000"/>
                </a:solidFill>
                <a:latin typeface="Trebuchet MS"/>
              </a:rPr>
              <a:t>Text-OverFlow</a:t>
            </a:r>
            <a:endParaRPr/>
          </a:p>
          <a:p>
            <a:pPr lvl="2">
              <a:lnSpc>
                <a:spcPct val="100000"/>
              </a:lnSpc>
              <a:buSzPct val="25000"/>
              <a:buFont typeface="Arial"/>
              <a:buChar char="•"/>
            </a:pPr>
            <a:r>
              <a:rPr lang="fr-FR" sz="1700">
                <a:solidFill>
                  <a:srgbClr val="000000"/>
                </a:solidFill>
                <a:latin typeface="Trebuchet MS"/>
              </a:rPr>
              <a:t>Word-Wrap</a:t>
            </a:r>
            <a:endParaRPr/>
          </a:p>
          <a:p>
            <a:pPr lvl="1">
              <a:lnSpc>
                <a:spcPct val="100000"/>
              </a:lnSpc>
              <a:buFont typeface="Arial"/>
              <a:buChar char="•"/>
            </a:pPr>
            <a:r>
              <a:rPr lang="fr-FR" sz="1900">
                <a:solidFill>
                  <a:srgbClr val="000000"/>
                </a:solidFill>
                <a:latin typeface="Trebuchet MS"/>
              </a:rPr>
              <a:t>Interfaces utilisateur</a:t>
            </a:r>
            <a:endParaRPr/>
          </a:p>
          <a:p>
            <a:pPr lvl="2">
              <a:lnSpc>
                <a:spcPct val="100000"/>
              </a:lnSpc>
              <a:buSzPct val="25000"/>
              <a:buFont typeface="Arial"/>
              <a:buChar char="•"/>
            </a:pPr>
            <a:r>
              <a:rPr lang="fr-FR" sz="1700">
                <a:solidFill>
                  <a:srgbClr val="000000"/>
                </a:solidFill>
                <a:latin typeface="Trebuchet MS"/>
              </a:rPr>
              <a:t>Box-sizing</a:t>
            </a:r>
            <a:endParaRPr/>
          </a:p>
          <a:p>
            <a:pPr lvl="2">
              <a:lnSpc>
                <a:spcPct val="100000"/>
              </a:lnSpc>
              <a:buSzPct val="25000"/>
              <a:buFont typeface="Arial"/>
              <a:buChar char="•"/>
            </a:pPr>
            <a:r>
              <a:rPr lang="fr-FR" sz="1700">
                <a:solidFill>
                  <a:srgbClr val="000000"/>
                </a:solidFill>
                <a:latin typeface="Trebuchet MS"/>
              </a:rPr>
              <a:t>Resize</a:t>
            </a:r>
            <a:endParaRPr/>
          </a:p>
          <a:p>
            <a:pPr lvl="2">
              <a:lnSpc>
                <a:spcPct val="100000"/>
              </a:lnSpc>
              <a:buSzPct val="25000"/>
              <a:buFont typeface="Arial"/>
              <a:buChar char="•"/>
            </a:pPr>
            <a:r>
              <a:rPr lang="fr-FR" sz="1700">
                <a:solidFill>
                  <a:srgbClr val="000000"/>
                </a:solidFill>
                <a:latin typeface="Trebuchet MS"/>
              </a:rPr>
              <a:t>Ouline</a:t>
            </a:r>
            <a:endParaRPr/>
          </a:p>
          <a:p>
            <a:pPr lvl="1">
              <a:lnSpc>
                <a:spcPct val="100000"/>
              </a:lnSpc>
              <a:buFont typeface="Arial"/>
              <a:buChar char="•"/>
            </a:pPr>
            <a:r>
              <a:rPr lang="fr-FR" sz="1900">
                <a:solidFill>
                  <a:srgbClr val="000000"/>
                </a:solidFill>
                <a:latin typeface="Trebuchet MS"/>
              </a:rPr>
              <a:t>Sélecteurs CSS</a:t>
            </a:r>
            <a:endParaRPr/>
          </a:p>
          <a:p>
            <a:pPr>
              <a:lnSpc>
                <a:spcPct val="100000"/>
              </a:lnSpc>
            </a:pPr>
            <a:endParaRPr/>
          </a:p>
        </p:txBody>
      </p:sp>
    </p:spTree>
  </p:cSld>
  <p:timing>
    <p:tnLst>
      <p:par>
        <p:cTn id="471" dur="indefinite" restart="never" nodeType="tmRoot">
          <p:childTnLst>
            <p:seq>
              <p:cTn id="472" nodeType="mainSeq"/>
              <p:prevCondLst>
                <p:cond delay="0" evt="onPrev">
                  <p:tgtEl>
                    <p:sldTgt/>
                  </p:tgtEl>
                </p:cond>
              </p:prevCondLst>
              <p:nextCondLst>
                <p:cond delay="0" evt="onNext">
                  <p:tgtEl>
                    <p:sldTgt/>
                  </p:tgtEl>
                </p:cond>
              </p:nextCondLst>
            </p:seq>
          </p:childTnLst>
        </p:cTn>
      </p:par>
    </p:tnLst>
  </p:timing>
</p:sld>
</file>

<file path=ppt/slides/slide2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5"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CSS3 – Border Radius</a:t>
            </a:r>
            <a:endParaRPr/>
          </a:p>
        </p:txBody>
      </p:sp>
      <p:sp>
        <p:nvSpPr>
          <p:cNvPr id="886" name="CustomShape 2"/>
          <p:cNvSpPr/>
          <p:nvPr/>
        </p:nvSpPr>
        <p:spPr>
          <a:xfrm>
            <a:off x="1404000" y="1425600"/>
            <a:ext cx="7198560" cy="452376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a:p>
            <a:pPr>
              <a:lnSpc>
                <a:spcPct val="100000"/>
              </a:lnSpc>
              <a:buSzPct val="25000"/>
              <a:buFont typeface="Arial"/>
              <a:buChar char="•"/>
            </a:pPr>
            <a:r>
              <a:rPr lang="fr-FR" sz="2100">
                <a:solidFill>
                  <a:srgbClr val="000000"/>
                </a:solidFill>
                <a:latin typeface="Trebuchet MS"/>
              </a:rPr>
              <a:t>Ceci avec un simple </a:t>
            </a:r>
            <a:endParaRPr/>
          </a:p>
          <a:p>
            <a:pPr>
              <a:lnSpc>
                <a:spcPct val="100000"/>
              </a:lnSpc>
            </a:pPr>
            <a:endParaRPr/>
          </a:p>
          <a:p>
            <a:pPr>
              <a:lnSpc>
                <a:spcPct val="100000"/>
              </a:lnSpc>
            </a:pPr>
            <a:endParaRPr/>
          </a:p>
          <a:p>
            <a:pPr>
              <a:lnSpc>
                <a:spcPct val="100000"/>
              </a:lnSpc>
            </a:pPr>
            <a:endParaRPr/>
          </a:p>
          <a:p>
            <a:pPr>
              <a:lnSpc>
                <a:spcPct val="100000"/>
              </a:lnSpc>
              <a:buSzPct val="25000"/>
              <a:buFont typeface="Arial"/>
              <a:buChar char="•"/>
            </a:pPr>
            <a:r>
              <a:rPr lang="fr-FR" sz="2100">
                <a:solidFill>
                  <a:srgbClr val="000000"/>
                </a:solidFill>
                <a:latin typeface="Trebuchet MS"/>
              </a:rPr>
              <a:t>-moz-border-radius pour d’anciennes versions</a:t>
            </a:r>
            <a:endParaRPr/>
          </a:p>
          <a:p>
            <a:pPr>
              <a:lnSpc>
                <a:spcPct val="100000"/>
              </a:lnSpc>
            </a:pPr>
            <a:endParaRPr/>
          </a:p>
        </p:txBody>
      </p:sp>
      <p:sp>
        <p:nvSpPr>
          <p:cNvPr id="887"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152DF9F7-77EC-4F6B-AB80-C4BE5F7D1CDA}" type="slidenum">
              <a:rPr b="1" lang="fr-FR" sz="1400">
                <a:solidFill>
                  <a:srgbClr val="000000"/>
                </a:solidFill>
                <a:latin typeface="Trebuchet MS"/>
              </a:rPr>
              <a:t>&lt;numéro&gt;</a:t>
            </a:fld>
            <a:endParaRPr/>
          </a:p>
        </p:txBody>
      </p:sp>
      <p:pic>
        <p:nvPicPr>
          <p:cNvPr id="888" name="Picture 2" descr=""/>
          <p:cNvPicPr/>
          <p:nvPr/>
        </p:nvPicPr>
        <p:blipFill>
          <a:blip r:embed="rId1"/>
          <a:stretch>
            <a:fillRect/>
          </a:stretch>
        </p:blipFill>
        <p:spPr>
          <a:xfrm>
            <a:off x="1187640" y="1457640"/>
            <a:ext cx="5923080" cy="665280"/>
          </a:xfrm>
          <a:prstGeom prst="rect">
            <a:avLst/>
          </a:prstGeom>
          <a:ln>
            <a:noFill/>
          </a:ln>
        </p:spPr>
      </p:pic>
      <p:pic>
        <p:nvPicPr>
          <p:cNvPr id="889" name="Picture 3" descr=""/>
          <p:cNvPicPr/>
          <p:nvPr/>
        </p:nvPicPr>
        <p:blipFill>
          <a:blip r:embed="rId2"/>
          <a:stretch>
            <a:fillRect/>
          </a:stretch>
        </p:blipFill>
        <p:spPr>
          <a:xfrm>
            <a:off x="3146760" y="2888280"/>
            <a:ext cx="1960560" cy="551160"/>
          </a:xfrm>
          <a:prstGeom prst="rect">
            <a:avLst/>
          </a:prstGeom>
          <a:ln>
            <a:noFill/>
          </a:ln>
        </p:spPr>
      </p:pic>
      <p:pic>
        <p:nvPicPr>
          <p:cNvPr id="890" name="Picture 4" descr=""/>
          <p:cNvPicPr/>
          <p:nvPr/>
        </p:nvPicPr>
        <p:blipFill>
          <a:blip r:embed="rId3"/>
          <a:stretch>
            <a:fillRect/>
          </a:stretch>
        </p:blipFill>
        <p:spPr>
          <a:xfrm>
            <a:off x="1414800" y="4437000"/>
            <a:ext cx="5780160" cy="1818000"/>
          </a:xfrm>
          <a:prstGeom prst="rect">
            <a:avLst/>
          </a:prstGeom>
          <a:ln>
            <a:noFill/>
          </a:ln>
        </p:spPr>
      </p:pic>
    </p:spTree>
  </p:cSld>
  <p:timing>
    <p:tnLst>
      <p:par>
        <p:cTn id="473" dur="indefinite" restart="never" nodeType="tmRoot">
          <p:childTnLst>
            <p:seq>
              <p:cTn id="474" nodeType="mainSeq"/>
              <p:prevCondLst>
                <p:cond delay="0" evt="onPrev">
                  <p:tgtEl>
                    <p:sldTgt/>
                  </p:tgtEl>
                </p:cond>
              </p:prevCondLst>
              <p:nextCondLst>
                <p:cond delay="0" evt="onNext">
                  <p:tgtEl>
                    <p:sldTgt/>
                  </p:tgtEl>
                </p:cond>
              </p:nextCondLst>
            </p:seq>
          </p:childTnLst>
        </p:cTn>
      </p:par>
    </p:tnLst>
  </p:timing>
</p:sld>
</file>

<file path=ppt/slides/slide2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1"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CSS3 – Text Shadow, à la Ps</a:t>
            </a:r>
            <a:endParaRPr/>
          </a:p>
        </p:txBody>
      </p:sp>
      <p:sp>
        <p:nvSpPr>
          <p:cNvPr id="892"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A1C4DCB7-9F2E-4707-84B5-83F3E4910DB2}" type="slidenum">
              <a:rPr b="1" lang="fr-FR" sz="1400">
                <a:solidFill>
                  <a:srgbClr val="000000"/>
                </a:solidFill>
                <a:latin typeface="Trebuchet MS"/>
              </a:rPr>
              <a:t>&lt;numéro&gt;</a:t>
            </a:fld>
            <a:endParaRPr/>
          </a:p>
        </p:txBody>
      </p:sp>
      <p:pic>
        <p:nvPicPr>
          <p:cNvPr id="893" name="Picture 2" descr=""/>
          <p:cNvPicPr/>
          <p:nvPr/>
        </p:nvPicPr>
        <p:blipFill>
          <a:blip r:embed="rId1"/>
          <a:stretch>
            <a:fillRect/>
          </a:stretch>
        </p:blipFill>
        <p:spPr>
          <a:xfrm>
            <a:off x="1979640" y="1989000"/>
            <a:ext cx="2684520" cy="541440"/>
          </a:xfrm>
          <a:prstGeom prst="rect">
            <a:avLst/>
          </a:prstGeom>
          <a:ln>
            <a:noFill/>
          </a:ln>
        </p:spPr>
      </p:pic>
      <p:pic>
        <p:nvPicPr>
          <p:cNvPr id="894" name="Picture 3" descr=""/>
          <p:cNvPicPr/>
          <p:nvPr/>
        </p:nvPicPr>
        <p:blipFill>
          <a:blip r:embed="rId2"/>
          <a:stretch>
            <a:fillRect/>
          </a:stretch>
        </p:blipFill>
        <p:spPr>
          <a:xfrm>
            <a:off x="1259640" y="2728800"/>
            <a:ext cx="6132600" cy="465120"/>
          </a:xfrm>
          <a:prstGeom prst="rect">
            <a:avLst/>
          </a:prstGeom>
          <a:ln>
            <a:noFill/>
          </a:ln>
        </p:spPr>
      </p:pic>
      <p:pic>
        <p:nvPicPr>
          <p:cNvPr id="895" name="Picture 4" descr=""/>
          <p:cNvPicPr/>
          <p:nvPr/>
        </p:nvPicPr>
        <p:blipFill>
          <a:blip r:embed="rId3"/>
          <a:stretch>
            <a:fillRect/>
          </a:stretch>
        </p:blipFill>
        <p:spPr>
          <a:xfrm>
            <a:off x="1979640" y="4919400"/>
            <a:ext cx="4065840" cy="532080"/>
          </a:xfrm>
          <a:prstGeom prst="rect">
            <a:avLst/>
          </a:prstGeom>
          <a:ln>
            <a:noFill/>
          </a:ln>
        </p:spPr>
      </p:pic>
      <p:pic>
        <p:nvPicPr>
          <p:cNvPr id="896" name="Picture 5" descr=""/>
          <p:cNvPicPr/>
          <p:nvPr/>
        </p:nvPicPr>
        <p:blipFill>
          <a:blip r:embed="rId4"/>
          <a:stretch>
            <a:fillRect/>
          </a:stretch>
        </p:blipFill>
        <p:spPr>
          <a:xfrm>
            <a:off x="1455120" y="3717000"/>
            <a:ext cx="5256360" cy="675000"/>
          </a:xfrm>
          <a:prstGeom prst="rect">
            <a:avLst/>
          </a:prstGeom>
          <a:ln>
            <a:noFill/>
          </a:ln>
        </p:spPr>
      </p:pic>
    </p:spTree>
  </p:cSld>
  <p:timing>
    <p:tnLst>
      <p:par>
        <p:cTn id="475" dur="indefinite" restart="never" nodeType="tmRoot">
          <p:childTnLst>
            <p:seq>
              <p:cTn id="476" nodeType="mainSeq"/>
              <p:prevCondLst>
                <p:cond delay="0" evt="onPrev">
                  <p:tgtEl>
                    <p:sldTgt/>
                  </p:tgtEl>
                </p:cond>
              </p:prevCondLst>
              <p:nextCondLst>
                <p:cond delay="0" evt="onNext">
                  <p:tgtEl>
                    <p:sldTgt/>
                  </p:tgtEl>
                </p:cond>
              </p:nextCondLst>
            </p:seq>
          </p:childTnLst>
        </p:cTn>
      </p:par>
    </p:tnLst>
  </p:timing>
</p:sld>
</file>

<file path=ppt/slides/slide2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7"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CSS3 – Background</a:t>
            </a:r>
            <a:endParaRPr/>
          </a:p>
        </p:txBody>
      </p:sp>
      <p:sp>
        <p:nvSpPr>
          <p:cNvPr id="898"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0E99FD8B-555B-4EED-8E0F-E40D81813EE4}" type="slidenum">
              <a:rPr b="1" lang="fr-FR" sz="1400">
                <a:solidFill>
                  <a:srgbClr val="000000"/>
                </a:solidFill>
                <a:latin typeface="Trebuchet MS"/>
              </a:rPr>
              <a:t>&lt;numéro&gt;</a:t>
            </a:fld>
            <a:endParaRPr/>
          </a:p>
        </p:txBody>
      </p:sp>
      <p:pic>
        <p:nvPicPr>
          <p:cNvPr id="899" name="Picture 2" descr=""/>
          <p:cNvPicPr/>
          <p:nvPr/>
        </p:nvPicPr>
        <p:blipFill>
          <a:blip r:embed="rId1"/>
          <a:stretch>
            <a:fillRect/>
          </a:stretch>
        </p:blipFill>
        <p:spPr>
          <a:xfrm>
            <a:off x="1835640" y="1700640"/>
            <a:ext cx="4256280" cy="1198800"/>
          </a:xfrm>
          <a:prstGeom prst="rect">
            <a:avLst/>
          </a:prstGeom>
          <a:ln>
            <a:noFill/>
          </a:ln>
        </p:spPr>
      </p:pic>
      <p:pic>
        <p:nvPicPr>
          <p:cNvPr id="900" name="Picture 3" descr=""/>
          <p:cNvPicPr/>
          <p:nvPr/>
        </p:nvPicPr>
        <p:blipFill>
          <a:blip r:embed="rId2"/>
          <a:stretch>
            <a:fillRect/>
          </a:stretch>
        </p:blipFill>
        <p:spPr>
          <a:xfrm>
            <a:off x="963360" y="3116880"/>
            <a:ext cx="7294680" cy="3598920"/>
          </a:xfrm>
          <a:prstGeom prst="rect">
            <a:avLst/>
          </a:prstGeom>
          <a:ln>
            <a:noFill/>
          </a:ln>
        </p:spPr>
      </p:pic>
    </p:spTree>
  </p:cSld>
  <p:timing>
    <p:tnLst>
      <p:par>
        <p:cTn id="477" dur="indefinite" restart="never" nodeType="tmRoot">
          <p:childTnLst>
            <p:seq>
              <p:cTn id="478"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CustomShape 1"/>
          <p:cNvSpPr/>
          <p:nvPr/>
        </p:nvSpPr>
        <p:spPr>
          <a:xfrm>
            <a:off x="396000" y="6310800"/>
            <a:ext cx="608040" cy="519840"/>
          </a:xfrm>
          <a:prstGeom prst="rect">
            <a:avLst/>
          </a:prstGeom>
          <a:noFill/>
          <a:ln>
            <a:noFill/>
          </a:ln>
        </p:spPr>
        <p:txBody>
          <a:bodyPr lIns="90000" rIns="90000" tIns="45000" bIns="45000" anchor="ctr"/>
          <a:p>
            <a:pPr algn="ctr">
              <a:lnSpc>
                <a:spcPct val="100000"/>
              </a:lnSpc>
            </a:pPr>
            <a:fld id="{519F9258-7190-40C4-A35A-269401836E29}" type="slidenum">
              <a:rPr b="1" lang="fr-FR" sz="1400">
                <a:solidFill>
                  <a:srgbClr val="000000"/>
                </a:solidFill>
                <a:latin typeface="Trebuchet MS"/>
              </a:rPr>
              <a:t>&lt;numéro&gt;</a:t>
            </a:fld>
            <a:endParaRPr/>
          </a:p>
        </p:txBody>
      </p:sp>
      <p:sp>
        <p:nvSpPr>
          <p:cNvPr id="187" name="CustomShape 2"/>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Comment positionner les éléments dans la page ?</a:t>
            </a:r>
            <a:endParaRPr/>
          </a:p>
        </p:txBody>
      </p:sp>
      <p:sp>
        <p:nvSpPr>
          <p:cNvPr id="188"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Modifier indépendamment les marges d’un élément</a:t>
            </a:r>
            <a:endParaRPr/>
          </a:p>
          <a:p>
            <a:pPr>
              <a:lnSpc>
                <a:spcPct val="100000"/>
              </a:lnSpc>
            </a:pPr>
            <a:r>
              <a:rPr lang="fr-FR" sz="2100">
                <a:solidFill>
                  <a:srgbClr val="000000"/>
                </a:solidFill>
                <a:latin typeface="Trebuchet MS"/>
              </a:rPr>
              <a:t>	</a:t>
            </a:r>
            <a:r>
              <a:rPr lang="fr-FR" sz="2100">
                <a:solidFill>
                  <a:srgbClr val="000000"/>
                </a:solidFill>
                <a:latin typeface="Trebuchet MS"/>
              </a:rPr>
              <a:t>h1, p</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border: 2px solid black;</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r>
              <a:rPr lang="fr-FR" sz="2100">
                <a:solidFill>
                  <a:srgbClr val="000000"/>
                </a:solidFill>
                <a:latin typeface="Trebuchet MS"/>
              </a:rPr>
              <a:t>	</a:t>
            </a:r>
            <a:r>
              <a:rPr lang="fr-FR" sz="2100">
                <a:solidFill>
                  <a:srgbClr val="000000"/>
                </a:solidFill>
                <a:latin typeface="Trebuchet MS"/>
              </a:rPr>
              <a:t>p</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width: 50%;</a:t>
            </a:r>
            <a:endParaRPr/>
          </a:p>
          <a:p>
            <a:pPr>
              <a:lnSpc>
                <a:spcPct val="100000"/>
              </a:lnSpc>
            </a:pPr>
            <a:r>
              <a:rPr b="1" lang="fr-FR" sz="2100">
                <a:solidFill>
                  <a:srgbClr val="000000"/>
                </a:solidFill>
                <a:latin typeface="Trebuchet MS"/>
              </a:rPr>
              <a:t>	</a:t>
            </a:r>
            <a:r>
              <a:rPr b="1" lang="fr-FR" sz="2100">
                <a:solidFill>
                  <a:srgbClr val="000000"/>
                </a:solidFill>
                <a:latin typeface="Trebuchet MS"/>
              </a:rPr>
              <a:t>	</a:t>
            </a:r>
            <a:r>
              <a:rPr b="1" lang="fr-FR" sz="2100">
                <a:solidFill>
                  <a:srgbClr val="000000"/>
                </a:solidFill>
                <a:latin typeface="Trebuchet MS"/>
              </a:rPr>
              <a:t>margin-top: 10px;</a:t>
            </a:r>
            <a:endParaRPr/>
          </a:p>
          <a:p>
            <a:pPr>
              <a:lnSpc>
                <a:spcPct val="100000"/>
              </a:lnSpc>
            </a:pPr>
            <a:r>
              <a:rPr b="1" lang="fr-FR" sz="2100">
                <a:solidFill>
                  <a:srgbClr val="000000"/>
                </a:solidFill>
                <a:latin typeface="Trebuchet MS"/>
              </a:rPr>
              <a:t>	</a:t>
            </a:r>
            <a:r>
              <a:rPr b="1" lang="fr-FR" sz="2100">
                <a:solidFill>
                  <a:srgbClr val="000000"/>
                </a:solidFill>
                <a:latin typeface="Trebuchet MS"/>
              </a:rPr>
              <a:t>	</a:t>
            </a:r>
            <a:r>
              <a:rPr b="1" lang="fr-FR" sz="2100">
                <a:solidFill>
                  <a:srgbClr val="000000"/>
                </a:solidFill>
                <a:latin typeface="Trebuchet MS"/>
              </a:rPr>
              <a:t>margin-right: 20px;</a:t>
            </a:r>
            <a:endParaRPr/>
          </a:p>
          <a:p>
            <a:pPr>
              <a:lnSpc>
                <a:spcPct val="100000"/>
              </a:lnSpc>
            </a:pPr>
            <a:r>
              <a:rPr b="1" lang="fr-FR" sz="2100">
                <a:solidFill>
                  <a:srgbClr val="000000"/>
                </a:solidFill>
                <a:latin typeface="Trebuchet MS"/>
              </a:rPr>
              <a:t>	</a:t>
            </a:r>
            <a:r>
              <a:rPr b="1" lang="fr-FR" sz="2100">
                <a:solidFill>
                  <a:srgbClr val="000000"/>
                </a:solidFill>
                <a:latin typeface="Trebuchet MS"/>
              </a:rPr>
              <a:t>	</a:t>
            </a:r>
            <a:r>
              <a:rPr b="1" lang="fr-FR" sz="2100">
                <a:solidFill>
                  <a:srgbClr val="000000"/>
                </a:solidFill>
                <a:latin typeface="Trebuchet MS"/>
              </a:rPr>
              <a:t>margin-bottom: 30px;</a:t>
            </a:r>
            <a:endParaRPr/>
          </a:p>
          <a:p>
            <a:pPr>
              <a:lnSpc>
                <a:spcPct val="100000"/>
              </a:lnSpc>
            </a:pPr>
            <a:r>
              <a:rPr b="1" lang="fr-FR" sz="2100">
                <a:solidFill>
                  <a:srgbClr val="000000"/>
                </a:solidFill>
                <a:latin typeface="Trebuchet MS"/>
              </a:rPr>
              <a:t>	</a:t>
            </a:r>
            <a:r>
              <a:rPr b="1" lang="fr-FR" sz="2100">
                <a:solidFill>
                  <a:srgbClr val="000000"/>
                </a:solidFill>
                <a:latin typeface="Trebuchet MS"/>
              </a:rPr>
              <a:t>	</a:t>
            </a:r>
            <a:r>
              <a:rPr b="1" lang="fr-FR" sz="2100">
                <a:solidFill>
                  <a:srgbClr val="000000"/>
                </a:solidFill>
                <a:latin typeface="Trebuchet MS"/>
              </a:rPr>
              <a:t>margin-left: 40px;</a:t>
            </a:r>
            <a:endParaRPr/>
          </a:p>
          <a:p>
            <a:pPr>
              <a:lnSpc>
                <a:spcPct val="100000"/>
              </a:lnSpc>
            </a:pPr>
            <a:r>
              <a:rPr b="1" lang="fr-FR" sz="2100">
                <a:solidFill>
                  <a:srgbClr val="000000"/>
                </a:solidFill>
                <a:latin typeface="Trebuchet MS"/>
              </a:rPr>
              <a:t>	</a:t>
            </a:r>
            <a:r>
              <a:rPr b="1" lang="fr-FR" sz="2100">
                <a:solidFill>
                  <a:srgbClr val="000000"/>
                </a:solidFill>
                <a:latin typeface="Trebuchet MS"/>
              </a:rPr>
              <a:t>	</a:t>
            </a:r>
            <a:r>
              <a:rPr b="1" lang="fr-FR" sz="2100">
                <a:solidFill>
                  <a:srgbClr val="000000"/>
                </a:solidFill>
                <a:latin typeface="Trebuchet MS"/>
              </a:rPr>
              <a:t>padding: 10px 20px 30px 40px;</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1"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CSS3 - Couleurs</a:t>
            </a:r>
            <a:endParaRPr/>
          </a:p>
        </p:txBody>
      </p:sp>
      <p:sp>
        <p:nvSpPr>
          <p:cNvPr id="902"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RGBA – RGB Advanced</a:t>
            </a:r>
            <a:endParaRPr/>
          </a:p>
          <a:p>
            <a:pPr>
              <a:lnSpc>
                <a:spcPct val="100000"/>
              </a:lnSpc>
              <a:buSzPct val="25000"/>
              <a:buFont typeface="Arial"/>
              <a:buChar char="•"/>
            </a:pPr>
            <a:r>
              <a:rPr lang="fr-FR" sz="2100">
                <a:solidFill>
                  <a:srgbClr val="000000"/>
                </a:solidFill>
                <a:latin typeface="Trebuchet MS"/>
              </a:rPr>
              <a:t>HSLA –  HSL Advanced</a:t>
            </a:r>
            <a:endParaRPr/>
          </a:p>
          <a:p>
            <a:pPr>
              <a:lnSpc>
                <a:spcPct val="100000"/>
              </a:lnSpc>
              <a:buSzPct val="25000"/>
              <a:buFont typeface="Arial"/>
              <a:buChar char="•"/>
            </a:pPr>
            <a:r>
              <a:rPr lang="fr-FR" sz="2100">
                <a:solidFill>
                  <a:srgbClr val="000000"/>
                </a:solidFill>
                <a:latin typeface="Trebuchet MS"/>
              </a:rPr>
              <a:t>On gagne l’opacité</a:t>
            </a:r>
            <a:endParaRPr/>
          </a:p>
        </p:txBody>
      </p:sp>
      <p:sp>
        <p:nvSpPr>
          <p:cNvPr id="903"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1934567A-1D87-451E-8B12-3311A64C9188}" type="slidenum">
              <a:rPr b="1" lang="fr-FR" sz="1400">
                <a:solidFill>
                  <a:srgbClr val="000000"/>
                </a:solidFill>
                <a:latin typeface="Trebuchet MS"/>
              </a:rPr>
              <a:t>&lt;numéro&gt;</a:t>
            </a:fld>
            <a:endParaRPr/>
          </a:p>
        </p:txBody>
      </p:sp>
      <p:pic>
        <p:nvPicPr>
          <p:cNvPr id="904" name="Picture 2" descr=""/>
          <p:cNvPicPr/>
          <p:nvPr/>
        </p:nvPicPr>
        <p:blipFill>
          <a:blip r:embed="rId1"/>
          <a:stretch>
            <a:fillRect/>
          </a:stretch>
        </p:blipFill>
        <p:spPr>
          <a:xfrm>
            <a:off x="1403640" y="3357000"/>
            <a:ext cx="5884920" cy="893880"/>
          </a:xfrm>
          <a:prstGeom prst="rect">
            <a:avLst/>
          </a:prstGeom>
          <a:ln>
            <a:noFill/>
          </a:ln>
        </p:spPr>
      </p:pic>
      <p:pic>
        <p:nvPicPr>
          <p:cNvPr id="905" name="Picture 3" descr=""/>
          <p:cNvPicPr/>
          <p:nvPr/>
        </p:nvPicPr>
        <p:blipFill>
          <a:blip r:embed="rId2"/>
          <a:stretch>
            <a:fillRect/>
          </a:stretch>
        </p:blipFill>
        <p:spPr>
          <a:xfrm>
            <a:off x="1356840" y="4509000"/>
            <a:ext cx="5856480" cy="1027440"/>
          </a:xfrm>
          <a:prstGeom prst="rect">
            <a:avLst/>
          </a:prstGeom>
          <a:ln>
            <a:noFill/>
          </a:ln>
        </p:spPr>
      </p:pic>
      <p:pic>
        <p:nvPicPr>
          <p:cNvPr id="906" name="Picture 4" descr=""/>
          <p:cNvPicPr/>
          <p:nvPr/>
        </p:nvPicPr>
        <p:blipFill>
          <a:blip r:embed="rId3"/>
          <a:stretch>
            <a:fillRect/>
          </a:stretch>
        </p:blipFill>
        <p:spPr>
          <a:xfrm>
            <a:off x="5220000" y="1917000"/>
            <a:ext cx="2484720" cy="570240"/>
          </a:xfrm>
          <a:prstGeom prst="rect">
            <a:avLst/>
          </a:prstGeom>
          <a:ln>
            <a:noFill/>
          </a:ln>
        </p:spPr>
      </p:pic>
    </p:spTree>
  </p:cSld>
  <p:timing>
    <p:tnLst>
      <p:par>
        <p:cTn id="479" dur="indefinite" restart="never" nodeType="tmRoot">
          <p:childTnLst>
            <p:seq>
              <p:cTn id="480" nodeType="mainSeq"/>
              <p:prevCondLst>
                <p:cond delay="0" evt="onPrev">
                  <p:tgtEl>
                    <p:sldTgt/>
                  </p:tgtEl>
                </p:cond>
              </p:prevCondLst>
              <p:nextCondLst>
                <p:cond delay="0" evt="onNext">
                  <p:tgtEl>
                    <p:sldTgt/>
                  </p:tgtEl>
                </p:cond>
              </p:nextCondLst>
            </p:seq>
          </p:childTnLst>
        </p:cTn>
      </p:par>
    </p:tnLst>
  </p:timing>
</p:sld>
</file>

<file path=ppt/slides/slide2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7"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CSS3 - Resize</a:t>
            </a:r>
            <a:endParaRPr/>
          </a:p>
        </p:txBody>
      </p:sp>
      <p:sp>
        <p:nvSpPr>
          <p:cNvPr id="908"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Permet de retailler aisément des blocs</a:t>
            </a:r>
            <a:endParaRPr/>
          </a:p>
          <a:p>
            <a:pPr>
              <a:lnSpc>
                <a:spcPct val="100000"/>
              </a:lnSpc>
              <a:buSzPct val="25000"/>
              <a:buFont typeface="Arial"/>
              <a:buChar char="•"/>
            </a:pPr>
            <a:r>
              <a:rPr lang="fr-FR" sz="2100">
                <a:solidFill>
                  <a:srgbClr val="000000"/>
                </a:solidFill>
                <a:latin typeface="Trebuchet MS"/>
              </a:rPr>
              <a:t>Retaillable horizontalement ou verticalement</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SzPct val="25000"/>
              <a:buFont typeface="Arial"/>
              <a:buChar char="•"/>
            </a:pPr>
            <a:r>
              <a:rPr lang="fr-FR" sz="2100">
                <a:solidFill>
                  <a:srgbClr val="000000"/>
                </a:solidFill>
                <a:latin typeface="Trebuchet MS"/>
              </a:rPr>
              <a:t>Valeurs possibles:</a:t>
            </a:r>
            <a:endParaRPr/>
          </a:p>
          <a:p>
            <a:pPr lvl="1">
              <a:lnSpc>
                <a:spcPct val="100000"/>
              </a:lnSpc>
              <a:buFont typeface="Arial"/>
              <a:buChar char="•"/>
            </a:pPr>
            <a:r>
              <a:rPr lang="fr-FR" sz="2100">
                <a:solidFill>
                  <a:srgbClr val="000000"/>
                </a:solidFill>
                <a:latin typeface="Trebuchet MS"/>
              </a:rPr>
              <a:t>horizontal,</a:t>
            </a:r>
            <a:endParaRPr/>
          </a:p>
          <a:p>
            <a:pPr lvl="1">
              <a:lnSpc>
                <a:spcPct val="100000"/>
              </a:lnSpc>
              <a:buFont typeface="Arial"/>
              <a:buChar char="•"/>
            </a:pPr>
            <a:r>
              <a:rPr lang="fr-FR" sz="2100">
                <a:solidFill>
                  <a:srgbClr val="000000"/>
                </a:solidFill>
                <a:latin typeface="Trebuchet MS"/>
              </a:rPr>
              <a:t>vertical,</a:t>
            </a:r>
            <a:endParaRPr/>
          </a:p>
          <a:p>
            <a:pPr lvl="1">
              <a:lnSpc>
                <a:spcPct val="100000"/>
              </a:lnSpc>
              <a:buFont typeface="Arial"/>
              <a:buChar char="•"/>
            </a:pPr>
            <a:r>
              <a:rPr lang="fr-FR" sz="2100">
                <a:solidFill>
                  <a:srgbClr val="000000"/>
                </a:solidFill>
                <a:latin typeface="Trebuchet MS"/>
              </a:rPr>
              <a:t>both</a:t>
            </a:r>
            <a:endParaRPr/>
          </a:p>
        </p:txBody>
      </p:sp>
      <p:sp>
        <p:nvSpPr>
          <p:cNvPr id="909"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369B8BE0-B2A9-4FF2-87B3-2DAEE9F4A5C3}" type="slidenum">
              <a:rPr b="1" lang="fr-FR" sz="1400">
                <a:solidFill>
                  <a:srgbClr val="000000"/>
                </a:solidFill>
                <a:latin typeface="Trebuchet MS"/>
              </a:rPr>
              <a:t>&lt;numéro&gt;</a:t>
            </a:fld>
            <a:endParaRPr/>
          </a:p>
        </p:txBody>
      </p:sp>
      <p:pic>
        <p:nvPicPr>
          <p:cNvPr id="910" name="Picture 2" descr=""/>
          <p:cNvPicPr/>
          <p:nvPr/>
        </p:nvPicPr>
        <p:blipFill>
          <a:blip r:embed="rId1"/>
          <a:stretch>
            <a:fillRect/>
          </a:stretch>
        </p:blipFill>
        <p:spPr>
          <a:xfrm>
            <a:off x="1290240" y="2304000"/>
            <a:ext cx="5837400" cy="532080"/>
          </a:xfrm>
          <a:prstGeom prst="rect">
            <a:avLst/>
          </a:prstGeom>
          <a:ln>
            <a:noFill/>
          </a:ln>
        </p:spPr>
      </p:pic>
      <p:pic>
        <p:nvPicPr>
          <p:cNvPr id="911" name="Picture 3" descr=""/>
          <p:cNvPicPr/>
          <p:nvPr/>
        </p:nvPicPr>
        <p:blipFill>
          <a:blip r:embed="rId2"/>
          <a:stretch>
            <a:fillRect/>
          </a:stretch>
        </p:blipFill>
        <p:spPr>
          <a:xfrm>
            <a:off x="3331800" y="3096000"/>
            <a:ext cx="1779840" cy="989280"/>
          </a:xfrm>
          <a:prstGeom prst="rect">
            <a:avLst/>
          </a:prstGeom>
          <a:ln>
            <a:noFill/>
          </a:ln>
        </p:spPr>
      </p:pic>
    </p:spTree>
  </p:cSld>
  <p:timing>
    <p:tnLst>
      <p:par>
        <p:cTn id="481" dur="indefinite" restart="never" nodeType="tmRoot">
          <p:childTnLst>
            <p:seq>
              <p:cTn id="482" nodeType="mainSeq"/>
              <p:prevCondLst>
                <p:cond delay="0" evt="onPrev">
                  <p:tgtEl>
                    <p:sldTgt/>
                  </p:tgtEl>
                </p:cond>
              </p:prevCondLst>
              <p:nextCondLst>
                <p:cond delay="0" evt="onNext">
                  <p:tgtEl>
                    <p:sldTgt/>
                  </p:tgtEl>
                </p:cond>
              </p:nextCondLst>
            </p:seq>
          </p:childTnLst>
        </p:cTn>
      </p:par>
    </p:tnLst>
  </p:timing>
</p:sld>
</file>

<file path=ppt/slides/slide2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2"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Gestion multicolonnes</a:t>
            </a:r>
            <a:endParaRPr/>
          </a:p>
        </p:txBody>
      </p:sp>
      <p:sp>
        <p:nvSpPr>
          <p:cNvPr id="913"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Grâce à Css3 nous allons pouvoir forcer l’affichage d’un texte en plusieurs colonnes.</a:t>
            </a:r>
            <a:endParaRPr/>
          </a:p>
          <a:p>
            <a:pPr>
              <a:lnSpc>
                <a:spcPct val="100000"/>
              </a:lnSpc>
            </a:pPr>
            <a:endParaRPr/>
          </a:p>
          <a:p>
            <a:pPr lvl="1">
              <a:lnSpc>
                <a:spcPct val="100000"/>
              </a:lnSpc>
              <a:buFont typeface="Arial"/>
              <a:buChar char="•"/>
            </a:pPr>
            <a:r>
              <a:rPr lang="fr-FR" sz="2100">
                <a:solidFill>
                  <a:srgbClr val="000000"/>
                </a:solidFill>
                <a:latin typeface="Trebuchet MS"/>
              </a:rPr>
              <a:t>-webkit-column-count:4; nombre de colonnes</a:t>
            </a:r>
            <a:endParaRPr/>
          </a:p>
          <a:p>
            <a:pPr>
              <a:lnSpc>
                <a:spcPct val="100000"/>
              </a:lnSpc>
            </a:pPr>
            <a:endParaRPr/>
          </a:p>
          <a:p>
            <a:pPr lvl="1">
              <a:lnSpc>
                <a:spcPct val="100000"/>
              </a:lnSpc>
              <a:buFont typeface="Arial"/>
              <a:buChar char="•"/>
            </a:pPr>
            <a:r>
              <a:rPr lang="fr-FR" sz="2100">
                <a:solidFill>
                  <a:srgbClr val="000000"/>
                </a:solidFill>
                <a:latin typeface="Trebuchet MS"/>
              </a:rPr>
              <a:t>-webkit-column-gap:47px; espace entre les colonnes</a:t>
            </a:r>
            <a:endParaRPr/>
          </a:p>
          <a:p>
            <a:pPr>
              <a:lnSpc>
                <a:spcPct val="100000"/>
              </a:lnSpc>
            </a:pPr>
            <a:endParaRPr/>
          </a:p>
          <a:p>
            <a:pPr>
              <a:lnSpc>
                <a:spcPct val="100000"/>
              </a:lnSpc>
            </a:pPr>
            <a:endParaRPr/>
          </a:p>
        </p:txBody>
      </p:sp>
      <p:sp>
        <p:nvSpPr>
          <p:cNvPr id="914"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06D4A950-B1EE-4C11-80E7-FAFF0E00C0AA}" type="slidenum">
              <a:rPr b="1" lang="fr-FR" sz="1400">
                <a:solidFill>
                  <a:srgbClr val="000000"/>
                </a:solidFill>
                <a:latin typeface="Trebuchet MS"/>
              </a:rPr>
              <a:t>&lt;numéro&gt;</a:t>
            </a:fld>
            <a:endParaRPr/>
          </a:p>
        </p:txBody>
      </p:sp>
    </p:spTree>
  </p:cSld>
  <p:timing>
    <p:tnLst>
      <p:par>
        <p:cTn id="483" dur="indefinite" restart="never" nodeType="tmRoot">
          <p:childTnLst>
            <p:seq>
              <p:cTn id="484" nodeType="mainSeq"/>
              <p:prevCondLst>
                <p:cond delay="0" evt="onPrev">
                  <p:tgtEl>
                    <p:sldTgt/>
                  </p:tgtEl>
                </p:cond>
              </p:prevCondLst>
              <p:nextCondLst>
                <p:cond delay="0" evt="onNext">
                  <p:tgtEl>
                    <p:sldTgt/>
                  </p:tgtEl>
                </p:cond>
              </p:nextCondLst>
            </p:seq>
          </p:childTnLst>
        </p:cTn>
      </p:par>
    </p:tnLst>
  </p:timing>
</p:sld>
</file>

<file path=ppt/slides/slide2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5"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(suite)</a:t>
            </a:r>
            <a:endParaRPr/>
          </a:p>
        </p:txBody>
      </p:sp>
      <p:sp>
        <p:nvSpPr>
          <p:cNvPr id="916"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Les bordures de séparations : </a:t>
            </a:r>
            <a:endParaRPr/>
          </a:p>
          <a:p>
            <a:pPr>
              <a:lnSpc>
                <a:spcPct val="100000"/>
              </a:lnSpc>
            </a:pPr>
            <a:endParaRPr/>
          </a:p>
          <a:p>
            <a:pPr lvl="1">
              <a:lnSpc>
                <a:spcPct val="100000"/>
              </a:lnSpc>
              <a:buFont typeface="Arial"/>
              <a:buChar char="•"/>
            </a:pPr>
            <a:r>
              <a:rPr lang="fr-FR" sz="2100">
                <a:solidFill>
                  <a:srgbClr val="000000"/>
                </a:solidFill>
                <a:latin typeface="Trebuchet MS"/>
              </a:rPr>
              <a:t>webkit-column-rule-width:4px; taille de la bordure</a:t>
            </a:r>
            <a:endParaRPr/>
          </a:p>
          <a:p>
            <a:pPr>
              <a:lnSpc>
                <a:spcPct val="100000"/>
              </a:lnSpc>
            </a:pPr>
            <a:endParaRPr/>
          </a:p>
          <a:p>
            <a:pPr lvl="1">
              <a:lnSpc>
                <a:spcPct val="100000"/>
              </a:lnSpc>
              <a:buFont typeface="Arial"/>
              <a:buChar char="•"/>
            </a:pPr>
            <a:r>
              <a:rPr lang="fr-FR" sz="2100">
                <a:solidFill>
                  <a:srgbClr val="000000"/>
                </a:solidFill>
                <a:latin typeface="Trebuchet MS"/>
              </a:rPr>
              <a:t>-webkit-column-rule-color:#cbcefb; couleur de la bordure</a:t>
            </a:r>
            <a:endParaRPr/>
          </a:p>
          <a:p>
            <a:pPr>
              <a:lnSpc>
                <a:spcPct val="100000"/>
              </a:lnSpc>
            </a:pPr>
            <a:endParaRPr/>
          </a:p>
          <a:p>
            <a:pPr lvl="1">
              <a:lnSpc>
                <a:spcPct val="100000"/>
              </a:lnSpc>
              <a:buFont typeface="Arial"/>
              <a:buChar char="•"/>
            </a:pPr>
            <a:r>
              <a:rPr lang="fr-FR" sz="2100">
                <a:solidFill>
                  <a:srgbClr val="000000"/>
                </a:solidFill>
                <a:latin typeface="Trebuchet MS"/>
              </a:rPr>
              <a:t>-webkit-column-rule-style:dotted; style de la bordure</a:t>
            </a:r>
            <a:endParaRPr/>
          </a:p>
          <a:p>
            <a:pPr>
              <a:lnSpc>
                <a:spcPct val="100000"/>
              </a:lnSpc>
            </a:pPr>
            <a:endParaRPr/>
          </a:p>
          <a:p>
            <a:pPr>
              <a:lnSpc>
                <a:spcPct val="100000"/>
              </a:lnSpc>
            </a:pPr>
            <a:r>
              <a:rPr lang="fr-FR" sz="2100">
                <a:solidFill>
                  <a:srgbClr val="000000"/>
                </a:solidFill>
                <a:latin typeface="Trebuchet MS"/>
              </a:rPr>
              <a:t>Les types de bordure : solid, dotted, dashed, double, dashed, groove, ridge, inset, outset</a:t>
            </a:r>
            <a:endParaRPr/>
          </a:p>
        </p:txBody>
      </p:sp>
      <p:sp>
        <p:nvSpPr>
          <p:cNvPr id="917"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687CCDD7-2F27-4B2D-AF79-05E14A9173FA}" type="slidenum">
              <a:rPr b="1" lang="fr-FR" sz="1400">
                <a:solidFill>
                  <a:srgbClr val="000000"/>
                </a:solidFill>
                <a:latin typeface="Trebuchet MS"/>
              </a:rPr>
              <a:t>&lt;numéro&gt;</a:t>
            </a:fld>
            <a:endParaRPr/>
          </a:p>
        </p:txBody>
      </p:sp>
    </p:spTree>
  </p:cSld>
  <p:timing>
    <p:tnLst>
      <p:par>
        <p:cTn id="485" dur="indefinite" restart="never" nodeType="tmRoot">
          <p:childTnLst>
            <p:seq>
              <p:cTn id="486" nodeType="mainSeq"/>
              <p:prevCondLst>
                <p:cond delay="0" evt="onPrev">
                  <p:tgtEl>
                    <p:sldTgt/>
                  </p:tgtEl>
                </p:cond>
              </p:prevCondLst>
              <p:nextCondLst>
                <p:cond delay="0" evt="onNext">
                  <p:tgtEl>
                    <p:sldTgt/>
                  </p:tgtEl>
                </p:cond>
              </p:nextCondLst>
            </p:seq>
          </p:childTnLst>
        </p:cTn>
      </p:par>
    </p:tnLst>
  </p:timing>
</p:sld>
</file>

<file path=ppt/slides/slide2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8"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CSS3 – Inclure ses propres polices</a:t>
            </a:r>
            <a:endParaRPr/>
          </a:p>
        </p:txBody>
      </p:sp>
      <p:sp>
        <p:nvSpPr>
          <p:cNvPr id="919"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000">
                <a:solidFill>
                  <a:srgbClr val="000000"/>
                </a:solidFill>
                <a:latin typeface="Trebuchet MS"/>
              </a:rPr>
              <a:t>Va permettre d’arrêter de faire des titres en image =&gt; meilleur référencement</a:t>
            </a:r>
            <a:endParaRPr/>
          </a:p>
          <a:p>
            <a:pPr>
              <a:lnSpc>
                <a:spcPct val="100000"/>
              </a:lnSpc>
              <a:buSzPct val="25000"/>
              <a:buFont typeface="Arial"/>
              <a:buChar char="•"/>
            </a:pPr>
            <a:r>
              <a:rPr lang="fr-FR" sz="2000">
                <a:solidFill>
                  <a:srgbClr val="000000"/>
                </a:solidFill>
                <a:latin typeface="Trebuchet MS"/>
              </a:rPr>
              <a:t>Débuts de spécifications dans IE5</a:t>
            </a:r>
            <a:endParaRPr/>
          </a:p>
          <a:p>
            <a:pPr>
              <a:lnSpc>
                <a:spcPct val="100000"/>
              </a:lnSpc>
              <a:buSzPct val="25000"/>
              <a:buFont typeface="Arial"/>
              <a:buChar char="•"/>
            </a:pPr>
            <a:r>
              <a:rPr lang="fr-FR" sz="2000">
                <a:solidFill>
                  <a:srgbClr val="000000"/>
                </a:solidFill>
                <a:latin typeface="Trebuchet MS"/>
              </a:rPr>
              <a:t>Deux types de fichiers à licences différentes </a:t>
            </a:r>
            <a:endParaRPr/>
          </a:p>
          <a:p>
            <a:pPr lvl="1">
              <a:lnSpc>
                <a:spcPct val="100000"/>
              </a:lnSpc>
              <a:buFont typeface="Arial"/>
              <a:buChar char="•"/>
            </a:pPr>
            <a:r>
              <a:rPr lang="fr-FR" sz="2000">
                <a:solidFill>
                  <a:srgbClr val="000000"/>
                </a:solidFill>
                <a:latin typeface="Trebuchet MS"/>
              </a:rPr>
              <a:t>OpenType (.otf)</a:t>
            </a:r>
            <a:endParaRPr/>
          </a:p>
          <a:p>
            <a:pPr lvl="1">
              <a:lnSpc>
                <a:spcPct val="100000"/>
              </a:lnSpc>
              <a:buFont typeface="Arial"/>
              <a:buChar char="•"/>
            </a:pPr>
            <a:r>
              <a:rPr lang="fr-FR" sz="2000">
                <a:solidFill>
                  <a:srgbClr val="000000"/>
                </a:solidFill>
                <a:latin typeface="Trebuchet MS"/>
              </a:rPr>
              <a:t>TrueType (.ttf)</a:t>
            </a:r>
            <a:endParaRPr/>
          </a:p>
          <a:p>
            <a:pPr>
              <a:lnSpc>
                <a:spcPct val="100000"/>
              </a:lnSpc>
              <a:buSzPct val="25000"/>
              <a:buFont typeface="Arial"/>
              <a:buChar char="•"/>
            </a:pPr>
            <a:r>
              <a:rPr lang="fr-FR" sz="2000">
                <a:solidFill>
                  <a:srgbClr val="000000"/>
                </a:solidFill>
                <a:latin typeface="Trebuchet MS"/>
              </a:rPr>
              <a:t>Attention aux tailles, une font peut peser plus d’1Mo (taille supérieure, référencement inférieur)</a:t>
            </a:r>
            <a:endParaRPr/>
          </a:p>
          <a:p>
            <a:pPr>
              <a:lnSpc>
                <a:spcPct val="100000"/>
              </a:lnSpc>
              <a:buSzPct val="25000"/>
              <a:buFont typeface="Arial"/>
              <a:buChar char="•"/>
            </a:pPr>
            <a:r>
              <a:rPr lang="fr-FR" sz="2000">
                <a:solidFill>
                  <a:srgbClr val="000000"/>
                </a:solidFill>
                <a:latin typeface="Trebuchet MS"/>
              </a:rPr>
              <a:t>Pour l’utiliser , @font-face</a:t>
            </a:r>
            <a:endParaRPr/>
          </a:p>
          <a:p>
            <a:pPr>
              <a:lnSpc>
                <a:spcPct val="100000"/>
              </a:lnSpc>
            </a:pPr>
            <a:endParaRPr/>
          </a:p>
          <a:p>
            <a:pPr>
              <a:lnSpc>
                <a:spcPct val="100000"/>
              </a:lnSpc>
            </a:pPr>
            <a:endParaRPr/>
          </a:p>
        </p:txBody>
      </p:sp>
      <p:sp>
        <p:nvSpPr>
          <p:cNvPr id="920"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BB5DAD83-6253-48A4-9A70-49D632CD6F0A}" type="slidenum">
              <a:rPr b="1" lang="fr-FR" sz="1400">
                <a:solidFill>
                  <a:srgbClr val="000000"/>
                </a:solidFill>
                <a:latin typeface="Trebuchet MS"/>
              </a:rPr>
              <a:t>&lt;numéro&gt;</a:t>
            </a:fld>
            <a:endParaRPr/>
          </a:p>
        </p:txBody>
      </p:sp>
      <p:pic>
        <p:nvPicPr>
          <p:cNvPr id="921" name="Picture 2" descr=""/>
          <p:cNvPicPr/>
          <p:nvPr/>
        </p:nvPicPr>
        <p:blipFill>
          <a:blip r:embed="rId1"/>
          <a:stretch>
            <a:fillRect/>
          </a:stretch>
        </p:blipFill>
        <p:spPr>
          <a:xfrm>
            <a:off x="1043640" y="5301360"/>
            <a:ext cx="2751120" cy="789120"/>
          </a:xfrm>
          <a:prstGeom prst="rect">
            <a:avLst/>
          </a:prstGeom>
          <a:ln>
            <a:noFill/>
          </a:ln>
        </p:spPr>
      </p:pic>
      <p:pic>
        <p:nvPicPr>
          <p:cNvPr id="922" name="Picture 3" descr=""/>
          <p:cNvPicPr/>
          <p:nvPr/>
        </p:nvPicPr>
        <p:blipFill>
          <a:blip r:embed="rId2"/>
          <a:stretch>
            <a:fillRect/>
          </a:stretch>
        </p:blipFill>
        <p:spPr>
          <a:xfrm>
            <a:off x="4572000" y="5301360"/>
            <a:ext cx="3132360" cy="665280"/>
          </a:xfrm>
          <a:prstGeom prst="rect">
            <a:avLst/>
          </a:prstGeom>
          <a:ln>
            <a:noFill/>
          </a:ln>
        </p:spPr>
      </p:pic>
    </p:spTree>
  </p:cSld>
  <p:timing>
    <p:tnLst>
      <p:par>
        <p:cTn id="487" dur="indefinite" restart="never" nodeType="tmRoot">
          <p:childTnLst>
            <p:seq>
              <p:cTn id="488" nodeType="mainSeq"/>
              <p:prevCondLst>
                <p:cond delay="0" evt="onPrev">
                  <p:tgtEl>
                    <p:sldTgt/>
                  </p:tgtEl>
                </p:cond>
              </p:prevCondLst>
              <p:nextCondLst>
                <p:cond delay="0" evt="onNext">
                  <p:tgtEl>
                    <p:sldTgt/>
                  </p:tgtEl>
                </p:cond>
              </p:nextCondLst>
            </p:seq>
          </p:childTnLst>
        </p:cTn>
      </p:par>
    </p:tnLst>
  </p:timing>
</p:sld>
</file>

<file path=ppt/slides/slide2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3"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CSS3 – Inclure ses propres polices</a:t>
            </a:r>
            <a:endParaRPr/>
          </a:p>
        </p:txBody>
      </p:sp>
      <p:sp>
        <p:nvSpPr>
          <p:cNvPr id="924"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b="1" lang="fr-FR" sz="2000">
                <a:solidFill>
                  <a:srgbClr val="000000"/>
                </a:solidFill>
                <a:latin typeface="Trebuchet MS"/>
              </a:rPr>
              <a:t>Safari</a:t>
            </a:r>
            <a:r>
              <a:rPr lang="fr-FR" sz="2000">
                <a:solidFill>
                  <a:srgbClr val="000000"/>
                </a:solidFill>
                <a:latin typeface="Trebuchet MS"/>
              </a:rPr>
              <a:t> : TTF et OTF</a:t>
            </a:r>
            <a:endParaRPr/>
          </a:p>
          <a:p>
            <a:pPr>
              <a:lnSpc>
                <a:spcPct val="100000"/>
              </a:lnSpc>
              <a:buSzPct val="25000"/>
              <a:buFont typeface="Arial"/>
              <a:buChar char="•"/>
            </a:pPr>
            <a:r>
              <a:rPr b="1" lang="fr-FR" sz="2000">
                <a:solidFill>
                  <a:srgbClr val="000000"/>
                </a:solidFill>
                <a:latin typeface="Trebuchet MS"/>
              </a:rPr>
              <a:t>Chrome</a:t>
            </a:r>
            <a:r>
              <a:rPr lang="fr-FR" sz="2000">
                <a:solidFill>
                  <a:srgbClr val="000000"/>
                </a:solidFill>
                <a:latin typeface="Trebuchet MS"/>
              </a:rPr>
              <a:t> : TTF et OTF</a:t>
            </a:r>
            <a:endParaRPr/>
          </a:p>
          <a:p>
            <a:pPr>
              <a:lnSpc>
                <a:spcPct val="100000"/>
              </a:lnSpc>
              <a:buSzPct val="25000"/>
              <a:buFont typeface="Arial"/>
              <a:buChar char="•"/>
            </a:pPr>
            <a:r>
              <a:rPr b="1" lang="fr-FR" sz="2000">
                <a:solidFill>
                  <a:srgbClr val="000000"/>
                </a:solidFill>
                <a:latin typeface="Trebuchet MS"/>
              </a:rPr>
              <a:t>Firefox</a:t>
            </a:r>
            <a:r>
              <a:rPr lang="fr-FR" sz="2000">
                <a:solidFill>
                  <a:srgbClr val="000000"/>
                </a:solidFill>
                <a:latin typeface="Trebuchet MS"/>
              </a:rPr>
              <a:t> : TTF et OTF)</a:t>
            </a:r>
            <a:endParaRPr/>
          </a:p>
          <a:p>
            <a:pPr>
              <a:lnSpc>
                <a:spcPct val="100000"/>
              </a:lnSpc>
              <a:buSzPct val="25000"/>
              <a:buFont typeface="Arial"/>
              <a:buChar char="•"/>
            </a:pPr>
            <a:r>
              <a:rPr b="1" lang="fr-FR" sz="2000">
                <a:solidFill>
                  <a:srgbClr val="000000"/>
                </a:solidFill>
                <a:latin typeface="Trebuchet MS"/>
              </a:rPr>
              <a:t>Opéra</a:t>
            </a:r>
            <a:r>
              <a:rPr lang="fr-FR" sz="2000">
                <a:solidFill>
                  <a:srgbClr val="000000"/>
                </a:solidFill>
                <a:latin typeface="Trebuchet MS"/>
              </a:rPr>
              <a:t> : TTF, OTF et SVG (format propriétaire Mac OS)</a:t>
            </a:r>
            <a:endParaRPr/>
          </a:p>
          <a:p>
            <a:pPr>
              <a:lnSpc>
                <a:spcPct val="100000"/>
              </a:lnSpc>
              <a:buSzPct val="25000"/>
              <a:buFont typeface="Arial"/>
              <a:buChar char="•"/>
            </a:pPr>
            <a:r>
              <a:rPr b="1" lang="fr-FR" sz="2000">
                <a:solidFill>
                  <a:srgbClr val="000000"/>
                </a:solidFill>
                <a:latin typeface="Trebuchet MS"/>
              </a:rPr>
              <a:t>Internet Explorer</a:t>
            </a:r>
            <a:r>
              <a:rPr lang="fr-FR" sz="2000">
                <a:solidFill>
                  <a:srgbClr val="000000"/>
                </a:solidFill>
                <a:latin typeface="Trebuchet MS"/>
              </a:rPr>
              <a:t> (avant la ie9): EOT</a:t>
            </a:r>
            <a:endParaRPr/>
          </a:p>
          <a:p>
            <a:pPr>
              <a:lnSpc>
                <a:spcPct val="100000"/>
              </a:lnSpc>
            </a:pPr>
            <a:endParaRPr/>
          </a:p>
          <a:p>
            <a:pPr>
              <a:lnSpc>
                <a:spcPct val="100000"/>
              </a:lnSpc>
              <a:buSzPct val="25000"/>
              <a:buFont typeface="Arial"/>
              <a:buChar char="•"/>
            </a:pPr>
            <a:r>
              <a:rPr lang="fr-FR" sz="2000">
                <a:solidFill>
                  <a:srgbClr val="000000"/>
                </a:solidFill>
                <a:latin typeface="Trebuchet MS"/>
              </a:rPr>
              <a:t>Ajoutons la font « Zenda » </a:t>
            </a:r>
            <a:endParaRPr/>
          </a:p>
          <a:p>
            <a:pPr>
              <a:lnSpc>
                <a:spcPct val="100000"/>
              </a:lnSpc>
            </a:pPr>
            <a:r>
              <a:rPr lang="fr-FR" sz="2000">
                <a:solidFill>
                  <a:srgbClr val="000000"/>
                </a:solidFill>
                <a:latin typeface="Trebuchet MS"/>
              </a:rPr>
              <a:t>au style pro-gothique: </a:t>
            </a:r>
            <a:endParaRPr/>
          </a:p>
        </p:txBody>
      </p:sp>
      <p:sp>
        <p:nvSpPr>
          <p:cNvPr id="925"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D5E0A79F-0A7D-4DF7-AC06-8629015D6D1C}" type="slidenum">
              <a:rPr b="1" lang="fr-FR" sz="1400">
                <a:solidFill>
                  <a:srgbClr val="000000"/>
                </a:solidFill>
                <a:latin typeface="Trebuchet MS"/>
              </a:rPr>
              <a:t>&lt;numéro&gt;</a:t>
            </a:fld>
            <a:endParaRPr/>
          </a:p>
        </p:txBody>
      </p:sp>
      <p:pic>
        <p:nvPicPr>
          <p:cNvPr id="926" name="Picture 2" descr=""/>
          <p:cNvPicPr/>
          <p:nvPr/>
        </p:nvPicPr>
        <p:blipFill>
          <a:blip r:embed="rId1"/>
          <a:stretch>
            <a:fillRect/>
          </a:stretch>
        </p:blipFill>
        <p:spPr>
          <a:xfrm>
            <a:off x="1691640" y="5343120"/>
            <a:ext cx="932040" cy="532080"/>
          </a:xfrm>
          <a:prstGeom prst="rect">
            <a:avLst/>
          </a:prstGeom>
          <a:ln>
            <a:noFill/>
          </a:ln>
        </p:spPr>
      </p:pic>
      <p:pic>
        <p:nvPicPr>
          <p:cNvPr id="927" name="Picture 3" descr=""/>
          <p:cNvPicPr/>
          <p:nvPr/>
        </p:nvPicPr>
        <p:blipFill>
          <a:blip r:embed="rId2"/>
          <a:stretch>
            <a:fillRect/>
          </a:stretch>
        </p:blipFill>
        <p:spPr>
          <a:xfrm>
            <a:off x="5004000" y="3429000"/>
            <a:ext cx="3711960" cy="2878920"/>
          </a:xfrm>
          <a:prstGeom prst="rect">
            <a:avLst/>
          </a:prstGeom>
          <a:ln>
            <a:noFill/>
          </a:ln>
        </p:spPr>
      </p:pic>
    </p:spTree>
  </p:cSld>
  <p:timing>
    <p:tnLst>
      <p:par>
        <p:cTn id="489" dur="indefinite" restart="never" nodeType="tmRoot">
          <p:childTnLst>
            <p:seq>
              <p:cTn id="490" nodeType="mainSeq"/>
              <p:prevCondLst>
                <p:cond delay="0" evt="onPrev">
                  <p:tgtEl>
                    <p:sldTgt/>
                  </p:tgtEl>
                </p:cond>
              </p:prevCondLst>
              <p:nextCondLst>
                <p:cond delay="0" evt="onNext">
                  <p:tgtEl>
                    <p:sldTgt/>
                  </p:tgtEl>
                </p:cond>
              </p:nextCondLst>
            </p:seq>
          </p:childTnLst>
        </p:cTn>
      </p:par>
    </p:tnLst>
  </p:timing>
</p:sld>
</file>

<file path=ppt/slides/slide2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8" name="CustomShape 1"/>
          <p:cNvSpPr/>
          <p:nvPr/>
        </p:nvSpPr>
        <p:spPr>
          <a:xfrm>
            <a:off x="1447200" y="115200"/>
            <a:ext cx="7133760" cy="963360"/>
          </a:xfrm>
          <a:prstGeom prst="rect">
            <a:avLst/>
          </a:prstGeom>
          <a:noFill/>
          <a:ln>
            <a:noFill/>
          </a:ln>
        </p:spPr>
        <p:txBody>
          <a:bodyPr lIns="90000" rIns="90000" tIns="45000" bIns="45000" anchor="b"/>
          <a:p>
            <a:r>
              <a:rPr b="1" lang="fr-FR" sz="2800">
                <a:solidFill>
                  <a:srgbClr val="000000"/>
                </a:solidFill>
                <a:latin typeface="Trebuchet MS"/>
              </a:rPr>
              <a:t>Les nouveaux sélecteurs</a:t>
            </a:r>
            <a:endParaRPr/>
          </a:p>
          <a:p>
            <a:pPr>
              <a:lnSpc>
                <a:spcPct val="100000"/>
              </a:lnSpc>
            </a:pPr>
            <a:r>
              <a:rPr b="1" lang="fr-FR" sz="2800">
                <a:solidFill>
                  <a:srgbClr val="000000"/>
                </a:solidFill>
                <a:latin typeface="Trebuchet MS"/>
              </a:rPr>
              <a:t>Les pseudo-classes</a:t>
            </a:r>
            <a:endParaRPr/>
          </a:p>
        </p:txBody>
      </p:sp>
      <p:sp>
        <p:nvSpPr>
          <p:cNvPr id="929"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b="1" lang="fr-FR" sz="2100">
                <a:solidFill>
                  <a:srgbClr val="000000"/>
                </a:solidFill>
                <a:latin typeface="Trebuchet MS"/>
              </a:rPr>
              <a:t>:nth-child(</a:t>
            </a:r>
            <a:r>
              <a:rPr b="1" i="1" lang="fr-FR" sz="2100">
                <a:solidFill>
                  <a:srgbClr val="000000"/>
                </a:solidFill>
                <a:latin typeface="Trebuchet MS"/>
              </a:rPr>
              <a:t>expression</a:t>
            </a:r>
            <a:r>
              <a:rPr b="1" lang="fr-FR" sz="2100">
                <a:solidFill>
                  <a:srgbClr val="000000"/>
                </a:solidFill>
                <a:latin typeface="Trebuchet MS"/>
              </a:rPr>
              <a:t>)</a:t>
            </a:r>
            <a:endParaRPr/>
          </a:p>
          <a:p>
            <a:pPr lvl="1">
              <a:lnSpc>
                <a:spcPct val="100000"/>
              </a:lnSpc>
              <a:buFont typeface="Arial"/>
              <a:buChar char="•"/>
            </a:pPr>
            <a:r>
              <a:rPr lang="fr-FR" sz="2100">
                <a:solidFill>
                  <a:srgbClr val="000000"/>
                </a:solidFill>
                <a:latin typeface="Trebuchet MS"/>
              </a:rPr>
              <a:t>Ce sélecteur permet de cibler tous les éléments en se basant sur leurs positions dans la liste des enfants de leurs parents.</a:t>
            </a:r>
            <a:endParaRPr/>
          </a:p>
          <a:p>
            <a:pPr>
              <a:lnSpc>
                <a:spcPct val="100000"/>
              </a:lnSpc>
            </a:pPr>
            <a:endParaRPr/>
          </a:p>
          <a:p>
            <a:pPr lvl="1">
              <a:lnSpc>
                <a:spcPct val="100000"/>
              </a:lnSpc>
              <a:buFont typeface="Arial"/>
              <a:buChar char="•"/>
            </a:pPr>
            <a:r>
              <a:rPr i="1" lang="fr-FR" sz="2100">
                <a:solidFill>
                  <a:srgbClr val="000000"/>
                </a:solidFill>
                <a:latin typeface="Trebuchet MS"/>
              </a:rPr>
              <a:t>expression</a:t>
            </a:r>
            <a:r>
              <a:rPr lang="fr-FR" sz="2100">
                <a:solidFill>
                  <a:srgbClr val="000000"/>
                </a:solidFill>
                <a:latin typeface="Trebuchet MS"/>
              </a:rPr>
              <a:t> peut être un nombre, une expression numérique ou un mot clé tel que "odd" ou "even".</a:t>
            </a:r>
            <a:endParaRPr/>
          </a:p>
          <a:p>
            <a:pPr>
              <a:lnSpc>
                <a:spcPct val="100000"/>
              </a:lnSpc>
            </a:pPr>
            <a:endParaRPr/>
          </a:p>
          <a:p>
            <a:pPr lvl="1">
              <a:lnSpc>
                <a:spcPct val="100000"/>
              </a:lnSpc>
              <a:buFont typeface="Arial"/>
              <a:buChar char="•"/>
            </a:pPr>
            <a:r>
              <a:rPr lang="fr-FR" sz="2100">
                <a:solidFill>
                  <a:srgbClr val="000000"/>
                </a:solidFill>
                <a:latin typeface="Trebuchet MS"/>
              </a:rPr>
              <a:t>.MaTable tr:nth-child(even)   tous les enfants aux numéros pairs</a:t>
            </a:r>
            <a:endParaRPr/>
          </a:p>
        </p:txBody>
      </p:sp>
      <p:sp>
        <p:nvSpPr>
          <p:cNvPr id="930"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3D722DFB-E939-4C03-AC16-0AD5287447A5}" type="slidenum">
              <a:rPr b="1" lang="fr-FR" sz="1400">
                <a:solidFill>
                  <a:srgbClr val="000000"/>
                </a:solidFill>
                <a:latin typeface="Trebuchet MS"/>
              </a:rPr>
              <a:t>&lt;numéro&gt;</a:t>
            </a:fld>
            <a:endParaRPr/>
          </a:p>
        </p:txBody>
      </p:sp>
    </p:spTree>
  </p:cSld>
  <p:timing>
    <p:tnLst>
      <p:par>
        <p:cTn id="491" dur="indefinite" restart="never" nodeType="tmRoot">
          <p:childTnLst>
            <p:seq>
              <p:cTn id="492" nodeType="mainSeq"/>
              <p:prevCondLst>
                <p:cond delay="0" evt="onPrev">
                  <p:tgtEl>
                    <p:sldTgt/>
                  </p:tgtEl>
                </p:cond>
              </p:prevCondLst>
              <p:nextCondLst>
                <p:cond delay="0" evt="onNext">
                  <p:tgtEl>
                    <p:sldTgt/>
                  </p:tgtEl>
                </p:cond>
              </p:nextCondLst>
            </p:seq>
          </p:childTnLst>
        </p:cTn>
      </p:par>
    </p:tnLst>
  </p:timing>
</p:sld>
</file>

<file path=ppt/slides/slide2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1"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(suite)</a:t>
            </a:r>
            <a:endParaRPr/>
          </a:p>
        </p:txBody>
      </p:sp>
      <p:sp>
        <p:nvSpPr>
          <p:cNvPr id="932"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b="1" lang="fr-FR" sz="2100">
                <a:solidFill>
                  <a:srgbClr val="000000"/>
                </a:solidFill>
                <a:latin typeface="Trebuchet MS"/>
              </a:rPr>
              <a:t>:nth-last-child(</a:t>
            </a:r>
            <a:r>
              <a:rPr b="1" i="1" lang="fr-FR" sz="2100">
                <a:solidFill>
                  <a:srgbClr val="000000"/>
                </a:solidFill>
                <a:latin typeface="Trebuchet MS"/>
              </a:rPr>
              <a:t>expression</a:t>
            </a:r>
            <a:r>
              <a:rPr b="1" lang="fr-FR" sz="2100">
                <a:solidFill>
                  <a:srgbClr val="000000"/>
                </a:solidFill>
                <a:latin typeface="Trebuchet MS"/>
              </a:rPr>
              <a:t>)</a:t>
            </a:r>
            <a:endParaRPr/>
          </a:p>
          <a:p>
            <a:pPr lvl="1">
              <a:lnSpc>
                <a:spcPct val="100000"/>
              </a:lnSpc>
              <a:buFont typeface="Arial"/>
              <a:buChar char="•"/>
            </a:pPr>
            <a:r>
              <a:rPr lang="fr-FR" sz="2100">
                <a:solidFill>
                  <a:srgbClr val="000000"/>
                </a:solidFill>
                <a:latin typeface="Trebuchet MS"/>
              </a:rPr>
              <a:t>Ce sélecteur accepte les mêmes arguments que :nth-child() et correspond au dernier enfant d'un élément parent.</a:t>
            </a:r>
            <a:endParaRPr/>
          </a:p>
          <a:p>
            <a:pPr>
              <a:lnSpc>
                <a:spcPct val="100000"/>
              </a:lnSpc>
            </a:pPr>
            <a:endParaRPr/>
          </a:p>
          <a:p>
            <a:pPr lvl="1">
              <a:lnSpc>
                <a:spcPct val="100000"/>
              </a:lnSpc>
              <a:buFont typeface="Arial"/>
              <a:buChar char="•"/>
            </a:pPr>
            <a:r>
              <a:rPr lang="fr-FR" sz="2100">
                <a:solidFill>
                  <a:srgbClr val="000000"/>
                </a:solidFill>
                <a:latin typeface="Trebuchet MS"/>
              </a:rPr>
              <a:t>C'est le même principe que le :nth-child() sauf que l'on part de la fin.</a:t>
            </a:r>
            <a:endParaRPr/>
          </a:p>
          <a:p>
            <a:pPr>
              <a:lnSpc>
                <a:spcPct val="100000"/>
              </a:lnSpc>
            </a:pPr>
            <a:endParaRPr/>
          </a:p>
          <a:p>
            <a:pPr>
              <a:lnSpc>
                <a:spcPct val="100000"/>
              </a:lnSpc>
            </a:pPr>
            <a:r>
              <a:rPr lang="fr-FR" sz="2100">
                <a:solidFill>
                  <a:srgbClr val="000000"/>
                </a:solidFill>
                <a:latin typeface="Trebuchet MS"/>
              </a:rPr>
              <a:t>.MaTable tr:nth-last-child(7)   l'enfant numéro 7 en partant de la fin.</a:t>
            </a:r>
            <a:endParaRPr/>
          </a:p>
          <a:p>
            <a:pPr>
              <a:lnSpc>
                <a:spcPct val="100000"/>
              </a:lnSpc>
            </a:pPr>
            <a:endParaRPr/>
          </a:p>
          <a:p>
            <a:pPr>
              <a:lnSpc>
                <a:spcPct val="100000"/>
              </a:lnSpc>
            </a:pPr>
            <a:endParaRPr/>
          </a:p>
        </p:txBody>
      </p:sp>
      <p:sp>
        <p:nvSpPr>
          <p:cNvPr id="933"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E0CDAB19-DB26-48A8-970F-1F84037E4FB3}" type="slidenum">
              <a:rPr b="1" lang="fr-FR" sz="1400">
                <a:solidFill>
                  <a:srgbClr val="000000"/>
                </a:solidFill>
                <a:latin typeface="Trebuchet MS"/>
              </a:rPr>
              <a:t>&lt;numéro&gt;</a:t>
            </a:fld>
            <a:endParaRPr/>
          </a:p>
        </p:txBody>
      </p:sp>
    </p:spTree>
  </p:cSld>
  <p:timing>
    <p:tnLst>
      <p:par>
        <p:cTn id="493" dur="indefinite" restart="never" nodeType="tmRoot">
          <p:childTnLst>
            <p:seq>
              <p:cTn id="494" nodeType="mainSeq"/>
              <p:prevCondLst>
                <p:cond delay="0" evt="onPrev">
                  <p:tgtEl>
                    <p:sldTgt/>
                  </p:tgtEl>
                </p:cond>
              </p:prevCondLst>
              <p:nextCondLst>
                <p:cond delay="0" evt="onNext">
                  <p:tgtEl>
                    <p:sldTgt/>
                  </p:tgtEl>
                </p:cond>
              </p:nextCondLst>
            </p:seq>
          </p:childTnLst>
        </p:cTn>
      </p:par>
    </p:tnLst>
  </p:timing>
</p:sld>
</file>

<file path=ppt/slides/slide2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4"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(suite)</a:t>
            </a:r>
            <a:endParaRPr/>
          </a:p>
        </p:txBody>
      </p:sp>
      <p:sp>
        <p:nvSpPr>
          <p:cNvPr id="935"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b="1" lang="fr-FR" sz="2100">
                <a:solidFill>
                  <a:srgbClr val="000000"/>
                </a:solidFill>
                <a:latin typeface="Trebuchet MS"/>
              </a:rPr>
              <a:t>:only-child</a:t>
            </a:r>
            <a:endParaRPr/>
          </a:p>
          <a:p>
            <a:pPr lvl="1">
              <a:lnSpc>
                <a:spcPct val="100000"/>
              </a:lnSpc>
              <a:buFont typeface="Arial"/>
              <a:buChar char="•"/>
            </a:pPr>
            <a:r>
              <a:rPr lang="fr-FR" sz="2100">
                <a:solidFill>
                  <a:srgbClr val="000000"/>
                </a:solidFill>
                <a:latin typeface="Trebuchet MS"/>
              </a:rPr>
              <a:t>Correspond a un élément qui n’a aucun frère</a:t>
            </a:r>
            <a:endParaRPr/>
          </a:p>
          <a:p>
            <a:pPr>
              <a:lnSpc>
                <a:spcPct val="100000"/>
              </a:lnSpc>
            </a:pPr>
            <a:endParaRPr/>
          </a:p>
          <a:p>
            <a:pPr>
              <a:lnSpc>
                <a:spcPct val="100000"/>
              </a:lnSpc>
              <a:buSzPct val="25000"/>
              <a:buFont typeface="Arial"/>
              <a:buChar char="•"/>
            </a:pPr>
            <a:r>
              <a:rPr b="1" lang="fr-FR" sz="2100">
                <a:solidFill>
                  <a:srgbClr val="000000"/>
                </a:solidFill>
                <a:latin typeface="Trebuchet MS"/>
              </a:rPr>
              <a:t>:checked</a:t>
            </a:r>
            <a:endParaRPr/>
          </a:p>
          <a:p>
            <a:pPr lvl="1">
              <a:lnSpc>
                <a:spcPct val="100000"/>
              </a:lnSpc>
              <a:buFont typeface="Arial"/>
              <a:buChar char="•"/>
            </a:pPr>
            <a:r>
              <a:rPr lang="fr-FR" sz="2100">
                <a:solidFill>
                  <a:srgbClr val="000000"/>
                </a:solidFill>
                <a:latin typeface="Trebuchet MS"/>
              </a:rPr>
              <a:t>Correspond aux éléments cochés d’un formulaire</a:t>
            </a:r>
            <a:endParaRPr/>
          </a:p>
          <a:p>
            <a:pPr>
              <a:lnSpc>
                <a:spcPct val="100000"/>
              </a:lnSpc>
            </a:pPr>
            <a:endParaRPr/>
          </a:p>
          <a:p>
            <a:pPr>
              <a:lnSpc>
                <a:spcPct val="100000"/>
              </a:lnSpc>
              <a:buSzPct val="25000"/>
              <a:buFont typeface="Arial"/>
              <a:buChar char="•"/>
            </a:pPr>
            <a:r>
              <a:rPr b="1" lang="fr-FR" sz="2100">
                <a:solidFill>
                  <a:srgbClr val="000000"/>
                </a:solidFill>
                <a:latin typeface="Trebuchet MS"/>
              </a:rPr>
              <a:t>:empty</a:t>
            </a:r>
            <a:endParaRPr/>
          </a:p>
          <a:p>
            <a:pPr lvl="1">
              <a:lnSpc>
                <a:spcPct val="100000"/>
              </a:lnSpc>
              <a:buFont typeface="Arial"/>
              <a:buChar char="•"/>
            </a:pPr>
            <a:r>
              <a:rPr lang="fr-FR" sz="2100">
                <a:solidFill>
                  <a:srgbClr val="000000"/>
                </a:solidFill>
                <a:latin typeface="Trebuchet MS"/>
              </a:rPr>
              <a:t>Correspond a un élément qui n’a pas d’enfants</a:t>
            </a:r>
            <a:endParaRPr/>
          </a:p>
        </p:txBody>
      </p:sp>
      <p:sp>
        <p:nvSpPr>
          <p:cNvPr id="936"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F794BFD9-7DEB-4E09-91FF-A2A527BA8AA7}" type="slidenum">
              <a:rPr b="1" lang="fr-FR" sz="1400">
                <a:solidFill>
                  <a:srgbClr val="000000"/>
                </a:solidFill>
                <a:latin typeface="Trebuchet MS"/>
              </a:rPr>
              <a:t>&lt;numéro&gt;</a:t>
            </a:fld>
            <a:endParaRPr/>
          </a:p>
        </p:txBody>
      </p:sp>
    </p:spTree>
  </p:cSld>
  <p:timing>
    <p:tnLst>
      <p:par>
        <p:cTn id="495" dur="indefinite" restart="never" nodeType="tmRoot">
          <p:childTnLst>
            <p:seq>
              <p:cTn id="496" nodeType="mainSeq"/>
              <p:prevCondLst>
                <p:cond delay="0" evt="onPrev">
                  <p:tgtEl>
                    <p:sldTgt/>
                  </p:tgtEl>
                </p:cond>
              </p:prevCondLst>
              <p:nextCondLst>
                <p:cond delay="0" evt="onNext">
                  <p:tgtEl>
                    <p:sldTgt/>
                  </p:tgtEl>
                </p:cond>
              </p:nextCondLst>
            </p:seq>
          </p:childTnLst>
        </p:cTn>
      </p:par>
    </p:tnLst>
  </p:timing>
</p:sld>
</file>

<file path=ppt/slides/slide2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7"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Les Media Queries</a:t>
            </a:r>
            <a:endParaRPr/>
          </a:p>
        </p:txBody>
      </p:sp>
      <p:sp>
        <p:nvSpPr>
          <p:cNvPr id="938"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Objectif :</a:t>
            </a:r>
            <a:endParaRPr/>
          </a:p>
          <a:p>
            <a:pPr>
              <a:lnSpc>
                <a:spcPct val="100000"/>
              </a:lnSpc>
            </a:pPr>
            <a:endParaRPr/>
          </a:p>
          <a:p>
            <a:pPr lvl="1">
              <a:lnSpc>
                <a:spcPct val="100000"/>
              </a:lnSpc>
              <a:buFont typeface="Arial"/>
              <a:buChar char="•"/>
            </a:pPr>
            <a:r>
              <a:rPr lang="fr-FR" sz="2100">
                <a:solidFill>
                  <a:srgbClr val="000000"/>
                </a:solidFill>
                <a:latin typeface="Trebuchet MS"/>
              </a:rPr>
              <a:t>Adapter le style css de la page en fonction du type de média utilisé par l’utilisateur.</a:t>
            </a:r>
            <a:endParaRPr/>
          </a:p>
          <a:p>
            <a:pPr>
              <a:lnSpc>
                <a:spcPct val="100000"/>
              </a:lnSpc>
            </a:pPr>
            <a:endParaRPr/>
          </a:p>
          <a:p>
            <a:pPr lvl="1">
              <a:lnSpc>
                <a:spcPct val="100000"/>
              </a:lnSpc>
              <a:buFont typeface="Arial"/>
              <a:buChar char="•"/>
            </a:pPr>
            <a:r>
              <a:rPr lang="fr-FR" sz="2100">
                <a:solidFill>
                  <a:srgbClr val="000000"/>
                </a:solidFill>
                <a:latin typeface="Trebuchet MS"/>
              </a:rPr>
              <a:t>Permettre d’avoir UNE page qui soit accessible dans de bonnes conditions à la fois sur un pc, mais aussi sur une tablette ou un mobile.</a:t>
            </a:r>
            <a:endParaRPr/>
          </a:p>
        </p:txBody>
      </p:sp>
      <p:sp>
        <p:nvSpPr>
          <p:cNvPr id="939"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C04332AB-3102-4919-80CA-49D94A48B626}" type="slidenum">
              <a:rPr b="1" lang="fr-FR" sz="1400">
                <a:solidFill>
                  <a:srgbClr val="000000"/>
                </a:solidFill>
                <a:latin typeface="Trebuchet MS"/>
              </a:rPr>
              <a:t>&lt;numéro&gt;</a:t>
            </a:fld>
            <a:endParaRPr/>
          </a:p>
        </p:txBody>
      </p:sp>
    </p:spTree>
  </p:cSld>
  <p:timing>
    <p:tnLst>
      <p:par>
        <p:cTn id="497" dur="indefinite" restart="never" nodeType="tmRoot">
          <p:childTnLst>
            <p:seq>
              <p:cTn id="49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CustomShape 1"/>
          <p:cNvSpPr/>
          <p:nvPr/>
        </p:nvSpPr>
        <p:spPr>
          <a:xfrm>
            <a:off x="396000" y="6310800"/>
            <a:ext cx="608040" cy="519840"/>
          </a:xfrm>
          <a:prstGeom prst="rect">
            <a:avLst/>
          </a:prstGeom>
          <a:noFill/>
          <a:ln>
            <a:noFill/>
          </a:ln>
        </p:spPr>
        <p:txBody>
          <a:bodyPr lIns="90000" rIns="90000" tIns="45000" bIns="45000" anchor="ctr"/>
          <a:p>
            <a:pPr algn="ctr">
              <a:lnSpc>
                <a:spcPct val="100000"/>
              </a:lnSpc>
            </a:pPr>
            <a:fld id="{443EF24E-9056-48DA-B5CD-A9882D7C6728}" type="slidenum">
              <a:rPr b="1" lang="fr-FR" sz="1400">
                <a:solidFill>
                  <a:srgbClr val="000000"/>
                </a:solidFill>
                <a:latin typeface="Trebuchet MS"/>
              </a:rPr>
              <a:t>&lt;numéro&gt;</a:t>
            </a:fld>
            <a:endParaRPr/>
          </a:p>
        </p:txBody>
      </p:sp>
      <p:sp>
        <p:nvSpPr>
          <p:cNvPr id="190" name="CustomShape 2"/>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Comment positionner les éléments dans la page ?</a:t>
            </a:r>
            <a:endParaRPr/>
          </a:p>
        </p:txBody>
      </p:sp>
      <p:sp>
        <p:nvSpPr>
          <p:cNvPr id="191"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Centrer un bloc</a:t>
            </a:r>
            <a:endParaRPr/>
          </a:p>
          <a:p>
            <a:pPr>
              <a:lnSpc>
                <a:spcPct val="100000"/>
              </a:lnSpc>
            </a:pPr>
            <a:r>
              <a:rPr lang="fr-FR" sz="2100">
                <a:solidFill>
                  <a:srgbClr val="000000"/>
                </a:solidFill>
                <a:latin typeface="Trebuchet MS"/>
              </a:rPr>
              <a:t>	</a:t>
            </a:r>
            <a:r>
              <a:rPr lang="fr-FR" sz="2100">
                <a:solidFill>
                  <a:srgbClr val="000000"/>
                </a:solidFill>
                <a:latin typeface="Trebuchet MS"/>
              </a:rPr>
              <a:t>h1, p</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border: 2px solid black;</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r>
              <a:rPr lang="fr-FR" sz="2100">
                <a:solidFill>
                  <a:srgbClr val="000000"/>
                </a:solidFill>
                <a:latin typeface="Trebuchet MS"/>
              </a:rPr>
              <a:t>	</a:t>
            </a:r>
            <a:r>
              <a:rPr lang="fr-FR" sz="2100">
                <a:solidFill>
                  <a:srgbClr val="000000"/>
                </a:solidFill>
                <a:latin typeface="Trebuchet MS"/>
              </a:rPr>
              <a:t>p</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width: 50%;</a:t>
            </a:r>
            <a:endParaRPr/>
          </a:p>
          <a:p>
            <a:pPr>
              <a:lnSpc>
                <a:spcPct val="100000"/>
              </a:lnSpc>
            </a:pPr>
            <a:r>
              <a:rPr b="1" lang="fr-FR" sz="2100">
                <a:solidFill>
                  <a:srgbClr val="000000"/>
                </a:solidFill>
                <a:latin typeface="Trebuchet MS"/>
              </a:rPr>
              <a:t>	</a:t>
            </a:r>
            <a:r>
              <a:rPr b="1" lang="fr-FR" sz="2100">
                <a:solidFill>
                  <a:srgbClr val="000000"/>
                </a:solidFill>
                <a:latin typeface="Trebuchet MS"/>
              </a:rPr>
              <a:t>	</a:t>
            </a:r>
            <a:r>
              <a:rPr b="1" lang="fr-FR" sz="2100">
                <a:solidFill>
                  <a:srgbClr val="000000"/>
                </a:solidFill>
                <a:latin typeface="Trebuchet MS"/>
              </a:rPr>
              <a:t>margin-left: auto;</a:t>
            </a:r>
            <a:endParaRPr/>
          </a:p>
          <a:p>
            <a:pPr>
              <a:lnSpc>
                <a:spcPct val="100000"/>
              </a:lnSpc>
            </a:pPr>
            <a:r>
              <a:rPr b="1" lang="fr-FR" sz="2100">
                <a:solidFill>
                  <a:srgbClr val="000000"/>
                </a:solidFill>
                <a:latin typeface="Trebuchet MS"/>
              </a:rPr>
              <a:t>	</a:t>
            </a:r>
            <a:r>
              <a:rPr b="1" lang="fr-FR" sz="2100">
                <a:solidFill>
                  <a:srgbClr val="000000"/>
                </a:solidFill>
                <a:latin typeface="Trebuchet MS"/>
              </a:rPr>
              <a:t>	</a:t>
            </a:r>
            <a:r>
              <a:rPr b="1" lang="fr-FR" sz="2100">
                <a:solidFill>
                  <a:srgbClr val="000000"/>
                </a:solidFill>
                <a:latin typeface="Trebuchet MS"/>
              </a:rPr>
              <a:t>margin-right: auto;</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lvl="1">
              <a:lnSpc>
                <a:spcPct val="100000"/>
              </a:lnSpc>
              <a:buFont typeface="Arial"/>
              <a:buChar char="•"/>
            </a:pPr>
            <a:r>
              <a:rPr lang="fr-FR" sz="2100">
                <a:solidFill>
                  <a:srgbClr val="000000"/>
                </a:solidFill>
                <a:latin typeface="Trebuchet MS"/>
              </a:rPr>
              <a:t>Valeur de padding ou de margin: une taille exprimée en %, px ou pt.</a:t>
            </a:r>
            <a:endParaRPr/>
          </a:p>
          <a:p>
            <a:pPr>
              <a:lnSpc>
                <a:spcPct val="100000"/>
              </a:lnSpc>
            </a:pP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0"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Les Media Queries</a:t>
            </a:r>
            <a:endParaRPr/>
          </a:p>
        </p:txBody>
      </p:sp>
      <p:sp>
        <p:nvSpPr>
          <p:cNvPr id="941"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La spécification Media-queries du W3C définit les techniques pour l'application de feuilles de styles en fonction du périphérique utilisé.</a:t>
            </a:r>
            <a:endParaRPr/>
          </a:p>
          <a:p>
            <a:pPr>
              <a:lnSpc>
                <a:spcPct val="100000"/>
              </a:lnSpc>
            </a:pPr>
            <a:endParaRPr/>
          </a:p>
          <a:p>
            <a:pPr>
              <a:lnSpc>
                <a:spcPct val="100000"/>
              </a:lnSpc>
            </a:pPr>
            <a:endParaRPr/>
          </a:p>
          <a:p>
            <a:pPr>
              <a:lnSpc>
                <a:spcPct val="100000"/>
              </a:lnSpc>
              <a:buSzPct val="25000"/>
              <a:buFont typeface="Arial"/>
              <a:buChar char="•"/>
            </a:pPr>
            <a:r>
              <a:rPr lang="fr-FR" sz="2100">
                <a:solidFill>
                  <a:srgbClr val="000000"/>
                </a:solidFill>
                <a:latin typeface="Trebuchet MS"/>
              </a:rPr>
              <a:t>On nomme également cette pratique </a:t>
            </a:r>
            <a:endParaRPr/>
          </a:p>
          <a:p>
            <a:pPr lvl="1">
              <a:lnSpc>
                <a:spcPct val="100000"/>
              </a:lnSpc>
              <a:buFont typeface="Arial"/>
              <a:buChar char="•"/>
            </a:pPr>
            <a:r>
              <a:rPr lang="fr-FR" sz="2100">
                <a:solidFill>
                  <a:srgbClr val="000000"/>
                </a:solidFill>
                <a:latin typeface="Trebuchet MS"/>
              </a:rPr>
              <a:t>Responsive Web Design</a:t>
            </a:r>
            <a:endParaRPr/>
          </a:p>
        </p:txBody>
      </p:sp>
      <p:sp>
        <p:nvSpPr>
          <p:cNvPr id="942"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9A0A4238-912E-42ED-9036-6DA07B905DCB}" type="slidenum">
              <a:rPr b="1" lang="fr-FR" sz="1400">
                <a:solidFill>
                  <a:srgbClr val="000000"/>
                </a:solidFill>
                <a:latin typeface="Trebuchet MS"/>
              </a:rPr>
              <a:t>&lt;numéro&gt;</a:t>
            </a:fld>
            <a:endParaRPr/>
          </a:p>
        </p:txBody>
      </p:sp>
    </p:spTree>
  </p:cSld>
  <p:timing>
    <p:tnLst>
      <p:par>
        <p:cTn id="499" dur="indefinite" restart="never" nodeType="tmRoot">
          <p:childTnLst>
            <p:seq>
              <p:cTn id="500" nodeType="mainSeq"/>
              <p:prevCondLst>
                <p:cond delay="0" evt="onPrev">
                  <p:tgtEl>
                    <p:sldTgt/>
                  </p:tgtEl>
                </p:cond>
              </p:prevCondLst>
              <p:nextCondLst>
                <p:cond delay="0" evt="onNext">
                  <p:tgtEl>
                    <p:sldTgt/>
                  </p:tgtEl>
                </p:cond>
              </p:nextCondLst>
            </p:seq>
          </p:childTnLst>
        </p:cTn>
      </p:par>
    </p:tnLst>
  </p:timing>
</p:sld>
</file>

<file path=ppt/slides/slide2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3"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Les Media Queries</a:t>
            </a:r>
            <a:endParaRPr/>
          </a:p>
        </p:txBody>
      </p:sp>
      <p:sp>
        <p:nvSpPr>
          <p:cNvPr id="944"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Avec Css2 et html4, il était déjà possible de spécifier un média de destination pour l'application d'une ou plusieurs feuilles de style.</a:t>
            </a:r>
            <a:endParaRPr/>
          </a:p>
          <a:p>
            <a:pPr>
              <a:lnSpc>
                <a:spcPct val="100000"/>
              </a:lnSpc>
            </a:pPr>
            <a:endParaRPr/>
          </a:p>
          <a:p>
            <a:pPr>
              <a:lnSpc>
                <a:spcPct val="100000"/>
              </a:lnSpc>
              <a:buSzPct val="25000"/>
              <a:buFont typeface="Arial"/>
              <a:buChar char="•"/>
            </a:pPr>
            <a:r>
              <a:rPr lang="fr-FR" sz="2100">
                <a:solidFill>
                  <a:srgbClr val="000000"/>
                </a:solidFill>
                <a:latin typeface="Trebuchet MS"/>
              </a:rPr>
              <a:t>Par exemple:</a:t>
            </a:r>
            <a:endParaRPr/>
          </a:p>
          <a:p>
            <a:pPr lvl="1">
              <a:lnSpc>
                <a:spcPct val="100000"/>
              </a:lnSpc>
              <a:buFont typeface="Arial"/>
              <a:buChar char="•"/>
            </a:pPr>
            <a:r>
              <a:rPr lang="fr-FR" sz="2100">
                <a:solidFill>
                  <a:srgbClr val="000000"/>
                </a:solidFill>
                <a:latin typeface="Trebuchet MS"/>
              </a:rPr>
              <a:t>Une imprimante</a:t>
            </a:r>
            <a:endParaRPr/>
          </a:p>
          <a:p>
            <a:pPr lvl="2">
              <a:lnSpc>
                <a:spcPct val="100000"/>
              </a:lnSpc>
              <a:buSzPct val="25000"/>
              <a:buFont typeface="Arial"/>
              <a:buChar char="•"/>
            </a:pPr>
            <a:r>
              <a:rPr lang="fr-FR" sz="1600">
                <a:solidFill>
                  <a:srgbClr val="000000"/>
                </a:solidFill>
                <a:latin typeface="Trebuchet MS"/>
              </a:rPr>
              <a:t>Par exemple pour enlever un menu</a:t>
            </a:r>
            <a:endParaRPr/>
          </a:p>
          <a:p>
            <a:pPr lvl="1">
              <a:lnSpc>
                <a:spcPct val="100000"/>
              </a:lnSpc>
              <a:buFont typeface="Arial"/>
              <a:buChar char="•"/>
            </a:pPr>
            <a:r>
              <a:rPr lang="fr-FR" sz="1600">
                <a:solidFill>
                  <a:srgbClr val="000000"/>
                </a:solidFill>
                <a:latin typeface="Trebuchet MS"/>
              </a:rPr>
              <a:t>Un écran</a:t>
            </a:r>
            <a:endParaRPr/>
          </a:p>
        </p:txBody>
      </p:sp>
      <p:sp>
        <p:nvSpPr>
          <p:cNvPr id="945"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FE24F80A-F9B8-436C-9802-6C45F8BD4F0C}" type="slidenum">
              <a:rPr b="1" lang="fr-FR" sz="1400">
                <a:solidFill>
                  <a:srgbClr val="000000"/>
                </a:solidFill>
                <a:latin typeface="Trebuchet MS"/>
              </a:rPr>
              <a:t>&lt;numéro&gt;</a:t>
            </a:fld>
            <a:endParaRPr/>
          </a:p>
        </p:txBody>
      </p:sp>
    </p:spTree>
  </p:cSld>
  <p:timing>
    <p:tnLst>
      <p:par>
        <p:cTn id="501" dur="indefinite" restart="never" nodeType="tmRoot">
          <p:childTnLst>
            <p:seq>
              <p:cTn id="502" nodeType="mainSeq"/>
              <p:prevCondLst>
                <p:cond delay="0" evt="onPrev">
                  <p:tgtEl>
                    <p:sldTgt/>
                  </p:tgtEl>
                </p:cond>
              </p:prevCondLst>
              <p:nextCondLst>
                <p:cond delay="0" evt="onNext">
                  <p:tgtEl>
                    <p:sldTgt/>
                  </p:tgtEl>
                </p:cond>
              </p:nextCondLst>
            </p:seq>
          </p:childTnLst>
        </p:cTn>
      </p:par>
    </p:tnLst>
  </p:timing>
</p:sld>
</file>

<file path=ppt/slides/slide2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6"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Les Media Queries</a:t>
            </a:r>
            <a:endParaRPr/>
          </a:p>
        </p:txBody>
      </p:sp>
      <p:sp>
        <p:nvSpPr>
          <p:cNvPr id="947"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Ils suffisait de multiplier les balises link en haut de pages et de spécifier un attribut media.</a:t>
            </a:r>
            <a:endParaRPr/>
          </a:p>
          <a:p>
            <a:pPr>
              <a:lnSpc>
                <a:spcPct val="100000"/>
              </a:lnSpc>
            </a:pPr>
            <a:endParaRPr/>
          </a:p>
          <a:p>
            <a:pPr>
              <a:lnSpc>
                <a:spcPct val="100000"/>
              </a:lnSpc>
              <a:buSzPct val="25000"/>
              <a:buFont typeface="Arial"/>
              <a:buChar char="•"/>
            </a:pPr>
            <a:r>
              <a:rPr lang="fr-FR" sz="2100">
                <a:solidFill>
                  <a:srgbClr val="000000"/>
                </a:solidFill>
                <a:latin typeface="Trebuchet MS"/>
              </a:rPr>
              <a:t>On a également la possibilité d’écrire une règle directement dans la feuille de style</a:t>
            </a:r>
            <a:endParaRPr/>
          </a:p>
          <a:p>
            <a:pPr>
              <a:lnSpc>
                <a:spcPct val="100000"/>
              </a:lnSpc>
            </a:pPr>
            <a:endParaRPr/>
          </a:p>
          <a:p>
            <a:pPr lvl="1">
              <a:lnSpc>
                <a:spcPct val="100000"/>
              </a:lnSpc>
              <a:buFont typeface="Arial"/>
              <a:buChar char="•"/>
            </a:pPr>
            <a:r>
              <a:rPr lang="fr-FR" sz="2100">
                <a:solidFill>
                  <a:srgbClr val="000000"/>
                </a:solidFill>
                <a:latin typeface="Trebuchet MS"/>
              </a:rPr>
              <a:t>Par exemple</a:t>
            </a:r>
            <a:endParaRPr/>
          </a:p>
          <a:p>
            <a:pPr lvl="2">
              <a:lnSpc>
                <a:spcPct val="100000"/>
              </a:lnSpc>
              <a:buSzPct val="25000"/>
              <a:buFont typeface="Arial"/>
              <a:buChar char="•"/>
            </a:pPr>
            <a:r>
              <a:rPr lang="fr-FR" sz="1600">
                <a:solidFill>
                  <a:srgbClr val="000000"/>
                </a:solidFill>
                <a:latin typeface="Trebuchet MS"/>
              </a:rPr>
              <a:t>@media print{   }</a:t>
            </a:r>
            <a:endParaRPr/>
          </a:p>
        </p:txBody>
      </p:sp>
      <p:sp>
        <p:nvSpPr>
          <p:cNvPr id="948"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0426BFE1-2E56-400B-B1F5-416247E6B132}" type="slidenum">
              <a:rPr b="1" lang="fr-FR" sz="1400">
                <a:solidFill>
                  <a:srgbClr val="000000"/>
                </a:solidFill>
                <a:latin typeface="Trebuchet MS"/>
              </a:rPr>
              <a:t>&lt;numéro&gt;</a:t>
            </a:fld>
            <a:endParaRPr/>
          </a:p>
        </p:txBody>
      </p:sp>
    </p:spTree>
  </p:cSld>
  <p:timing>
    <p:tnLst>
      <p:par>
        <p:cTn id="503" dur="indefinite" restart="never" nodeType="tmRoot">
          <p:childTnLst>
            <p:seq>
              <p:cTn id="504" nodeType="mainSeq"/>
              <p:prevCondLst>
                <p:cond delay="0" evt="onPrev">
                  <p:tgtEl>
                    <p:sldTgt/>
                  </p:tgtEl>
                </p:cond>
              </p:prevCondLst>
              <p:nextCondLst>
                <p:cond delay="0" evt="onNext">
                  <p:tgtEl>
                    <p:sldTgt/>
                  </p:tgtEl>
                </p:cond>
              </p:nextCondLst>
            </p:seq>
          </p:childTnLst>
        </p:cTn>
      </p:par>
    </p:tnLst>
  </p:timing>
</p:sld>
</file>

<file path=ppt/slides/slide2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9"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Les Media Queries</a:t>
            </a:r>
            <a:endParaRPr/>
          </a:p>
        </p:txBody>
      </p:sp>
      <p:sp>
        <p:nvSpPr>
          <p:cNvPr id="950"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Avec  Css3, nous allons pouvoir affiner encore la sélection, grâce à des opérateurs logiques :</a:t>
            </a:r>
            <a:endParaRPr/>
          </a:p>
          <a:p>
            <a:pPr lvl="1">
              <a:lnSpc>
                <a:spcPct val="100000"/>
              </a:lnSpc>
              <a:buFont typeface="Arial"/>
              <a:buChar char="•"/>
            </a:pPr>
            <a:r>
              <a:rPr lang="fr-FR" sz="2100">
                <a:solidFill>
                  <a:srgbClr val="000000"/>
                </a:solidFill>
                <a:latin typeface="Trebuchet MS"/>
              </a:rPr>
              <a:t>Or </a:t>
            </a:r>
            <a:endParaRPr/>
          </a:p>
          <a:p>
            <a:pPr lvl="1">
              <a:lnSpc>
                <a:spcPct val="100000"/>
              </a:lnSpc>
              <a:buFont typeface="Arial"/>
              <a:buChar char="•"/>
            </a:pPr>
            <a:r>
              <a:rPr lang="fr-FR" sz="2100">
                <a:solidFill>
                  <a:srgbClr val="000000"/>
                </a:solidFill>
                <a:latin typeface="Trebuchet MS"/>
              </a:rPr>
              <a:t>And</a:t>
            </a:r>
            <a:endParaRPr/>
          </a:p>
          <a:p>
            <a:pPr>
              <a:lnSpc>
                <a:spcPct val="100000"/>
              </a:lnSpc>
            </a:pPr>
            <a:endParaRPr/>
          </a:p>
          <a:p>
            <a:pPr>
              <a:lnSpc>
                <a:spcPct val="100000"/>
              </a:lnSpc>
              <a:buSzPct val="25000"/>
              <a:buFont typeface="Arial"/>
              <a:buChar char="•"/>
            </a:pPr>
            <a:r>
              <a:rPr lang="fr-FR" sz="2100">
                <a:solidFill>
                  <a:srgbClr val="000000"/>
                </a:solidFill>
                <a:latin typeface="Trebuchet MS"/>
              </a:rPr>
              <a:t>Mais aussi une expression placée entre parenthèses.</a:t>
            </a:r>
            <a:endParaRPr/>
          </a:p>
        </p:txBody>
      </p:sp>
      <p:sp>
        <p:nvSpPr>
          <p:cNvPr id="951"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B9C4EFD2-A3AC-49E4-9514-E2923CF8D7EC}" type="slidenum">
              <a:rPr b="1" lang="fr-FR" sz="1400">
                <a:solidFill>
                  <a:srgbClr val="000000"/>
                </a:solidFill>
                <a:latin typeface="Trebuchet MS"/>
              </a:rPr>
              <a:t>&lt;numéro&gt;</a:t>
            </a:fld>
            <a:endParaRPr/>
          </a:p>
        </p:txBody>
      </p:sp>
    </p:spTree>
  </p:cSld>
  <p:timing>
    <p:tnLst>
      <p:par>
        <p:cTn id="505" dur="indefinite" restart="never" nodeType="tmRoot">
          <p:childTnLst>
            <p:seq>
              <p:cTn id="506" nodeType="mainSeq"/>
              <p:prevCondLst>
                <p:cond delay="0" evt="onPrev">
                  <p:tgtEl>
                    <p:sldTgt/>
                  </p:tgtEl>
                </p:cond>
              </p:prevCondLst>
              <p:nextCondLst>
                <p:cond delay="0" evt="onNext">
                  <p:tgtEl>
                    <p:sldTgt/>
                  </p:tgtEl>
                </p:cond>
              </p:nextCondLst>
            </p:seq>
          </p:childTnLst>
        </p:cTn>
      </p:par>
    </p:tnLst>
  </p:timing>
</p:sld>
</file>

<file path=ppt/slides/slide2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2"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Les Media Queries</a:t>
            </a:r>
            <a:endParaRPr/>
          </a:p>
        </p:txBody>
      </p:sp>
      <p:sp>
        <p:nvSpPr>
          <p:cNvPr id="953"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En général, on combine ensemble un type de média (screen, all...) et une expression grâce à and, bien qu'une expression seule puisse être utilisée. </a:t>
            </a:r>
            <a:endParaRPr/>
          </a:p>
          <a:p>
            <a:pPr>
              <a:lnSpc>
                <a:spcPct val="100000"/>
              </a:lnSpc>
            </a:pPr>
            <a:endParaRPr/>
          </a:p>
          <a:p>
            <a:pPr>
              <a:lnSpc>
                <a:spcPct val="100000"/>
              </a:lnSpc>
              <a:buSzPct val="25000"/>
              <a:buFont typeface="Arial"/>
              <a:buChar char="•"/>
            </a:pPr>
            <a:r>
              <a:rPr lang="fr-FR" sz="2100">
                <a:solidFill>
                  <a:srgbClr val="000000"/>
                </a:solidFill>
                <a:latin typeface="Trebuchet MS"/>
              </a:rPr>
              <a:t>@media screen and (max-width: 640px) { }</a:t>
            </a:r>
            <a:endParaRPr/>
          </a:p>
          <a:p>
            <a:pPr>
              <a:lnSpc>
                <a:spcPct val="100000"/>
              </a:lnSpc>
            </a:pPr>
            <a:endParaRPr/>
          </a:p>
          <a:p>
            <a:pPr>
              <a:lnSpc>
                <a:spcPct val="100000"/>
              </a:lnSpc>
            </a:pPr>
            <a:endParaRPr/>
          </a:p>
        </p:txBody>
      </p:sp>
      <p:sp>
        <p:nvSpPr>
          <p:cNvPr id="954"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F31663F1-0903-4233-9E27-128E4B47F326}" type="slidenum">
              <a:rPr b="1" lang="fr-FR" sz="1400">
                <a:solidFill>
                  <a:srgbClr val="000000"/>
                </a:solidFill>
                <a:latin typeface="Trebuchet MS"/>
              </a:rPr>
              <a:t>&lt;numéro&gt;</a:t>
            </a:fld>
            <a:endParaRPr/>
          </a:p>
        </p:txBody>
      </p:sp>
    </p:spTree>
  </p:cSld>
  <p:timing>
    <p:tnLst>
      <p:par>
        <p:cTn id="507" dur="indefinite" restart="never" nodeType="tmRoot">
          <p:childTnLst>
            <p:seq>
              <p:cTn id="508" nodeType="mainSeq"/>
              <p:prevCondLst>
                <p:cond delay="0" evt="onPrev">
                  <p:tgtEl>
                    <p:sldTgt/>
                  </p:tgtEl>
                </p:cond>
              </p:prevCondLst>
              <p:nextCondLst>
                <p:cond delay="0" evt="onNext">
                  <p:tgtEl>
                    <p:sldTgt/>
                  </p:tgtEl>
                </p:cond>
              </p:nextCondLst>
            </p:seq>
          </p:childTnLst>
        </p:cTn>
      </p:par>
    </p:tnLst>
  </p:timing>
</p:sld>
</file>

<file path=ppt/slides/slide2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5"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Media Queries et Javascript</a:t>
            </a:r>
            <a:endParaRPr/>
          </a:p>
        </p:txBody>
      </p:sp>
      <p:sp>
        <p:nvSpPr>
          <p:cNvPr id="956"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La fonction matchMedia(), permet en javascript de tester si un device correspond a une media queries donnée.</a:t>
            </a: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957"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C1B770E3-6C9D-404F-A87C-0E5E430573D9}" type="slidenum">
              <a:rPr b="1" lang="fr-FR" sz="1400">
                <a:solidFill>
                  <a:srgbClr val="000000"/>
                </a:solidFill>
                <a:latin typeface="Trebuchet MS"/>
              </a:rPr>
              <a:t>&lt;numéro&gt;</a:t>
            </a:fld>
            <a:endParaRPr/>
          </a:p>
        </p:txBody>
      </p:sp>
      <p:sp>
        <p:nvSpPr>
          <p:cNvPr id="958" name="CustomShape 4"/>
          <p:cNvSpPr/>
          <p:nvPr/>
        </p:nvSpPr>
        <p:spPr>
          <a:xfrm>
            <a:off x="571320" y="3286080"/>
            <a:ext cx="7499520" cy="2284560"/>
          </a:xfrm>
          <a:prstGeom prst="rect">
            <a:avLst/>
          </a:prstGeom>
          <a:solidFill>
            <a:srgbClr val="aebad5"/>
          </a:solidFill>
          <a:ln w="25560">
            <a:solidFill>
              <a:srgbClr val="80899d"/>
            </a:solidFill>
            <a:round/>
          </a:ln>
        </p:spPr>
        <p:txBody>
          <a:bodyPr lIns="90000" rIns="90000" tIns="45000" bIns="45000"/>
          <a:p>
            <a:pPr>
              <a:lnSpc>
                <a:spcPct val="100000"/>
              </a:lnSpc>
            </a:pPr>
            <a:r>
              <a:rPr lang="fr-FR" sz="1600">
                <a:solidFill>
                  <a:srgbClr val="0000ff"/>
                </a:solidFill>
                <a:latin typeface="Courier New"/>
                <a:ea typeface="Calibri"/>
              </a:rPr>
              <a:t>&lt;</a:t>
            </a:r>
            <a:r>
              <a:rPr lang="fr-FR" sz="1600">
                <a:solidFill>
                  <a:srgbClr val="000000"/>
                </a:solidFill>
                <a:latin typeface="Courier New"/>
                <a:ea typeface="Calibri"/>
              </a:rPr>
              <a:t>script</a:t>
            </a:r>
            <a:r>
              <a:rPr lang="fr-FR" sz="1600">
                <a:solidFill>
                  <a:srgbClr val="0000ff"/>
                </a:solidFill>
                <a:latin typeface="Courier New"/>
                <a:ea typeface="Calibri"/>
              </a:rPr>
              <a:t>&gt;</a:t>
            </a:r>
            <a:endParaRPr/>
          </a:p>
          <a:p>
            <a:pPr>
              <a:lnSpc>
                <a:spcPct val="100000"/>
              </a:lnSpc>
            </a:pPr>
            <a:r>
              <a:rPr lang="fr-FR" sz="1600">
                <a:solidFill>
                  <a:srgbClr val="0000ff"/>
                </a:solidFill>
                <a:latin typeface="Courier New"/>
                <a:ea typeface="Calibri"/>
              </a:rPr>
              <a:t>if</a:t>
            </a:r>
            <a:r>
              <a:rPr lang="fr-FR" sz="1600">
                <a:solidFill>
                  <a:srgbClr val="000000"/>
                </a:solidFill>
                <a:latin typeface="Courier New"/>
                <a:ea typeface="Calibri"/>
              </a:rPr>
              <a:t> (window</a:t>
            </a:r>
            <a:r>
              <a:rPr lang="fr-FR" sz="1600">
                <a:solidFill>
                  <a:srgbClr val="0000ff"/>
                </a:solidFill>
                <a:latin typeface="Courier New"/>
                <a:ea typeface="Calibri"/>
              </a:rPr>
              <a:t>.</a:t>
            </a:r>
            <a:r>
              <a:rPr lang="fr-FR" sz="1600">
                <a:solidFill>
                  <a:srgbClr val="000000"/>
                </a:solidFill>
                <a:latin typeface="Courier New"/>
                <a:ea typeface="Calibri"/>
              </a:rPr>
              <a:t>matchMedia(</a:t>
            </a:r>
            <a:r>
              <a:rPr lang="fr-FR" sz="1600">
                <a:solidFill>
                  <a:srgbClr val="009933"/>
                </a:solidFill>
                <a:latin typeface="Courier New"/>
                <a:ea typeface="Calibri"/>
              </a:rPr>
              <a:t>"(min-width: 600px)"</a:t>
            </a:r>
            <a:r>
              <a:rPr lang="fr-FR" sz="1600">
                <a:solidFill>
                  <a:srgbClr val="000000"/>
                </a:solidFill>
                <a:latin typeface="Courier New"/>
                <a:ea typeface="Calibri"/>
              </a:rPr>
              <a:t>)</a:t>
            </a:r>
            <a:r>
              <a:rPr lang="fr-FR" sz="1600">
                <a:solidFill>
                  <a:srgbClr val="0000ff"/>
                </a:solidFill>
                <a:latin typeface="Courier New"/>
                <a:ea typeface="Calibri"/>
              </a:rPr>
              <a:t>.</a:t>
            </a:r>
            <a:r>
              <a:rPr lang="fr-FR" sz="1600">
                <a:solidFill>
                  <a:srgbClr val="000000"/>
                </a:solidFill>
                <a:latin typeface="Courier New"/>
                <a:ea typeface="Calibri"/>
              </a:rPr>
              <a:t>matches) {</a:t>
            </a:r>
            <a:endParaRPr/>
          </a:p>
          <a:p>
            <a:pPr>
              <a:lnSpc>
                <a:spcPct val="100000"/>
              </a:lnSpc>
            </a:pPr>
            <a:r>
              <a:rPr lang="fr-FR" sz="1600">
                <a:solidFill>
                  <a:srgbClr val="000000"/>
                </a:solidFill>
                <a:latin typeface="Courier New"/>
                <a:ea typeface="Calibri"/>
              </a:rPr>
              <a:t>  </a:t>
            </a:r>
            <a:r>
              <a:rPr i="1" lang="fr-FR" sz="1600">
                <a:solidFill>
                  <a:srgbClr val="0066ff"/>
                </a:solidFill>
                <a:latin typeface="Courier New"/>
                <a:ea typeface="Calibri"/>
              </a:rPr>
              <a:t>/* </a:t>
            </a:r>
            <a:r>
              <a:rPr i="1" lang="fr-FR" sz="1600" u="sng">
                <a:solidFill>
                  <a:srgbClr val="0066ff"/>
                </a:solidFill>
                <a:latin typeface="Courier New"/>
                <a:ea typeface="Calibri"/>
              </a:rPr>
              <a:t>La</a:t>
            </a:r>
            <a:r>
              <a:rPr i="1" lang="fr-FR" sz="1600">
                <a:solidFill>
                  <a:srgbClr val="0066ff"/>
                </a:solidFill>
                <a:latin typeface="Courier New"/>
                <a:ea typeface="Calibri"/>
              </a:rPr>
              <a:t> </a:t>
            </a:r>
            <a:r>
              <a:rPr i="1" lang="fr-FR" sz="1600" u="sng">
                <a:solidFill>
                  <a:srgbClr val="0066ff"/>
                </a:solidFill>
                <a:latin typeface="Courier New"/>
                <a:ea typeface="Calibri"/>
              </a:rPr>
              <a:t>largeur</a:t>
            </a:r>
            <a:r>
              <a:rPr i="1" lang="fr-FR" sz="1600">
                <a:solidFill>
                  <a:srgbClr val="0066ff"/>
                </a:solidFill>
                <a:latin typeface="Courier New"/>
                <a:ea typeface="Calibri"/>
              </a:rPr>
              <a:t> minimum </a:t>
            </a:r>
            <a:r>
              <a:rPr i="1" lang="fr-FR" sz="1600" u="sng">
                <a:solidFill>
                  <a:srgbClr val="0066ff"/>
                </a:solidFill>
                <a:latin typeface="Courier New"/>
                <a:ea typeface="Calibri"/>
              </a:rPr>
              <a:t>de</a:t>
            </a:r>
            <a:r>
              <a:rPr i="1" lang="fr-FR" sz="1600">
                <a:solidFill>
                  <a:srgbClr val="0066ff"/>
                </a:solidFill>
                <a:latin typeface="Courier New"/>
                <a:ea typeface="Calibri"/>
              </a:rPr>
              <a:t> l'affichage </a:t>
            </a:r>
            <a:r>
              <a:rPr i="1" lang="fr-FR" sz="1600" u="sng">
                <a:solidFill>
                  <a:srgbClr val="0066ff"/>
                </a:solidFill>
                <a:latin typeface="Courier New"/>
                <a:ea typeface="Calibri"/>
              </a:rPr>
              <a:t>est</a:t>
            </a:r>
            <a:r>
              <a:rPr i="1" lang="fr-FR" sz="1600">
                <a:solidFill>
                  <a:srgbClr val="0066ff"/>
                </a:solidFill>
                <a:latin typeface="Courier New"/>
                <a:ea typeface="Calibri"/>
              </a:rPr>
              <a:t> 600 </a:t>
            </a:r>
            <a:r>
              <a:rPr i="1" lang="fr-FR" sz="1600" u="sng">
                <a:solidFill>
                  <a:srgbClr val="0066ff"/>
                </a:solidFill>
                <a:latin typeface="Courier New"/>
                <a:ea typeface="Calibri"/>
              </a:rPr>
              <a:t>px</a:t>
            </a:r>
            <a:r>
              <a:rPr i="1" lang="fr-FR" sz="1600">
                <a:solidFill>
                  <a:srgbClr val="0066ff"/>
                </a:solidFill>
                <a:latin typeface="Courier New"/>
                <a:ea typeface="Calibri"/>
              </a:rPr>
              <a:t> </a:t>
            </a:r>
            <a:r>
              <a:rPr i="1" lang="fr-FR" sz="1600" u="sng">
                <a:solidFill>
                  <a:srgbClr val="0066ff"/>
                </a:solidFill>
                <a:latin typeface="Courier New"/>
                <a:ea typeface="Calibri"/>
              </a:rPr>
              <a:t>inclus</a:t>
            </a:r>
            <a:r>
              <a:rPr i="1" lang="fr-FR" sz="1600">
                <a:solidFill>
                  <a:srgbClr val="0066ff"/>
                </a:solidFill>
                <a:latin typeface="Courier New"/>
                <a:ea typeface="Calibri"/>
              </a:rPr>
              <a:t> */</a:t>
            </a:r>
            <a:endParaRPr/>
          </a:p>
          <a:p>
            <a:pPr>
              <a:lnSpc>
                <a:spcPct val="100000"/>
              </a:lnSpc>
            </a:pPr>
            <a:r>
              <a:rPr lang="fr-FR" sz="1600">
                <a:solidFill>
                  <a:srgbClr val="000000"/>
                </a:solidFill>
                <a:latin typeface="Courier New"/>
                <a:ea typeface="Calibri"/>
              </a:rPr>
              <a:t>} </a:t>
            </a:r>
            <a:r>
              <a:rPr lang="fr-FR" sz="1600">
                <a:solidFill>
                  <a:srgbClr val="0000ff"/>
                </a:solidFill>
                <a:latin typeface="Courier New"/>
                <a:ea typeface="Calibri"/>
              </a:rPr>
              <a:t>else</a:t>
            </a:r>
            <a:r>
              <a:rPr lang="fr-FR" sz="1600">
                <a:solidFill>
                  <a:srgbClr val="000000"/>
                </a:solidFill>
                <a:latin typeface="Courier New"/>
                <a:ea typeface="Calibri"/>
              </a:rPr>
              <a:t> {</a:t>
            </a:r>
            <a:endParaRPr/>
          </a:p>
          <a:p>
            <a:pPr>
              <a:lnSpc>
                <a:spcPct val="100000"/>
              </a:lnSpc>
            </a:pPr>
            <a:r>
              <a:rPr lang="fr-FR" sz="1600">
                <a:solidFill>
                  <a:srgbClr val="000000"/>
                </a:solidFill>
                <a:latin typeface="Courier New"/>
                <a:ea typeface="Calibri"/>
              </a:rPr>
              <a:t>  </a:t>
            </a:r>
            <a:r>
              <a:rPr i="1" lang="fr-FR" sz="1600">
                <a:solidFill>
                  <a:srgbClr val="0066ff"/>
                </a:solidFill>
                <a:latin typeface="Courier New"/>
                <a:ea typeface="Calibri"/>
              </a:rPr>
              <a:t>/* L'affichage </a:t>
            </a:r>
            <a:r>
              <a:rPr i="1" lang="fr-FR" sz="1600" u="sng">
                <a:solidFill>
                  <a:srgbClr val="0066ff"/>
                </a:solidFill>
                <a:latin typeface="Courier New"/>
                <a:ea typeface="Calibri"/>
              </a:rPr>
              <a:t>est</a:t>
            </a:r>
            <a:r>
              <a:rPr i="1" lang="fr-FR" sz="1600">
                <a:solidFill>
                  <a:srgbClr val="0066ff"/>
                </a:solidFill>
                <a:latin typeface="Courier New"/>
                <a:ea typeface="Calibri"/>
              </a:rPr>
              <a:t> </a:t>
            </a:r>
            <a:r>
              <a:rPr i="1" lang="fr-FR" sz="1600" u="sng">
                <a:solidFill>
                  <a:srgbClr val="0066ff"/>
                </a:solidFill>
                <a:latin typeface="Courier New"/>
                <a:ea typeface="Calibri"/>
              </a:rPr>
              <a:t>inf</a:t>
            </a:r>
            <a:r>
              <a:rPr i="1" lang="fr-FR" sz="1600" u="sng">
                <a:solidFill>
                  <a:srgbClr val="0066ff"/>
                </a:solidFill>
                <a:latin typeface="Calibri"/>
                <a:ea typeface="Calibri"/>
              </a:rPr>
              <a:t>é</a:t>
            </a:r>
            <a:r>
              <a:rPr i="1" lang="fr-FR" sz="1600" u="sng">
                <a:solidFill>
                  <a:srgbClr val="0066ff"/>
                </a:solidFill>
                <a:latin typeface="Courier New"/>
                <a:ea typeface="Calibri"/>
              </a:rPr>
              <a:t>rieur</a:t>
            </a:r>
            <a:r>
              <a:rPr i="1" lang="fr-FR" sz="1600">
                <a:solidFill>
                  <a:srgbClr val="0066ff"/>
                </a:solidFill>
                <a:latin typeface="Courier New"/>
                <a:ea typeface="Calibri"/>
              </a:rPr>
              <a:t> </a:t>
            </a:r>
            <a:r>
              <a:rPr i="1" lang="fr-FR" sz="1600">
                <a:solidFill>
                  <a:srgbClr val="0066ff"/>
                </a:solidFill>
                <a:latin typeface="Calibri"/>
                <a:ea typeface="Calibri"/>
              </a:rPr>
              <a:t>à</a:t>
            </a:r>
            <a:r>
              <a:rPr i="1" lang="fr-FR" sz="1600">
                <a:solidFill>
                  <a:srgbClr val="0066ff"/>
                </a:solidFill>
                <a:latin typeface="Courier New"/>
                <a:ea typeface="Calibri"/>
              </a:rPr>
              <a:t> 600px </a:t>
            </a:r>
            <a:r>
              <a:rPr i="1" lang="fr-FR" sz="1600" u="sng">
                <a:solidFill>
                  <a:srgbClr val="0066ff"/>
                </a:solidFill>
                <a:latin typeface="Courier New"/>
                <a:ea typeface="Calibri"/>
              </a:rPr>
              <a:t>de</a:t>
            </a:r>
            <a:r>
              <a:rPr i="1" lang="fr-FR" sz="1600">
                <a:solidFill>
                  <a:srgbClr val="0066ff"/>
                </a:solidFill>
                <a:latin typeface="Courier New"/>
                <a:ea typeface="Calibri"/>
              </a:rPr>
              <a:t> large */</a:t>
            </a:r>
            <a:endParaRPr/>
          </a:p>
          <a:p>
            <a:pPr>
              <a:lnSpc>
                <a:spcPct val="100000"/>
              </a:lnSpc>
            </a:pPr>
            <a:r>
              <a:rPr lang="fr-FR" sz="1600">
                <a:solidFill>
                  <a:srgbClr val="000000"/>
                </a:solidFill>
                <a:latin typeface="Courier New"/>
                <a:ea typeface="Calibri"/>
              </a:rPr>
              <a:t>}</a:t>
            </a:r>
            <a:endParaRPr/>
          </a:p>
          <a:p>
            <a:pPr>
              <a:lnSpc>
                <a:spcPct val="100000"/>
              </a:lnSpc>
            </a:pPr>
            <a:r>
              <a:rPr lang="fr-FR" sz="1600">
                <a:solidFill>
                  <a:srgbClr val="0000ff"/>
                </a:solidFill>
                <a:latin typeface="Courier New"/>
                <a:ea typeface="Calibri"/>
              </a:rPr>
              <a:t>&lt;/</a:t>
            </a:r>
            <a:r>
              <a:rPr lang="fr-FR" sz="1600">
                <a:solidFill>
                  <a:srgbClr val="000000"/>
                </a:solidFill>
                <a:latin typeface="Courier New"/>
                <a:ea typeface="Calibri"/>
              </a:rPr>
              <a:t>script</a:t>
            </a:r>
            <a:r>
              <a:rPr lang="fr-FR" sz="1600">
                <a:solidFill>
                  <a:srgbClr val="0000ff"/>
                </a:solidFill>
                <a:latin typeface="Courier New"/>
                <a:ea typeface="Calibri"/>
              </a:rPr>
              <a:t>&gt;</a:t>
            </a:r>
            <a:endParaRPr/>
          </a:p>
          <a:p>
            <a:pPr>
              <a:lnSpc>
                <a:spcPct val="100000"/>
              </a:lnSpc>
            </a:pPr>
            <a:endParaRPr/>
          </a:p>
        </p:txBody>
      </p:sp>
    </p:spTree>
  </p:cSld>
  <p:timing>
    <p:tnLst>
      <p:par>
        <p:cTn id="509" dur="indefinite" restart="never" nodeType="tmRoot">
          <p:childTnLst>
            <p:seq>
              <p:cTn id="510" nodeType="mainSeq"/>
              <p:prevCondLst>
                <p:cond delay="0" evt="onPrev">
                  <p:tgtEl>
                    <p:sldTgt/>
                  </p:tgtEl>
                </p:cond>
              </p:prevCondLst>
              <p:nextCondLst>
                <p:cond delay="0" evt="onNext">
                  <p:tgtEl>
                    <p:sldTgt/>
                  </p:tgtEl>
                </p:cond>
              </p:nextCondLst>
            </p:seq>
          </p:childTnLst>
        </p:cTn>
      </p:par>
    </p:tnLst>
  </p:timing>
</p:sld>
</file>

<file path=ppt/slides/slide2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9"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CSS3 – Les Transitions</a:t>
            </a:r>
            <a:endParaRPr/>
          </a:p>
        </p:txBody>
      </p:sp>
      <p:sp>
        <p:nvSpPr>
          <p:cNvPr id="960" name="CustomShape 2"/>
          <p:cNvSpPr/>
          <p:nvPr/>
        </p:nvSpPr>
        <p:spPr>
          <a:xfrm>
            <a:off x="1404000" y="1425600"/>
            <a:ext cx="7198560" cy="502632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Permet de passer « doucement » d’un statut à un autre au niveau classes CSS</a:t>
            </a:r>
            <a:endParaRPr/>
          </a:p>
          <a:p>
            <a:pPr>
              <a:lnSpc>
                <a:spcPct val="100000"/>
              </a:lnSpc>
              <a:buSzPct val="25000"/>
              <a:buFont typeface="Arial"/>
              <a:buChar char="•"/>
            </a:pPr>
            <a:r>
              <a:rPr lang="fr-FR" sz="2100">
                <a:solidFill>
                  <a:srgbClr val="000000"/>
                </a:solidFill>
                <a:latin typeface="Trebuchet MS"/>
              </a:rPr>
              <a:t>Quelques transitions possibles : </a:t>
            </a:r>
            <a:endParaRPr/>
          </a:p>
          <a:p>
            <a:pPr lvl="1">
              <a:lnSpc>
                <a:spcPct val="100000"/>
              </a:lnSpc>
              <a:buFont typeface="Arial"/>
              <a:buChar char="•"/>
            </a:pPr>
            <a:r>
              <a:rPr lang="fr-FR" sz="1900">
                <a:solidFill>
                  <a:srgbClr val="000000"/>
                </a:solidFill>
                <a:latin typeface="Trebuchet MS"/>
              </a:rPr>
              <a:t>Couleur de texte</a:t>
            </a:r>
            <a:endParaRPr/>
          </a:p>
          <a:p>
            <a:pPr lvl="1">
              <a:lnSpc>
                <a:spcPct val="100000"/>
              </a:lnSpc>
              <a:buFont typeface="Arial"/>
              <a:buChar char="•"/>
            </a:pPr>
            <a:r>
              <a:rPr lang="fr-FR" sz="1900">
                <a:solidFill>
                  <a:srgbClr val="000000"/>
                </a:solidFill>
                <a:latin typeface="Trebuchet MS"/>
              </a:rPr>
              <a:t>Couleur de fond</a:t>
            </a:r>
            <a:endParaRPr/>
          </a:p>
          <a:p>
            <a:pPr lvl="1">
              <a:lnSpc>
                <a:spcPct val="100000"/>
              </a:lnSpc>
              <a:buFont typeface="Arial"/>
              <a:buChar char="•"/>
            </a:pPr>
            <a:r>
              <a:rPr lang="fr-FR" sz="1900">
                <a:solidFill>
                  <a:srgbClr val="000000"/>
                </a:solidFill>
                <a:latin typeface="Trebuchet MS"/>
              </a:rPr>
              <a:t>Déplacement de texte</a:t>
            </a:r>
            <a:endParaRPr/>
          </a:p>
          <a:p>
            <a:pPr lvl="1">
              <a:lnSpc>
                <a:spcPct val="100000"/>
              </a:lnSpc>
              <a:buFont typeface="Arial"/>
              <a:buChar char="•"/>
            </a:pPr>
            <a:r>
              <a:rPr lang="fr-FR" sz="1900">
                <a:solidFill>
                  <a:srgbClr val="000000"/>
                </a:solidFill>
                <a:latin typeface="Trebuchet MS"/>
              </a:rPr>
              <a:t>Menu animé</a:t>
            </a:r>
            <a:endParaRPr/>
          </a:p>
          <a:p>
            <a:pPr lvl="1">
              <a:lnSpc>
                <a:spcPct val="100000"/>
              </a:lnSpc>
              <a:buFont typeface="Arial"/>
              <a:buChar char="•"/>
            </a:pPr>
            <a:r>
              <a:rPr lang="fr-FR" sz="1900">
                <a:solidFill>
                  <a:srgbClr val="000000"/>
                </a:solidFill>
                <a:latin typeface="Trebuchet MS"/>
              </a:rPr>
              <a:t>Menu graphique animé</a:t>
            </a:r>
            <a:endParaRPr/>
          </a:p>
          <a:p>
            <a:pPr lvl="1">
              <a:lnSpc>
                <a:spcPct val="100000"/>
              </a:lnSpc>
              <a:buFont typeface="Arial"/>
              <a:buChar char="•"/>
            </a:pPr>
            <a:r>
              <a:rPr lang="fr-FR" sz="1900">
                <a:solidFill>
                  <a:srgbClr val="000000"/>
                </a:solidFill>
                <a:latin typeface="Trebuchet MS"/>
              </a:rPr>
              <a:t>Infobulles …</a:t>
            </a:r>
            <a:endParaRPr/>
          </a:p>
          <a:p>
            <a:pPr>
              <a:lnSpc>
                <a:spcPct val="100000"/>
              </a:lnSpc>
              <a:buSzPct val="25000"/>
              <a:buFont typeface="Arial"/>
              <a:buChar char="•"/>
            </a:pPr>
            <a:r>
              <a:rPr lang="fr-FR" sz="2100">
                <a:solidFill>
                  <a:srgbClr val="000000"/>
                </a:solidFill>
                <a:latin typeface="Trebuchet MS"/>
              </a:rPr>
              <a:t>Quelques propriétés CSS : </a:t>
            </a:r>
            <a:endParaRPr/>
          </a:p>
          <a:p>
            <a:pPr lvl="1">
              <a:lnSpc>
                <a:spcPct val="100000"/>
              </a:lnSpc>
              <a:buFont typeface="Arial"/>
              <a:buChar char="•"/>
            </a:pPr>
            <a:r>
              <a:rPr lang="fr-FR" sz="1900">
                <a:solidFill>
                  <a:srgbClr val="000000"/>
                </a:solidFill>
                <a:latin typeface="Trebuchet MS"/>
              </a:rPr>
              <a:t>Transition-property</a:t>
            </a:r>
            <a:endParaRPr/>
          </a:p>
          <a:p>
            <a:pPr lvl="1">
              <a:lnSpc>
                <a:spcPct val="100000"/>
              </a:lnSpc>
              <a:buFont typeface="Arial"/>
              <a:buChar char="•"/>
            </a:pPr>
            <a:r>
              <a:rPr lang="fr-FR" sz="1900">
                <a:solidFill>
                  <a:srgbClr val="000000"/>
                </a:solidFill>
                <a:latin typeface="Trebuchet MS"/>
              </a:rPr>
              <a:t>Transition-duration (temps)</a:t>
            </a:r>
            <a:endParaRPr/>
          </a:p>
          <a:p>
            <a:pPr lvl="1">
              <a:lnSpc>
                <a:spcPct val="100000"/>
              </a:lnSpc>
              <a:buFont typeface="Arial"/>
              <a:buChar char="•"/>
            </a:pPr>
            <a:r>
              <a:rPr lang="fr-FR" sz="1900">
                <a:solidFill>
                  <a:srgbClr val="000000"/>
                </a:solidFill>
                <a:latin typeface="Trebuchet MS"/>
              </a:rPr>
              <a:t>Transition-timing-function</a:t>
            </a:r>
            <a:endParaRPr/>
          </a:p>
          <a:p>
            <a:pPr lvl="1">
              <a:lnSpc>
                <a:spcPct val="100000"/>
              </a:lnSpc>
              <a:buFont typeface="Arial"/>
              <a:buChar char="•"/>
            </a:pPr>
            <a:r>
              <a:rPr lang="fr-FR" sz="1900">
                <a:solidFill>
                  <a:srgbClr val="000000"/>
                </a:solidFill>
                <a:latin typeface="Trebuchet MS"/>
              </a:rPr>
              <a:t>Transition-delay (retard)</a:t>
            </a:r>
            <a:endParaRPr/>
          </a:p>
        </p:txBody>
      </p:sp>
      <p:sp>
        <p:nvSpPr>
          <p:cNvPr id="961"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3CA72CB6-2FC3-46B4-9ACF-5B2476F12C0B}" type="slidenum">
              <a:rPr b="1" lang="fr-FR" sz="1400">
                <a:solidFill>
                  <a:srgbClr val="000000"/>
                </a:solidFill>
                <a:latin typeface="Trebuchet MS"/>
              </a:rPr>
              <a:t>&lt;numéro&gt;</a:t>
            </a:fld>
            <a:endParaRPr/>
          </a:p>
        </p:txBody>
      </p:sp>
      <p:pic>
        <p:nvPicPr>
          <p:cNvPr id="962" name="Picture 2" descr=""/>
          <p:cNvPicPr/>
          <p:nvPr/>
        </p:nvPicPr>
        <p:blipFill>
          <a:blip r:embed="rId1"/>
          <a:stretch>
            <a:fillRect/>
          </a:stretch>
        </p:blipFill>
        <p:spPr>
          <a:xfrm>
            <a:off x="4932000" y="2205000"/>
            <a:ext cx="4097160" cy="3022920"/>
          </a:xfrm>
          <a:prstGeom prst="rect">
            <a:avLst/>
          </a:prstGeom>
          <a:ln>
            <a:noFill/>
          </a:ln>
        </p:spPr>
      </p:pic>
    </p:spTree>
  </p:cSld>
  <p:timing>
    <p:tnLst>
      <p:par>
        <p:cTn id="511" dur="indefinite" restart="never" nodeType="tmRoot">
          <p:childTnLst>
            <p:seq>
              <p:cTn id="512" nodeType="mainSeq"/>
              <p:prevCondLst>
                <p:cond delay="0" evt="onPrev">
                  <p:tgtEl>
                    <p:sldTgt/>
                  </p:tgtEl>
                </p:cond>
              </p:prevCondLst>
              <p:nextCondLst>
                <p:cond delay="0" evt="onNext">
                  <p:tgtEl>
                    <p:sldTgt/>
                  </p:tgtEl>
                </p:cond>
              </p:nextCondLst>
            </p:seq>
          </p:childTnLst>
        </p:cTn>
      </p:par>
    </p:tnLst>
  </p:timing>
</p:sld>
</file>

<file path=ppt/slides/slide2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3"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Transform</a:t>
            </a:r>
            <a:endParaRPr/>
          </a:p>
        </p:txBody>
      </p:sp>
      <p:sp>
        <p:nvSpPr>
          <p:cNvPr id="964"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200">
                <a:solidFill>
                  <a:srgbClr val="000000"/>
                </a:solidFill>
                <a:latin typeface="Trebuchet MS"/>
              </a:rPr>
              <a:t>Permet de modifier l’apparence d’un élément html</a:t>
            </a:r>
            <a:endParaRPr/>
          </a:p>
          <a:p>
            <a:pPr lvl="1">
              <a:lnSpc>
                <a:spcPct val="100000"/>
              </a:lnSpc>
              <a:buFont typeface="Arial"/>
              <a:buChar char="•"/>
            </a:pPr>
            <a:r>
              <a:rPr lang="fr-FR" sz="1900">
                <a:solidFill>
                  <a:srgbClr val="000000"/>
                </a:solidFill>
                <a:latin typeface="Trebuchet MS"/>
              </a:rPr>
              <a:t>scale() : zoom sur l’élément</a:t>
            </a:r>
            <a:endParaRPr/>
          </a:p>
          <a:p>
            <a:pPr lvl="1">
              <a:lnSpc>
                <a:spcPct val="100000"/>
              </a:lnSpc>
              <a:buFont typeface="Arial"/>
              <a:buChar char="•"/>
            </a:pPr>
            <a:r>
              <a:rPr lang="fr-FR" sz="1900">
                <a:solidFill>
                  <a:srgbClr val="000000"/>
                </a:solidFill>
                <a:latin typeface="Trebuchet MS"/>
              </a:rPr>
              <a:t>rotate() : fait effectuer une rotation à l’élément</a:t>
            </a:r>
            <a:endParaRPr/>
          </a:p>
          <a:p>
            <a:pPr lvl="1">
              <a:lnSpc>
                <a:spcPct val="100000"/>
              </a:lnSpc>
              <a:buFont typeface="Arial"/>
              <a:buChar char="•"/>
            </a:pPr>
            <a:r>
              <a:rPr lang="fr-FR" sz="1900">
                <a:solidFill>
                  <a:srgbClr val="000000"/>
                </a:solidFill>
                <a:latin typeface="Trebuchet MS"/>
              </a:rPr>
              <a:t>translate() : déplace un élément</a:t>
            </a:r>
            <a:endParaRPr/>
          </a:p>
          <a:p>
            <a:pPr lvl="1">
              <a:lnSpc>
                <a:spcPct val="100000"/>
              </a:lnSpc>
              <a:buFont typeface="Arial"/>
              <a:buChar char="•"/>
            </a:pPr>
            <a:r>
              <a:rPr lang="fr-FR" sz="1900">
                <a:solidFill>
                  <a:srgbClr val="000000"/>
                </a:solidFill>
                <a:latin typeface="Trebuchet MS"/>
              </a:rPr>
              <a:t>Etc etc….</a:t>
            </a:r>
            <a:endParaRPr/>
          </a:p>
          <a:p>
            <a:pPr>
              <a:lnSpc>
                <a:spcPct val="100000"/>
              </a:lnSpc>
            </a:pPr>
            <a:endParaRPr/>
          </a:p>
          <a:p>
            <a:pPr>
              <a:lnSpc>
                <a:spcPct val="100000"/>
              </a:lnSpc>
              <a:buSzPct val="25000"/>
              <a:buFont typeface="Arial"/>
              <a:buChar char="•"/>
            </a:pPr>
            <a:r>
              <a:rPr lang="fr-FR" sz="2200">
                <a:solidFill>
                  <a:srgbClr val="000000"/>
                </a:solidFill>
                <a:latin typeface="Trebuchet MS"/>
              </a:rPr>
              <a:t>Pour l’instant aucun navigateur ne la supporte il faut utiliser la version préfixée avec le moteur de rendu : </a:t>
            </a:r>
            <a:endParaRPr/>
          </a:p>
          <a:p>
            <a:pPr lvl="1">
              <a:lnSpc>
                <a:spcPct val="100000"/>
              </a:lnSpc>
              <a:buFont typeface="Arial"/>
              <a:buChar char="•"/>
            </a:pPr>
            <a:r>
              <a:rPr lang="fr-FR" sz="1900">
                <a:solidFill>
                  <a:srgbClr val="000000"/>
                </a:solidFill>
                <a:latin typeface="Trebuchet MS"/>
              </a:rPr>
              <a:t>-webkit-</a:t>
            </a:r>
            <a:endParaRPr/>
          </a:p>
          <a:p>
            <a:pPr lvl="1">
              <a:lnSpc>
                <a:spcPct val="100000"/>
              </a:lnSpc>
              <a:buFont typeface="Arial"/>
              <a:buChar char="•"/>
            </a:pPr>
            <a:r>
              <a:rPr lang="fr-FR" sz="1900">
                <a:solidFill>
                  <a:srgbClr val="000000"/>
                </a:solidFill>
                <a:latin typeface="Trebuchet MS"/>
              </a:rPr>
              <a:t>-moz-</a:t>
            </a:r>
            <a:endParaRPr/>
          </a:p>
          <a:p>
            <a:pPr lvl="1">
              <a:lnSpc>
                <a:spcPct val="100000"/>
              </a:lnSpc>
              <a:buFont typeface="Arial"/>
              <a:buChar char="•"/>
            </a:pPr>
            <a:r>
              <a:rPr lang="fr-FR" sz="1900">
                <a:solidFill>
                  <a:srgbClr val="000000"/>
                </a:solidFill>
                <a:latin typeface="Trebuchet MS"/>
              </a:rPr>
              <a:t>-ms-</a:t>
            </a:r>
            <a:endParaRPr/>
          </a:p>
          <a:p>
            <a:pPr lvl="1">
              <a:lnSpc>
                <a:spcPct val="100000"/>
              </a:lnSpc>
              <a:buFont typeface="Arial"/>
              <a:buChar char="•"/>
            </a:pPr>
            <a:r>
              <a:rPr lang="fr-FR" sz="1900">
                <a:solidFill>
                  <a:srgbClr val="000000"/>
                </a:solidFill>
                <a:latin typeface="Trebuchet MS"/>
              </a:rPr>
              <a:t>-o-</a:t>
            </a:r>
            <a:endParaRPr/>
          </a:p>
        </p:txBody>
      </p:sp>
      <p:sp>
        <p:nvSpPr>
          <p:cNvPr id="965"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F988C57D-391B-48DC-9624-1405934A0E1A}" type="slidenum">
              <a:rPr b="1" lang="fr-FR" sz="1400">
                <a:solidFill>
                  <a:srgbClr val="000000"/>
                </a:solidFill>
                <a:latin typeface="Trebuchet MS"/>
              </a:rPr>
              <a:t>&lt;numéro&gt;</a:t>
            </a:fld>
            <a:endParaRPr/>
          </a:p>
        </p:txBody>
      </p:sp>
    </p:spTree>
  </p:cSld>
  <p:timing>
    <p:tnLst>
      <p:par>
        <p:cTn id="513" dur="indefinite" restart="never" nodeType="tmRoot">
          <p:childTnLst>
            <p:seq>
              <p:cTn id="514" nodeType="mainSeq"/>
              <p:prevCondLst>
                <p:cond delay="0" evt="onPrev">
                  <p:tgtEl>
                    <p:sldTgt/>
                  </p:tgtEl>
                </p:cond>
              </p:prevCondLst>
              <p:nextCondLst>
                <p:cond delay="0" evt="onNext">
                  <p:tgtEl>
                    <p:sldTgt/>
                  </p:tgtEl>
                </p:cond>
              </p:nextCondLst>
            </p:seq>
          </p:childTnLst>
        </p:cTn>
      </p:par>
    </p:tnLst>
  </p:timing>
</p:sld>
</file>

<file path=ppt/slides/slide2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6"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CSS3 – Les rotations</a:t>
            </a:r>
            <a:endParaRPr/>
          </a:p>
        </p:txBody>
      </p:sp>
      <p:sp>
        <p:nvSpPr>
          <p:cNvPr id="967"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Permet de lancer une rotation de n degrés.</a:t>
            </a:r>
            <a:endParaRPr/>
          </a:p>
          <a:p>
            <a:pPr>
              <a:lnSpc>
                <a:spcPct val="100000"/>
              </a:lnSpc>
              <a:buSzPct val="25000"/>
              <a:buFont typeface="Arial"/>
              <a:buChar char="•"/>
            </a:pPr>
            <a:r>
              <a:rPr lang="fr-FR" sz="2100">
                <a:solidFill>
                  <a:srgbClr val="000000"/>
                </a:solidFill>
                <a:latin typeface="Trebuchet MS"/>
              </a:rPr>
              <a:t>S’applique sur tous les sélecteurs.</a:t>
            </a:r>
            <a:endParaRPr/>
          </a:p>
        </p:txBody>
      </p:sp>
      <p:sp>
        <p:nvSpPr>
          <p:cNvPr id="968"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F7DD2FCC-54EA-4F26-95C2-0890B7744799}" type="slidenum">
              <a:rPr b="1" lang="fr-FR" sz="1400">
                <a:solidFill>
                  <a:srgbClr val="000000"/>
                </a:solidFill>
                <a:latin typeface="Trebuchet MS"/>
              </a:rPr>
              <a:t>&lt;numéro&gt;</a:t>
            </a:fld>
            <a:endParaRPr/>
          </a:p>
        </p:txBody>
      </p:sp>
      <p:pic>
        <p:nvPicPr>
          <p:cNvPr id="969" name="Picture 2" descr=""/>
          <p:cNvPicPr/>
          <p:nvPr/>
        </p:nvPicPr>
        <p:blipFill>
          <a:blip r:embed="rId1"/>
          <a:stretch>
            <a:fillRect/>
          </a:stretch>
        </p:blipFill>
        <p:spPr>
          <a:xfrm>
            <a:off x="539640" y="5278680"/>
            <a:ext cx="4294440" cy="932040"/>
          </a:xfrm>
          <a:prstGeom prst="rect">
            <a:avLst/>
          </a:prstGeom>
          <a:ln>
            <a:noFill/>
          </a:ln>
        </p:spPr>
      </p:pic>
      <p:pic>
        <p:nvPicPr>
          <p:cNvPr id="970" name="Picture 3" descr=""/>
          <p:cNvPicPr/>
          <p:nvPr/>
        </p:nvPicPr>
        <p:blipFill>
          <a:blip r:embed="rId2"/>
          <a:stretch>
            <a:fillRect/>
          </a:stretch>
        </p:blipFill>
        <p:spPr>
          <a:xfrm>
            <a:off x="3716640" y="2925000"/>
            <a:ext cx="3434040" cy="2684520"/>
          </a:xfrm>
          <a:prstGeom prst="rect">
            <a:avLst/>
          </a:prstGeom>
          <a:ln>
            <a:noFill/>
          </a:ln>
        </p:spPr>
      </p:pic>
    </p:spTree>
  </p:cSld>
  <p:timing>
    <p:tnLst>
      <p:par>
        <p:cTn id="515" dur="indefinite" restart="never" nodeType="tmRoot">
          <p:childTnLst>
            <p:seq>
              <p:cTn id="516" nodeType="mainSeq"/>
              <p:prevCondLst>
                <p:cond delay="0" evt="onPrev">
                  <p:tgtEl>
                    <p:sldTgt/>
                  </p:tgtEl>
                </p:cond>
              </p:prevCondLst>
              <p:nextCondLst>
                <p:cond delay="0" evt="onNext">
                  <p:tgtEl>
                    <p:sldTgt/>
                  </p:tgtEl>
                </p:cond>
              </p:nextCondLst>
            </p:seq>
          </p:childTnLst>
        </p:cTn>
      </p:par>
    </p:tnLst>
  </p:timing>
</p:sld>
</file>

<file path=ppt/slides/slide2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1"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CSS3 – Les transitions</a:t>
            </a:r>
            <a:endParaRPr/>
          </a:p>
        </p:txBody>
      </p:sp>
      <p:sp>
        <p:nvSpPr>
          <p:cNvPr id="972"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Exemple pratique: </a:t>
            </a:r>
            <a:endParaRPr/>
          </a:p>
          <a:p>
            <a:pPr lvl="1">
              <a:lnSpc>
                <a:spcPct val="100000"/>
              </a:lnSpc>
              <a:buFont typeface="Arial"/>
              <a:buChar char="•"/>
            </a:pPr>
            <a:r>
              <a:rPr lang="fr-FR" sz="2100">
                <a:solidFill>
                  <a:srgbClr val="000000"/>
                </a:solidFill>
                <a:latin typeface="Trebuchet MS"/>
              </a:rPr>
              <a:t>Comment changer d’image au passage de la souris (hover) ?</a:t>
            </a:r>
            <a:endParaRPr/>
          </a:p>
        </p:txBody>
      </p:sp>
      <p:sp>
        <p:nvSpPr>
          <p:cNvPr id="973"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64E1FE11-76F6-4F73-8E4D-BD8B90EBF095}" type="slidenum">
              <a:rPr b="1" lang="fr-FR" sz="1400">
                <a:solidFill>
                  <a:srgbClr val="000000"/>
                </a:solidFill>
                <a:latin typeface="Trebuchet MS"/>
              </a:rPr>
              <a:t>&lt;numéro&gt;</a:t>
            </a:fld>
            <a:endParaRPr/>
          </a:p>
        </p:txBody>
      </p:sp>
      <p:pic>
        <p:nvPicPr>
          <p:cNvPr id="974" name="Picture 2" descr=""/>
          <p:cNvPicPr/>
          <p:nvPr/>
        </p:nvPicPr>
        <p:blipFill>
          <a:blip r:embed="rId1"/>
          <a:stretch>
            <a:fillRect/>
          </a:stretch>
        </p:blipFill>
        <p:spPr>
          <a:xfrm>
            <a:off x="3508560" y="2533680"/>
            <a:ext cx="3960360" cy="4174920"/>
          </a:xfrm>
          <a:prstGeom prst="rect">
            <a:avLst/>
          </a:prstGeom>
          <a:ln>
            <a:noFill/>
          </a:ln>
        </p:spPr>
      </p:pic>
    </p:spTree>
  </p:cSld>
  <p:timing>
    <p:tnLst>
      <p:par>
        <p:cTn id="517" dur="indefinite" restart="never" nodeType="tmRoot">
          <p:childTnLst>
            <p:seq>
              <p:cTn id="518"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CustomShape 1"/>
          <p:cNvSpPr/>
          <p:nvPr/>
        </p:nvSpPr>
        <p:spPr>
          <a:xfrm>
            <a:off x="396000" y="6310800"/>
            <a:ext cx="608040" cy="519840"/>
          </a:xfrm>
          <a:prstGeom prst="rect">
            <a:avLst/>
          </a:prstGeom>
          <a:noFill/>
          <a:ln>
            <a:noFill/>
          </a:ln>
        </p:spPr>
        <p:txBody>
          <a:bodyPr lIns="90000" rIns="90000" tIns="45000" bIns="45000" anchor="ctr"/>
          <a:p>
            <a:pPr algn="ctr">
              <a:lnSpc>
                <a:spcPct val="100000"/>
              </a:lnSpc>
            </a:pPr>
            <a:fld id="{F703A2B1-6A45-4266-8C98-1A8B78CB0447}" type="slidenum">
              <a:rPr b="1" lang="fr-FR" sz="1400">
                <a:solidFill>
                  <a:srgbClr val="000000"/>
                </a:solidFill>
                <a:latin typeface="Trebuchet MS"/>
              </a:rPr>
              <a:t>&lt;numéro&gt;</a:t>
            </a:fld>
            <a:endParaRPr/>
          </a:p>
        </p:txBody>
      </p:sp>
      <p:sp>
        <p:nvSpPr>
          <p:cNvPr id="193" name="CustomShape 2"/>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Comment positionner les éléments dans la page ?</a:t>
            </a:r>
            <a:endParaRPr/>
          </a:p>
        </p:txBody>
      </p:sp>
      <p:sp>
        <p:nvSpPr>
          <p:cNvPr id="194"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Quatre types de positionnement</a:t>
            </a:r>
            <a:endParaRPr/>
          </a:p>
          <a:p>
            <a:pPr lvl="1">
              <a:lnSpc>
                <a:spcPct val="100000"/>
              </a:lnSpc>
              <a:buFont typeface="Arial"/>
              <a:buChar char="•"/>
            </a:pPr>
            <a:r>
              <a:rPr lang="fr-FR" sz="1900">
                <a:solidFill>
                  <a:srgbClr val="000000"/>
                </a:solidFill>
                <a:latin typeface="Trebuchet MS"/>
              </a:rPr>
              <a:t>Le positionnement flottant</a:t>
            </a:r>
            <a:endParaRPr/>
          </a:p>
          <a:p>
            <a:pPr>
              <a:lnSpc>
                <a:spcPct val="100000"/>
              </a:lnSpc>
            </a:pPr>
            <a:r>
              <a:rPr lang="fr-FR" sz="2100">
                <a:solidFill>
                  <a:srgbClr val="000000"/>
                </a:solidFill>
                <a:latin typeface="Trebuchet MS"/>
              </a:rPr>
              <a:t>	</a:t>
            </a:r>
            <a:r>
              <a:rPr lang="fr-FR" sz="2100">
                <a:solidFill>
                  <a:srgbClr val="000000"/>
                </a:solidFill>
                <a:latin typeface="Trebuchet MS"/>
              </a:rPr>
              <a:t>&lt;p&gt;</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&lt;img src=‘image.jpg’ alt=‘image’ class=‘monImage’ /&gt;</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texte texte texte</a:t>
            </a:r>
            <a:endParaRPr/>
          </a:p>
          <a:p>
            <a:pPr>
              <a:lnSpc>
                <a:spcPct val="100000"/>
              </a:lnSpc>
            </a:pPr>
            <a:r>
              <a:rPr lang="fr-FR" sz="2100">
                <a:solidFill>
                  <a:srgbClr val="000000"/>
                </a:solidFill>
                <a:latin typeface="Trebuchet MS"/>
              </a:rPr>
              <a:t>	</a:t>
            </a:r>
            <a:r>
              <a:rPr lang="fr-FR" sz="2100">
                <a:solidFill>
                  <a:srgbClr val="000000"/>
                </a:solidFill>
                <a:latin typeface="Trebuchet MS"/>
              </a:rPr>
              <a:t>&lt;/p&gt;</a:t>
            </a:r>
            <a:endParaRPr/>
          </a:p>
          <a:p>
            <a:pPr>
              <a:lnSpc>
                <a:spcPct val="100000"/>
              </a:lnSpc>
            </a:pPr>
            <a:r>
              <a:rPr lang="fr-FR" sz="2100">
                <a:solidFill>
                  <a:srgbClr val="000000"/>
                </a:solidFill>
                <a:latin typeface="Trebuchet MS"/>
              </a:rPr>
              <a:t>	</a:t>
            </a:r>
            <a:r>
              <a:rPr lang="fr-FR" sz="2100">
                <a:solidFill>
                  <a:srgbClr val="000000"/>
                </a:solidFill>
                <a:latin typeface="Trebuchet MS"/>
              </a:rPr>
              <a:t>.monImage</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r>
              <a:rPr b="1" lang="fr-FR" sz="2100">
                <a:solidFill>
                  <a:srgbClr val="000000"/>
                </a:solidFill>
                <a:latin typeface="Trebuchet MS"/>
              </a:rPr>
              <a:t>	</a:t>
            </a:r>
            <a:r>
              <a:rPr b="1" lang="fr-FR" sz="2100">
                <a:solidFill>
                  <a:srgbClr val="000000"/>
                </a:solidFill>
                <a:latin typeface="Trebuchet MS"/>
              </a:rPr>
              <a:t>	</a:t>
            </a:r>
            <a:r>
              <a:rPr b="1" lang="fr-FR" sz="2100">
                <a:solidFill>
                  <a:srgbClr val="000000"/>
                </a:solidFill>
                <a:latin typeface="Trebuchet MS"/>
              </a:rPr>
              <a:t>float: left;</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lvl="1">
              <a:lnSpc>
                <a:spcPct val="100000"/>
              </a:lnSpc>
              <a:buFont typeface="Arial"/>
              <a:buChar char="•"/>
            </a:pPr>
            <a:r>
              <a:rPr lang="fr-FR" sz="1900">
                <a:solidFill>
                  <a:srgbClr val="000000"/>
                </a:solidFill>
                <a:latin typeface="Trebuchet MS"/>
              </a:rPr>
              <a:t>Valeur de padding ou de margin: une taille exprimée en %, px ou pt.</a:t>
            </a:r>
            <a:endParaRPr/>
          </a:p>
          <a:p>
            <a:pPr>
              <a:lnSpc>
                <a:spcPct val="100000"/>
              </a:lnSpc>
            </a:pP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5"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CSS3 Les Animations</a:t>
            </a:r>
            <a:endParaRPr/>
          </a:p>
        </p:txBody>
      </p:sp>
      <p:sp>
        <p:nvSpPr>
          <p:cNvPr id="976"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200">
                <a:solidFill>
                  <a:srgbClr val="000000"/>
                </a:solidFill>
                <a:latin typeface="Trebuchet MS"/>
              </a:rPr>
              <a:t>Possibilité comme avec flash de définir de vraies animations.</a:t>
            </a:r>
            <a:endParaRPr/>
          </a:p>
          <a:p>
            <a:pPr>
              <a:lnSpc>
                <a:spcPct val="100000"/>
              </a:lnSpc>
              <a:buSzPct val="25000"/>
              <a:buFont typeface="Arial"/>
              <a:buChar char="•"/>
            </a:pPr>
            <a:r>
              <a:rPr lang="fr-FR" sz="2200">
                <a:solidFill>
                  <a:srgbClr val="000000"/>
                </a:solidFill>
                <a:latin typeface="Trebuchet MS"/>
              </a:rPr>
              <a:t>On utilise pour cela les keyframes</a:t>
            </a: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977"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745CD120-21A7-4AB4-AA9E-B8587CC5DCD0}" type="slidenum">
              <a:rPr b="1" lang="fr-FR" sz="1400">
                <a:solidFill>
                  <a:srgbClr val="000000"/>
                </a:solidFill>
                <a:latin typeface="Trebuchet MS"/>
              </a:rPr>
              <a:t>&lt;numéro&gt;</a:t>
            </a:fld>
            <a:endParaRPr/>
          </a:p>
        </p:txBody>
      </p:sp>
      <p:sp>
        <p:nvSpPr>
          <p:cNvPr id="978" name="CustomShape 4"/>
          <p:cNvSpPr/>
          <p:nvPr/>
        </p:nvSpPr>
        <p:spPr>
          <a:xfrm>
            <a:off x="899640" y="3069000"/>
            <a:ext cx="7213680" cy="2998800"/>
          </a:xfrm>
          <a:prstGeom prst="rect">
            <a:avLst/>
          </a:prstGeom>
          <a:solidFill>
            <a:srgbClr val="aebad5"/>
          </a:solidFill>
          <a:ln w="25560">
            <a:solidFill>
              <a:srgbClr val="80899d"/>
            </a:solidFill>
            <a:round/>
          </a:ln>
        </p:spPr>
        <p:txBody>
          <a:bodyPr lIns="90000" rIns="90000" tIns="45000" bIns="45000"/>
          <a:p>
            <a:pPr>
              <a:lnSpc>
                <a:spcPct val="100000"/>
              </a:lnSpc>
            </a:pPr>
            <a:r>
              <a:rPr b="1" lang="fr-FR" sz="1600">
                <a:solidFill>
                  <a:srgbClr val="000000"/>
                </a:solidFill>
                <a:latin typeface="Century Schoolbook"/>
              </a:rPr>
              <a:t>@keyframes anim {</a:t>
            </a:r>
            <a:endParaRPr/>
          </a:p>
          <a:p>
            <a:pPr>
              <a:lnSpc>
                <a:spcPct val="100000"/>
              </a:lnSpc>
            </a:pPr>
            <a:r>
              <a:rPr b="1" lang="fr-FR" sz="1600">
                <a:solidFill>
                  <a:srgbClr val="000000"/>
                </a:solidFill>
                <a:latin typeface="Century Schoolbook"/>
              </a:rPr>
              <a:t>	</a:t>
            </a:r>
            <a:r>
              <a:rPr b="1" lang="fr-FR" sz="1600">
                <a:solidFill>
                  <a:srgbClr val="000000"/>
                </a:solidFill>
                <a:latin typeface="Century Schoolbook"/>
              </a:rPr>
              <a:t>0%{</a:t>
            </a:r>
            <a:endParaRPr/>
          </a:p>
          <a:p>
            <a:pPr>
              <a:lnSpc>
                <a:spcPct val="100000"/>
              </a:lnSpc>
            </a:pPr>
            <a:r>
              <a:rPr b="1" lang="fr-FR" sz="1600">
                <a:solidFill>
                  <a:srgbClr val="000000"/>
                </a:solidFill>
                <a:latin typeface="Century Schoolbook"/>
              </a:rPr>
              <a:t>	</a:t>
            </a:r>
            <a:r>
              <a:rPr b="1" lang="fr-FR" sz="1600">
                <a:solidFill>
                  <a:srgbClr val="000000"/>
                </a:solidFill>
                <a:latin typeface="Century Schoolbook"/>
              </a:rPr>
              <a:t>	</a:t>
            </a:r>
            <a:r>
              <a:rPr b="1" lang="fr-FR" sz="1600">
                <a:solidFill>
                  <a:srgbClr val="000000"/>
                </a:solidFill>
                <a:latin typeface="Century Schoolbook"/>
              </a:rPr>
              <a:t>transform: rotate(0deg);</a:t>
            </a:r>
            <a:endParaRPr/>
          </a:p>
          <a:p>
            <a:pPr>
              <a:lnSpc>
                <a:spcPct val="100000"/>
              </a:lnSpc>
            </a:pPr>
            <a:r>
              <a:rPr b="1" lang="fr-FR" sz="1600">
                <a:solidFill>
                  <a:srgbClr val="000000"/>
                </a:solidFill>
                <a:latin typeface="Century Schoolbook"/>
              </a:rPr>
              <a:t>	</a:t>
            </a:r>
            <a:r>
              <a:rPr b="1" lang="fr-FR" sz="1600">
                <a:solidFill>
                  <a:srgbClr val="000000"/>
                </a:solidFill>
                <a:latin typeface="Century Schoolbook"/>
              </a:rPr>
              <a:t>}</a:t>
            </a:r>
            <a:endParaRPr/>
          </a:p>
          <a:p>
            <a:pPr>
              <a:lnSpc>
                <a:spcPct val="100000"/>
              </a:lnSpc>
            </a:pPr>
            <a:r>
              <a:rPr b="1" lang="fr-FR" sz="1600">
                <a:solidFill>
                  <a:srgbClr val="000000"/>
                </a:solidFill>
                <a:latin typeface="Century Schoolbook"/>
              </a:rPr>
              <a:t>	</a:t>
            </a:r>
            <a:r>
              <a:rPr b="1" lang="fr-FR" sz="1600">
                <a:solidFill>
                  <a:srgbClr val="000000"/>
                </a:solidFill>
                <a:latin typeface="Century Schoolbook"/>
              </a:rPr>
              <a:t>100%{</a:t>
            </a:r>
            <a:endParaRPr/>
          </a:p>
          <a:p>
            <a:pPr>
              <a:lnSpc>
                <a:spcPct val="100000"/>
              </a:lnSpc>
            </a:pPr>
            <a:r>
              <a:rPr b="1" lang="fr-FR" sz="1600">
                <a:solidFill>
                  <a:srgbClr val="000000"/>
                </a:solidFill>
                <a:latin typeface="Century Schoolbook"/>
              </a:rPr>
              <a:t>	</a:t>
            </a:r>
            <a:r>
              <a:rPr b="1" lang="fr-FR" sz="1600">
                <a:solidFill>
                  <a:srgbClr val="000000"/>
                </a:solidFill>
                <a:latin typeface="Century Schoolbook"/>
              </a:rPr>
              <a:t>	</a:t>
            </a:r>
            <a:r>
              <a:rPr b="1" lang="fr-FR" sz="1600">
                <a:solidFill>
                  <a:srgbClr val="000000"/>
                </a:solidFill>
                <a:latin typeface="Century Schoolbook"/>
              </a:rPr>
              <a:t>transform: rotate(90deg);</a:t>
            </a:r>
            <a:endParaRPr/>
          </a:p>
          <a:p>
            <a:pPr>
              <a:lnSpc>
                <a:spcPct val="100000"/>
              </a:lnSpc>
            </a:pPr>
            <a:r>
              <a:rPr b="1" lang="fr-FR" sz="1600">
                <a:solidFill>
                  <a:srgbClr val="000000"/>
                </a:solidFill>
                <a:latin typeface="Century Schoolbook"/>
              </a:rPr>
              <a:t>	</a:t>
            </a:r>
            <a:r>
              <a:rPr b="1" lang="fr-FR" sz="1600">
                <a:solidFill>
                  <a:srgbClr val="000000"/>
                </a:solidFill>
                <a:latin typeface="Century Schoolbook"/>
              </a:rPr>
              <a:t>}</a:t>
            </a:r>
            <a:endParaRPr/>
          </a:p>
          <a:p>
            <a:pPr>
              <a:lnSpc>
                <a:spcPct val="100000"/>
              </a:lnSpc>
            </a:pPr>
            <a:r>
              <a:rPr b="1" lang="fr-FR" sz="1600">
                <a:solidFill>
                  <a:srgbClr val="000000"/>
                </a:solidFill>
                <a:latin typeface="Century Schoolbook"/>
              </a:rPr>
              <a:t>}</a:t>
            </a:r>
            <a:endParaRPr/>
          </a:p>
        </p:txBody>
      </p:sp>
    </p:spTree>
  </p:cSld>
  <p:timing>
    <p:tnLst>
      <p:par>
        <p:cTn id="519" dur="indefinite" restart="never" nodeType="tmRoot">
          <p:childTnLst>
            <p:seq>
              <p:cTn id="520" nodeType="mainSeq"/>
              <p:prevCondLst>
                <p:cond delay="0" evt="onPrev">
                  <p:tgtEl>
                    <p:sldTgt/>
                  </p:tgtEl>
                </p:cond>
              </p:prevCondLst>
              <p:nextCondLst>
                <p:cond delay="0" evt="onNext">
                  <p:tgtEl>
                    <p:sldTgt/>
                  </p:tgtEl>
                </p:cond>
              </p:nextCondLst>
            </p:seq>
          </p:childTnLst>
        </p:cTn>
      </p:par>
    </p:tnLst>
  </p:timing>
</p:sld>
</file>

<file path=ppt/slides/slide2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9"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CSS3 Les Animations</a:t>
            </a:r>
            <a:endParaRPr/>
          </a:p>
        </p:txBody>
      </p:sp>
      <p:sp>
        <p:nvSpPr>
          <p:cNvPr id="980"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Une fois la keyframe crée, il suffit de l’attacher à un élément comme ceci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SzPct val="25000"/>
              <a:buFont typeface="Arial"/>
              <a:buChar char="•"/>
            </a:pPr>
            <a:r>
              <a:rPr lang="fr-FR" sz="2100">
                <a:solidFill>
                  <a:srgbClr val="000000"/>
                </a:solidFill>
                <a:latin typeface="Trebuchet MS"/>
              </a:rPr>
              <a:t>Pour l’instant les navigateurs ne supportent ni la keyframe, ni ces deux propriétés, il faudra les préfixer par le nom des différents moteur de rendu.</a:t>
            </a:r>
            <a:endParaRPr/>
          </a:p>
          <a:p>
            <a:pPr>
              <a:lnSpc>
                <a:spcPct val="100000"/>
              </a:lnSpc>
            </a:pPr>
            <a:endParaRPr/>
          </a:p>
          <a:p>
            <a:pPr>
              <a:lnSpc>
                <a:spcPct val="100000"/>
              </a:lnSpc>
            </a:pPr>
            <a:endParaRPr/>
          </a:p>
        </p:txBody>
      </p:sp>
      <p:sp>
        <p:nvSpPr>
          <p:cNvPr id="981"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EAC344FA-EA5B-40B8-AE68-A9635C089421}" type="slidenum">
              <a:rPr b="1" lang="fr-FR" sz="1400">
                <a:solidFill>
                  <a:srgbClr val="000000"/>
                </a:solidFill>
                <a:latin typeface="Trebuchet MS"/>
              </a:rPr>
              <a:t>&lt;numéro&gt;</a:t>
            </a:fld>
            <a:endParaRPr/>
          </a:p>
        </p:txBody>
      </p:sp>
      <p:sp>
        <p:nvSpPr>
          <p:cNvPr id="982" name="CustomShape 4"/>
          <p:cNvSpPr/>
          <p:nvPr/>
        </p:nvSpPr>
        <p:spPr>
          <a:xfrm>
            <a:off x="1272600" y="2248560"/>
            <a:ext cx="6856560" cy="1427400"/>
          </a:xfrm>
          <a:prstGeom prst="rect">
            <a:avLst/>
          </a:prstGeom>
          <a:solidFill>
            <a:srgbClr val="aebad5"/>
          </a:solidFill>
          <a:ln w="25560">
            <a:solidFill>
              <a:srgbClr val="80899d"/>
            </a:solidFill>
            <a:round/>
          </a:ln>
        </p:spPr>
        <p:txBody>
          <a:bodyPr lIns="90000" rIns="90000" tIns="45000" bIns="45000"/>
          <a:p>
            <a:pPr>
              <a:lnSpc>
                <a:spcPct val="100000"/>
              </a:lnSpc>
            </a:pPr>
            <a:r>
              <a:rPr b="1" lang="fr-FR" sz="1600">
                <a:solidFill>
                  <a:srgbClr val="000000"/>
                </a:solidFill>
                <a:latin typeface="Century Schoolbook"/>
              </a:rPr>
              <a:t>#maDiv{</a:t>
            </a:r>
            <a:endParaRPr/>
          </a:p>
          <a:p>
            <a:pPr>
              <a:lnSpc>
                <a:spcPct val="100000"/>
              </a:lnSpc>
            </a:pPr>
            <a:r>
              <a:rPr b="1" lang="fr-FR" sz="1600">
                <a:solidFill>
                  <a:srgbClr val="000000"/>
                </a:solidFill>
                <a:latin typeface="Century Schoolbook"/>
              </a:rPr>
              <a:t>	</a:t>
            </a:r>
            <a:r>
              <a:rPr b="1" lang="fr-FR" sz="1600">
                <a:solidFill>
                  <a:srgbClr val="000000"/>
                </a:solidFill>
                <a:latin typeface="Century Schoolbook"/>
              </a:rPr>
              <a:t>animation: anim 1s linear;</a:t>
            </a:r>
            <a:r>
              <a:rPr b="1" lang="fr-FR" sz="1600">
                <a:solidFill>
                  <a:srgbClr val="000000"/>
                </a:solidFill>
                <a:latin typeface="Century Schoolbook"/>
              </a:rPr>
              <a:t>	</a:t>
            </a:r>
            <a:endParaRPr/>
          </a:p>
          <a:p>
            <a:pPr>
              <a:lnSpc>
                <a:spcPct val="100000"/>
              </a:lnSpc>
            </a:pPr>
            <a:r>
              <a:rPr b="1" lang="fr-FR" sz="1600">
                <a:solidFill>
                  <a:srgbClr val="000000"/>
                </a:solidFill>
                <a:latin typeface="Century Schoolbook"/>
              </a:rPr>
              <a:t>	</a:t>
            </a:r>
            <a:r>
              <a:rPr b="1" lang="fr-FR" sz="1600">
                <a:solidFill>
                  <a:srgbClr val="000000"/>
                </a:solidFill>
                <a:latin typeface="Century Schoolbook"/>
              </a:rPr>
              <a:t>animation-iteration-count: 1;</a:t>
            </a:r>
            <a:endParaRPr/>
          </a:p>
          <a:p>
            <a:pPr>
              <a:lnSpc>
                <a:spcPct val="100000"/>
              </a:lnSpc>
            </a:pPr>
            <a:r>
              <a:rPr b="1" lang="fr-FR" sz="1600">
                <a:solidFill>
                  <a:srgbClr val="000000"/>
                </a:solidFill>
                <a:latin typeface="Century Schoolbook"/>
              </a:rPr>
              <a:t>}</a:t>
            </a:r>
            <a:endParaRPr/>
          </a:p>
        </p:txBody>
      </p:sp>
    </p:spTree>
  </p:cSld>
  <p:timing>
    <p:tnLst>
      <p:par>
        <p:cTn id="521" dur="indefinite" restart="never" nodeType="tmRoot">
          <p:childTnLst>
            <p:seq>
              <p:cTn id="522" nodeType="mainSeq"/>
              <p:prevCondLst>
                <p:cond delay="0" evt="onPrev">
                  <p:tgtEl>
                    <p:sldTgt/>
                  </p:tgtEl>
                </p:cond>
              </p:prevCondLst>
              <p:nextCondLst>
                <p:cond delay="0" evt="onNext">
                  <p:tgtEl>
                    <p:sldTgt/>
                  </p:tgtEl>
                </p:cond>
              </p:nextCondLst>
            </p:seq>
          </p:childTnLst>
        </p:cTn>
      </p:par>
    </p:tnLst>
  </p:timing>
</p:sld>
</file>

<file path=ppt/slides/slide262.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983" name="CustomShape 1"/>
          <p:cNvSpPr/>
          <p:nvPr/>
        </p:nvSpPr>
        <p:spPr>
          <a:xfrm>
            <a:off x="1447200" y="115200"/>
            <a:ext cx="7133760" cy="963360"/>
          </a:xfrm>
          <a:prstGeom prst="rect">
            <a:avLst/>
          </a:prstGeom>
          <a:noFill/>
          <a:ln>
            <a:noFill/>
          </a:ln>
        </p:spPr>
      </p:sp>
      <p:sp>
        <p:nvSpPr>
          <p:cNvPr id="984"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u="sng">
                <a:solidFill>
                  <a:srgbClr val="d2611c"/>
                </a:solidFill>
                <a:latin typeface="Trebuchet MS"/>
              </a:rPr>
              <a:t>http://gwthtml5.appspot.com/</a:t>
            </a:r>
            <a:endParaRPr/>
          </a:p>
          <a:p>
            <a:pPr>
              <a:lnSpc>
                <a:spcPct val="100000"/>
              </a:lnSpc>
              <a:buSzPct val="25000"/>
              <a:buFont typeface="Arial"/>
              <a:buChar char="•"/>
            </a:pPr>
            <a:r>
              <a:rPr lang="fr-FR" sz="2100">
                <a:solidFill>
                  <a:srgbClr val="000000"/>
                </a:solidFill>
                <a:latin typeface="Trebuchet MS"/>
              </a:rPr>
              <a:t>Sencha touch</a:t>
            </a:r>
            <a:endParaRPr/>
          </a:p>
          <a:p>
            <a:pPr>
              <a:lnSpc>
                <a:spcPct val="100000"/>
              </a:lnSpc>
              <a:buSzPct val="25000"/>
              <a:buFont typeface="Arial"/>
              <a:buChar char="•"/>
            </a:pPr>
            <a:r>
              <a:rPr lang="fr-FR" sz="2100" u="sng">
                <a:solidFill>
                  <a:srgbClr val="d2611c"/>
                </a:solidFill>
                <a:latin typeface="Trebuchet MS"/>
              </a:rPr>
              <a:t>https://developer.mozilla.org/</a:t>
            </a:r>
            <a:endParaRPr/>
          </a:p>
          <a:p>
            <a:pPr>
              <a:lnSpc>
                <a:spcPct val="100000"/>
              </a:lnSpc>
              <a:buSzPct val="25000"/>
              <a:buFont typeface="Arial"/>
              <a:buChar char="•"/>
            </a:pPr>
            <a:r>
              <a:rPr lang="fr-FR" sz="2100" u="sng">
                <a:solidFill>
                  <a:srgbClr val="d2611c"/>
                </a:solidFill>
                <a:latin typeface="Trebuchet MS"/>
              </a:rPr>
              <a:t>http://www.html5rocks.com/</a:t>
            </a:r>
            <a:endParaRPr/>
          </a:p>
          <a:p>
            <a:pPr>
              <a:lnSpc>
                <a:spcPct val="100000"/>
              </a:lnSpc>
              <a:buSzPct val="25000"/>
              <a:buFont typeface="Arial"/>
              <a:buChar char="•"/>
            </a:pPr>
            <a:r>
              <a:rPr lang="fr-FR" sz="2100">
                <a:solidFill>
                  <a:srgbClr val="000000"/>
                </a:solidFill>
                <a:latin typeface="Trebuchet MS"/>
              </a:rPr>
              <a:t>http://html5boilerplate.com/</a:t>
            </a:r>
            <a:endParaRPr/>
          </a:p>
        </p:txBody>
      </p:sp>
      <p:sp>
        <p:nvSpPr>
          <p:cNvPr id="985"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F354A5BB-F5CF-4F84-BBC3-5AA8062D27B8}" type="slidenum">
              <a:rPr b="1" lang="fr-FR" sz="1400">
                <a:solidFill>
                  <a:srgbClr val="000000"/>
                </a:solidFill>
                <a:latin typeface="Trebuchet MS"/>
              </a:rPr>
              <a:t>&lt;numéro&gt;</a:t>
            </a:fld>
            <a:endParaRPr/>
          </a:p>
        </p:txBody>
      </p:sp>
    </p:spTree>
  </p:cSld>
  <p:timing>
    <p:tnLst>
      <p:par>
        <p:cTn id="523" dur="indefinite" restart="never" nodeType="tmRoot">
          <p:childTnLst>
            <p:seq>
              <p:cTn id="524"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CustomShape 1"/>
          <p:cNvSpPr/>
          <p:nvPr/>
        </p:nvSpPr>
        <p:spPr>
          <a:xfrm>
            <a:off x="396000" y="6310800"/>
            <a:ext cx="608040" cy="519840"/>
          </a:xfrm>
          <a:prstGeom prst="rect">
            <a:avLst/>
          </a:prstGeom>
          <a:noFill/>
          <a:ln>
            <a:noFill/>
          </a:ln>
        </p:spPr>
        <p:txBody>
          <a:bodyPr lIns="90000" rIns="90000" tIns="45000" bIns="45000" anchor="ctr"/>
          <a:p>
            <a:pPr algn="ctr">
              <a:lnSpc>
                <a:spcPct val="100000"/>
              </a:lnSpc>
            </a:pPr>
            <a:fld id="{69B56A36-0983-4FFC-935D-D5A8012B2659}" type="slidenum">
              <a:rPr b="1" lang="fr-FR" sz="1400">
                <a:solidFill>
                  <a:srgbClr val="000000"/>
                </a:solidFill>
                <a:latin typeface="Trebuchet MS"/>
              </a:rPr>
              <a:t>&lt;numéro&gt;</a:t>
            </a:fld>
            <a:endParaRPr/>
          </a:p>
        </p:txBody>
      </p:sp>
      <p:sp>
        <p:nvSpPr>
          <p:cNvPr id="196" name="CustomShape 2"/>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Comment positionner les éléments dans la page ?</a:t>
            </a:r>
            <a:endParaRPr/>
          </a:p>
        </p:txBody>
      </p:sp>
      <p:sp>
        <p:nvSpPr>
          <p:cNvPr id="197" name="CustomShape 3"/>
          <p:cNvSpPr/>
          <p:nvPr/>
        </p:nvSpPr>
        <p:spPr>
          <a:xfrm>
            <a:off x="1404000" y="1425600"/>
            <a:ext cx="7198560" cy="4523760"/>
          </a:xfrm>
          <a:prstGeom prst="rect">
            <a:avLst/>
          </a:prstGeom>
          <a:noFill/>
          <a:ln>
            <a:noFill/>
          </a:ln>
        </p:spPr>
        <p:txBody>
          <a:bodyPr lIns="90000" rIns="90000" tIns="45000" bIns="45000"/>
          <a:p>
            <a:pPr lvl="1">
              <a:lnSpc>
                <a:spcPct val="100000"/>
              </a:lnSpc>
              <a:buFont typeface="Arial"/>
              <a:buChar char="•"/>
            </a:pPr>
            <a:r>
              <a:rPr lang="fr-FR" sz="1900">
                <a:solidFill>
                  <a:srgbClr val="000000"/>
                </a:solidFill>
                <a:latin typeface="Trebuchet MS"/>
              </a:rPr>
              <a:t>Le positionnement absolu</a:t>
            </a:r>
            <a:endParaRPr/>
          </a:p>
          <a:p>
            <a:pPr>
              <a:lnSpc>
                <a:spcPct val="100000"/>
              </a:lnSpc>
            </a:pPr>
            <a:r>
              <a:rPr lang="fr-FR" sz="2100">
                <a:solidFill>
                  <a:srgbClr val="000000"/>
                </a:solidFill>
                <a:latin typeface="Trebuchet MS"/>
              </a:rPr>
              <a:t>	</a:t>
            </a:r>
            <a:r>
              <a:rPr lang="fr-FR" sz="2100">
                <a:solidFill>
                  <a:srgbClr val="000000"/>
                </a:solidFill>
                <a:latin typeface="Trebuchet MS"/>
              </a:rPr>
              <a:t>&lt;p&gt;</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&lt;img src=‘image.jpg’ alt=‘image’ class=‘monImage’ /&gt;</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texte texte texte</a:t>
            </a:r>
            <a:endParaRPr/>
          </a:p>
          <a:p>
            <a:pPr>
              <a:lnSpc>
                <a:spcPct val="100000"/>
              </a:lnSpc>
            </a:pPr>
            <a:r>
              <a:rPr lang="fr-FR" sz="2100">
                <a:solidFill>
                  <a:srgbClr val="000000"/>
                </a:solidFill>
                <a:latin typeface="Trebuchet MS"/>
              </a:rPr>
              <a:t>	</a:t>
            </a:r>
            <a:r>
              <a:rPr lang="fr-FR" sz="2100">
                <a:solidFill>
                  <a:srgbClr val="000000"/>
                </a:solidFill>
                <a:latin typeface="Trebuchet MS"/>
              </a:rPr>
              <a:t>&lt;/p&gt;</a:t>
            </a:r>
            <a:endParaRPr/>
          </a:p>
          <a:p>
            <a:pPr>
              <a:lnSpc>
                <a:spcPct val="100000"/>
              </a:lnSpc>
            </a:pPr>
            <a:r>
              <a:rPr lang="fr-FR" sz="2100">
                <a:solidFill>
                  <a:srgbClr val="000000"/>
                </a:solidFill>
                <a:latin typeface="Trebuchet MS"/>
              </a:rPr>
              <a:t>	</a:t>
            </a:r>
            <a:r>
              <a:rPr lang="fr-FR" sz="2100">
                <a:solidFill>
                  <a:srgbClr val="000000"/>
                </a:solidFill>
                <a:latin typeface="Trebuchet MS"/>
              </a:rPr>
              <a:t>.monImage</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r>
              <a:rPr b="1" lang="fr-FR" sz="2100">
                <a:solidFill>
                  <a:srgbClr val="000000"/>
                </a:solidFill>
                <a:latin typeface="Trebuchet MS"/>
              </a:rPr>
              <a:t>	</a:t>
            </a:r>
            <a:r>
              <a:rPr b="1" lang="fr-FR" sz="2100">
                <a:solidFill>
                  <a:srgbClr val="000000"/>
                </a:solidFill>
                <a:latin typeface="Trebuchet MS"/>
              </a:rPr>
              <a:t>	</a:t>
            </a:r>
            <a:r>
              <a:rPr b="1" lang="fr-FR" sz="2100">
                <a:solidFill>
                  <a:srgbClr val="000000"/>
                </a:solidFill>
                <a:latin typeface="Trebuchet MS"/>
              </a:rPr>
              <a:t>position: absolute;</a:t>
            </a:r>
            <a:endParaRPr/>
          </a:p>
          <a:p>
            <a:pPr>
              <a:lnSpc>
                <a:spcPct val="100000"/>
              </a:lnSpc>
            </a:pPr>
            <a:r>
              <a:rPr b="1" lang="fr-FR" sz="2100">
                <a:solidFill>
                  <a:srgbClr val="000000"/>
                </a:solidFill>
                <a:latin typeface="Trebuchet MS"/>
              </a:rPr>
              <a:t>	</a:t>
            </a:r>
            <a:r>
              <a:rPr b="1" lang="fr-FR" sz="2100">
                <a:solidFill>
                  <a:srgbClr val="000000"/>
                </a:solidFill>
                <a:latin typeface="Trebuchet MS"/>
              </a:rPr>
              <a:t>	</a:t>
            </a:r>
            <a:r>
              <a:rPr b="1" lang="fr-FR" sz="2100">
                <a:solidFill>
                  <a:srgbClr val="000000"/>
                </a:solidFill>
                <a:latin typeface="Trebuchet MS"/>
              </a:rPr>
              <a:t>top: 100px;</a:t>
            </a:r>
            <a:endParaRPr/>
          </a:p>
          <a:p>
            <a:pPr>
              <a:lnSpc>
                <a:spcPct val="100000"/>
              </a:lnSpc>
            </a:pPr>
            <a:r>
              <a:rPr b="1" lang="fr-FR" sz="2100">
                <a:solidFill>
                  <a:srgbClr val="000000"/>
                </a:solidFill>
                <a:latin typeface="Trebuchet MS"/>
              </a:rPr>
              <a:t>	</a:t>
            </a:r>
            <a:r>
              <a:rPr b="1" lang="fr-FR" sz="2100">
                <a:solidFill>
                  <a:srgbClr val="000000"/>
                </a:solidFill>
                <a:latin typeface="Trebuchet MS"/>
              </a:rPr>
              <a:t>	</a:t>
            </a:r>
            <a:r>
              <a:rPr b="1" lang="fr-FR" sz="2100">
                <a:solidFill>
                  <a:srgbClr val="000000"/>
                </a:solidFill>
                <a:latin typeface="Trebuchet MS"/>
              </a:rPr>
              <a:t>left: 260px;</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lvl="1">
              <a:lnSpc>
                <a:spcPct val="100000"/>
              </a:lnSpc>
              <a:buFont typeface="Arial"/>
              <a:buChar char="•"/>
            </a:pPr>
            <a:r>
              <a:rPr lang="fr-FR" sz="1900">
                <a:solidFill>
                  <a:srgbClr val="000000"/>
                </a:solidFill>
                <a:latin typeface="Trebuchet MS"/>
              </a:rPr>
              <a:t>Le positionnement absolu permet de placer un élément par rapport au coin supérieur gauche de la fenêtre</a:t>
            </a:r>
            <a:endParaRPr/>
          </a:p>
          <a:p>
            <a:pPr>
              <a:lnSpc>
                <a:spcPct val="100000"/>
              </a:lnSpc>
            </a:pP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CustomShape 1"/>
          <p:cNvSpPr/>
          <p:nvPr/>
        </p:nvSpPr>
        <p:spPr>
          <a:xfrm>
            <a:off x="396000" y="6310800"/>
            <a:ext cx="608040" cy="519840"/>
          </a:xfrm>
          <a:prstGeom prst="rect">
            <a:avLst/>
          </a:prstGeom>
          <a:noFill/>
          <a:ln>
            <a:noFill/>
          </a:ln>
        </p:spPr>
        <p:txBody>
          <a:bodyPr lIns="90000" rIns="90000" tIns="45000" bIns="45000" anchor="ctr"/>
          <a:p>
            <a:pPr algn="ctr">
              <a:lnSpc>
                <a:spcPct val="100000"/>
              </a:lnSpc>
            </a:pPr>
            <a:fld id="{49605024-DCE4-4C14-9356-25864B41B9FE}" type="slidenum">
              <a:rPr b="1" lang="fr-FR" sz="1400">
                <a:solidFill>
                  <a:srgbClr val="000000"/>
                </a:solidFill>
                <a:latin typeface="Trebuchet MS"/>
              </a:rPr>
              <a:t>&lt;numéro&gt;</a:t>
            </a:fld>
            <a:endParaRPr/>
          </a:p>
        </p:txBody>
      </p:sp>
      <p:sp>
        <p:nvSpPr>
          <p:cNvPr id="199" name="CustomShape 2"/>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Comment positionner les éléments dans la page ?</a:t>
            </a:r>
            <a:endParaRPr/>
          </a:p>
        </p:txBody>
      </p:sp>
      <p:sp>
        <p:nvSpPr>
          <p:cNvPr id="200" name="CustomShape 3"/>
          <p:cNvSpPr/>
          <p:nvPr/>
        </p:nvSpPr>
        <p:spPr>
          <a:xfrm>
            <a:off x="1404000" y="1425600"/>
            <a:ext cx="7198560" cy="4523760"/>
          </a:xfrm>
          <a:prstGeom prst="rect">
            <a:avLst/>
          </a:prstGeom>
          <a:noFill/>
          <a:ln>
            <a:noFill/>
          </a:ln>
        </p:spPr>
        <p:txBody>
          <a:bodyPr lIns="90000" rIns="90000" tIns="45000" bIns="45000"/>
          <a:p>
            <a:pPr lvl="1">
              <a:lnSpc>
                <a:spcPct val="100000"/>
              </a:lnSpc>
              <a:buFont typeface="Arial"/>
              <a:buChar char="•"/>
            </a:pPr>
            <a:r>
              <a:rPr lang="fr-FR" sz="2100">
                <a:solidFill>
                  <a:srgbClr val="000000"/>
                </a:solidFill>
                <a:latin typeface="Trebuchet MS"/>
              </a:rPr>
              <a:t>Le positionnement fixe</a:t>
            </a:r>
            <a:endParaRPr/>
          </a:p>
          <a:p>
            <a:pPr>
              <a:lnSpc>
                <a:spcPct val="100000"/>
              </a:lnSpc>
            </a:pPr>
            <a:r>
              <a:rPr lang="fr-FR" sz="2100">
                <a:solidFill>
                  <a:srgbClr val="000000"/>
                </a:solidFill>
                <a:latin typeface="Trebuchet MS"/>
              </a:rPr>
              <a:t>	</a:t>
            </a:r>
            <a:r>
              <a:rPr lang="fr-FR" sz="2100">
                <a:solidFill>
                  <a:srgbClr val="000000"/>
                </a:solidFill>
                <a:latin typeface="Trebuchet MS"/>
              </a:rPr>
              <a:t>&lt;p&gt;</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&lt;img src=‘image.jpg’ alt=‘image’ class=‘monImage’ /&gt;</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texte texte texte</a:t>
            </a:r>
            <a:endParaRPr/>
          </a:p>
          <a:p>
            <a:pPr>
              <a:lnSpc>
                <a:spcPct val="100000"/>
              </a:lnSpc>
            </a:pPr>
            <a:r>
              <a:rPr lang="fr-FR" sz="2100">
                <a:solidFill>
                  <a:srgbClr val="000000"/>
                </a:solidFill>
                <a:latin typeface="Trebuchet MS"/>
              </a:rPr>
              <a:t>	</a:t>
            </a:r>
            <a:r>
              <a:rPr lang="fr-FR" sz="2100">
                <a:solidFill>
                  <a:srgbClr val="000000"/>
                </a:solidFill>
                <a:latin typeface="Trebuchet MS"/>
              </a:rPr>
              <a:t>&lt;/p&gt;</a:t>
            </a:r>
            <a:endParaRPr/>
          </a:p>
          <a:p>
            <a:pPr>
              <a:lnSpc>
                <a:spcPct val="100000"/>
              </a:lnSpc>
            </a:pPr>
            <a:r>
              <a:rPr lang="fr-FR" sz="2100">
                <a:solidFill>
                  <a:srgbClr val="000000"/>
                </a:solidFill>
                <a:latin typeface="Trebuchet MS"/>
              </a:rPr>
              <a:t>	</a:t>
            </a:r>
            <a:r>
              <a:rPr lang="fr-FR" sz="2100">
                <a:solidFill>
                  <a:srgbClr val="000000"/>
                </a:solidFill>
                <a:latin typeface="Trebuchet MS"/>
              </a:rPr>
              <a:t>.monImage</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r>
              <a:rPr b="1" lang="fr-FR" sz="2100">
                <a:solidFill>
                  <a:srgbClr val="000000"/>
                </a:solidFill>
                <a:latin typeface="Trebuchet MS"/>
              </a:rPr>
              <a:t>	</a:t>
            </a:r>
            <a:r>
              <a:rPr b="1" lang="fr-FR" sz="2100">
                <a:solidFill>
                  <a:srgbClr val="000000"/>
                </a:solidFill>
                <a:latin typeface="Trebuchet MS"/>
              </a:rPr>
              <a:t>	</a:t>
            </a:r>
            <a:r>
              <a:rPr b="1" lang="fr-FR" sz="2100">
                <a:solidFill>
                  <a:srgbClr val="000000"/>
                </a:solidFill>
                <a:latin typeface="Trebuchet MS"/>
              </a:rPr>
              <a:t>position: fixed;</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top: 100px;</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left: 260px;</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lvl="1">
              <a:lnSpc>
                <a:spcPct val="100000"/>
              </a:lnSpc>
              <a:buFont typeface="Arial"/>
              <a:buChar char="•"/>
            </a:pPr>
            <a:r>
              <a:rPr lang="fr-FR" sz="2100">
                <a:solidFill>
                  <a:srgbClr val="000000"/>
                </a:solidFill>
                <a:latin typeface="Trebuchet MS"/>
              </a:rPr>
              <a:t>L’élément est placé par rapport au coin supérieur gauche</a:t>
            </a:r>
            <a:endParaRPr/>
          </a:p>
          <a:p>
            <a:pPr lvl="1">
              <a:lnSpc>
                <a:spcPct val="100000"/>
              </a:lnSpc>
              <a:buFont typeface="Arial"/>
              <a:buChar char="•"/>
            </a:pPr>
            <a:r>
              <a:rPr lang="fr-FR" sz="2100">
                <a:solidFill>
                  <a:srgbClr val="000000"/>
                </a:solidFill>
                <a:latin typeface="Trebuchet MS"/>
              </a:rPr>
              <a:t>L’élément reste fixe lorsque l’on utilise les barres de défilement horizontale et verticale</a:t>
            </a:r>
            <a:endParaRPr/>
          </a:p>
          <a:p>
            <a:pPr>
              <a:lnSpc>
                <a:spcPct val="100000"/>
              </a:lnSpc>
            </a:pP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CustomShape 1"/>
          <p:cNvSpPr/>
          <p:nvPr/>
        </p:nvSpPr>
        <p:spPr>
          <a:xfrm>
            <a:off x="396000" y="6310800"/>
            <a:ext cx="608040" cy="519840"/>
          </a:xfrm>
          <a:prstGeom prst="rect">
            <a:avLst/>
          </a:prstGeom>
          <a:noFill/>
          <a:ln>
            <a:noFill/>
          </a:ln>
        </p:spPr>
        <p:txBody>
          <a:bodyPr lIns="90000" rIns="90000" tIns="45000" bIns="45000" anchor="ctr"/>
          <a:p>
            <a:pPr algn="ctr">
              <a:lnSpc>
                <a:spcPct val="100000"/>
              </a:lnSpc>
            </a:pPr>
            <a:fld id="{B13965EE-AD7B-40A5-9B5F-A149CF7F3202}" type="slidenum">
              <a:rPr b="1" lang="fr-FR" sz="1400">
                <a:solidFill>
                  <a:srgbClr val="000000"/>
                </a:solidFill>
                <a:latin typeface="Trebuchet MS"/>
              </a:rPr>
              <a:t>&lt;numéro&gt;</a:t>
            </a:fld>
            <a:endParaRPr/>
          </a:p>
        </p:txBody>
      </p:sp>
      <p:sp>
        <p:nvSpPr>
          <p:cNvPr id="202" name="CustomShape 2"/>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Comment positionner les éléments dans la page ?</a:t>
            </a:r>
            <a:endParaRPr/>
          </a:p>
        </p:txBody>
      </p:sp>
      <p:sp>
        <p:nvSpPr>
          <p:cNvPr id="203" name="CustomShape 3"/>
          <p:cNvSpPr/>
          <p:nvPr/>
        </p:nvSpPr>
        <p:spPr>
          <a:xfrm>
            <a:off x="1404000" y="1425600"/>
            <a:ext cx="7198560" cy="4523760"/>
          </a:xfrm>
          <a:prstGeom prst="rect">
            <a:avLst/>
          </a:prstGeom>
          <a:noFill/>
          <a:ln>
            <a:noFill/>
          </a:ln>
        </p:spPr>
        <p:txBody>
          <a:bodyPr lIns="90000" rIns="90000" tIns="45000" bIns="45000"/>
          <a:p>
            <a:pPr lvl="1">
              <a:lnSpc>
                <a:spcPct val="100000"/>
              </a:lnSpc>
              <a:buFont typeface="Arial"/>
              <a:buChar char="•"/>
            </a:pPr>
            <a:r>
              <a:rPr lang="fr-FR" sz="2100">
                <a:solidFill>
                  <a:srgbClr val="000000"/>
                </a:solidFill>
                <a:latin typeface="Trebuchet MS"/>
              </a:rPr>
              <a:t>Le positionnement relatif</a:t>
            </a:r>
            <a:endParaRPr/>
          </a:p>
          <a:p>
            <a:pPr>
              <a:lnSpc>
                <a:spcPct val="100000"/>
              </a:lnSpc>
            </a:pPr>
            <a:r>
              <a:rPr lang="fr-FR" sz="2100">
                <a:solidFill>
                  <a:srgbClr val="000000"/>
                </a:solidFill>
                <a:latin typeface="Trebuchet MS"/>
              </a:rPr>
              <a:t>	</a:t>
            </a:r>
            <a:r>
              <a:rPr lang="fr-FR" sz="2100">
                <a:solidFill>
                  <a:srgbClr val="000000"/>
                </a:solidFill>
                <a:latin typeface="Trebuchet MS"/>
              </a:rPr>
              <a:t>&lt;p&gt;</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&lt;img src=‘image.jpg’ alt=‘image’ class=‘monImage’ /&gt;</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texte texte texte</a:t>
            </a:r>
            <a:endParaRPr/>
          </a:p>
          <a:p>
            <a:pPr>
              <a:lnSpc>
                <a:spcPct val="100000"/>
              </a:lnSpc>
            </a:pPr>
            <a:r>
              <a:rPr lang="fr-FR" sz="2100">
                <a:solidFill>
                  <a:srgbClr val="000000"/>
                </a:solidFill>
                <a:latin typeface="Trebuchet MS"/>
              </a:rPr>
              <a:t>	</a:t>
            </a:r>
            <a:r>
              <a:rPr lang="fr-FR" sz="2100">
                <a:solidFill>
                  <a:srgbClr val="000000"/>
                </a:solidFill>
                <a:latin typeface="Trebuchet MS"/>
              </a:rPr>
              <a:t>&lt;/p&gt;</a:t>
            </a:r>
            <a:endParaRPr/>
          </a:p>
          <a:p>
            <a:pPr>
              <a:lnSpc>
                <a:spcPct val="100000"/>
              </a:lnSpc>
            </a:pPr>
            <a:r>
              <a:rPr lang="fr-FR" sz="2100">
                <a:solidFill>
                  <a:srgbClr val="000000"/>
                </a:solidFill>
                <a:latin typeface="Trebuchet MS"/>
              </a:rPr>
              <a:t>	</a:t>
            </a:r>
            <a:r>
              <a:rPr lang="fr-FR" sz="2100">
                <a:solidFill>
                  <a:srgbClr val="000000"/>
                </a:solidFill>
                <a:latin typeface="Trebuchet MS"/>
              </a:rPr>
              <a:t>.monImage</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a:lnSpc>
                <a:spcPct val="100000"/>
              </a:lnSpc>
            </a:pPr>
            <a:r>
              <a:rPr b="1" lang="fr-FR" sz="2100">
                <a:solidFill>
                  <a:srgbClr val="000000"/>
                </a:solidFill>
                <a:latin typeface="Trebuchet MS"/>
              </a:rPr>
              <a:t>	</a:t>
            </a:r>
            <a:r>
              <a:rPr b="1" lang="fr-FR" sz="2100">
                <a:solidFill>
                  <a:srgbClr val="000000"/>
                </a:solidFill>
                <a:latin typeface="Trebuchet MS"/>
              </a:rPr>
              <a:t>	</a:t>
            </a:r>
            <a:r>
              <a:rPr b="1" lang="fr-FR" sz="2100">
                <a:solidFill>
                  <a:srgbClr val="000000"/>
                </a:solidFill>
                <a:latin typeface="Trebuchet MS"/>
              </a:rPr>
              <a:t>position: relative;</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top: 50px;</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left: 80px;</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a:p>
            <a:pPr lvl="1">
              <a:lnSpc>
                <a:spcPct val="100000"/>
              </a:lnSpc>
              <a:buFont typeface="Arial"/>
              <a:buChar char="•"/>
            </a:pPr>
            <a:r>
              <a:rPr lang="fr-FR" sz="2100">
                <a:solidFill>
                  <a:srgbClr val="000000"/>
                </a:solidFill>
                <a:latin typeface="Trebuchet MS"/>
              </a:rPr>
              <a:t>L’élément est placé par rapport à sa position de base dans la page</a:t>
            </a:r>
            <a:endParaRPr/>
          </a:p>
          <a:p>
            <a:pPr>
              <a:lnSpc>
                <a:spcPct val="100000"/>
              </a:lnSpc>
            </a:pP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CustomShape 1"/>
          <p:cNvSpPr/>
          <p:nvPr/>
        </p:nvSpPr>
        <p:spPr>
          <a:xfrm>
            <a:off x="2484000" y="2494800"/>
            <a:ext cx="6474960" cy="1467360"/>
          </a:xfrm>
          <a:prstGeom prst="rect">
            <a:avLst/>
          </a:prstGeom>
          <a:noFill/>
          <a:ln>
            <a:noFill/>
          </a:ln>
        </p:spPr>
        <p:txBody>
          <a:bodyPr lIns="90000" rIns="90000" tIns="45000" bIns="45000" anchor="b"/>
          <a:p>
            <a:r>
              <a:rPr b="1" lang="fr-FR" sz="4000">
                <a:solidFill>
                  <a:srgbClr val="000000"/>
                </a:solidFill>
                <a:latin typeface="Trebuchet MS"/>
              </a:rPr>
              <a:t>1ere Partie</a:t>
            </a:r>
            <a:endParaRPr/>
          </a:p>
          <a:p>
            <a:pPr>
              <a:lnSpc>
                <a:spcPct val="100000"/>
              </a:lnSpc>
            </a:pPr>
            <a:r>
              <a:rPr b="1" lang="fr-FR" sz="4000">
                <a:solidFill>
                  <a:srgbClr val="000000"/>
                </a:solidFill>
                <a:latin typeface="Trebuchet MS"/>
              </a:rPr>
              <a:t>Rappel HTML /CSS</a:t>
            </a:r>
            <a:endParaRPr/>
          </a:p>
        </p:txBody>
      </p:sp>
      <p:sp>
        <p:nvSpPr>
          <p:cNvPr id="124" name="CustomShape 2"/>
          <p:cNvSpPr/>
          <p:nvPr/>
        </p:nvSpPr>
        <p:spPr>
          <a:xfrm>
            <a:off x="2362320" y="6049800"/>
            <a:ext cx="6704280" cy="684360"/>
          </a:xfrm>
          <a:prstGeom prst="rect">
            <a:avLst/>
          </a:prstGeom>
          <a:noFill/>
          <a:ln>
            <a:noFill/>
          </a:ln>
        </p:spPr>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CustomShape 1"/>
          <p:cNvSpPr/>
          <p:nvPr/>
        </p:nvSpPr>
        <p:spPr>
          <a:xfrm>
            <a:off x="2484000" y="2494800"/>
            <a:ext cx="6474960" cy="1467360"/>
          </a:xfrm>
          <a:prstGeom prst="rect">
            <a:avLst/>
          </a:prstGeom>
          <a:noFill/>
          <a:ln>
            <a:noFill/>
          </a:ln>
        </p:spPr>
        <p:txBody>
          <a:bodyPr lIns="90000" rIns="90000" tIns="45000" bIns="45000" anchor="b"/>
          <a:p>
            <a:r>
              <a:rPr b="1" lang="fr-FR" sz="4000">
                <a:solidFill>
                  <a:srgbClr val="000000"/>
                </a:solidFill>
                <a:latin typeface="Trebuchet MS"/>
              </a:rPr>
              <a:t>2eme Partie</a:t>
            </a:r>
            <a:endParaRPr/>
          </a:p>
          <a:p>
            <a:pPr>
              <a:lnSpc>
                <a:spcPct val="100000"/>
              </a:lnSpc>
            </a:pPr>
            <a:r>
              <a:rPr b="1" lang="fr-FR" sz="4000">
                <a:solidFill>
                  <a:srgbClr val="000000"/>
                </a:solidFill>
                <a:latin typeface="Trebuchet MS"/>
              </a:rPr>
              <a:t>Rappels Javascript</a:t>
            </a:r>
            <a:endParaRPr/>
          </a:p>
        </p:txBody>
      </p:sp>
      <p:sp>
        <p:nvSpPr>
          <p:cNvPr id="205" name="CustomShape 2"/>
          <p:cNvSpPr/>
          <p:nvPr/>
        </p:nvSpPr>
        <p:spPr>
          <a:xfrm>
            <a:off x="2362320" y="6049800"/>
            <a:ext cx="6704280" cy="684360"/>
          </a:xfrm>
          <a:prstGeom prst="rect">
            <a:avLst/>
          </a:prstGeom>
          <a:noFill/>
          <a:ln>
            <a:noFill/>
          </a:ln>
        </p:spPr>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6"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Introduction</a:t>
            </a:r>
            <a:endParaRPr/>
          </a:p>
        </p:txBody>
      </p:sp>
      <p:sp>
        <p:nvSpPr>
          <p:cNvPr id="207" name="CustomShape 2"/>
          <p:cNvSpPr/>
          <p:nvPr/>
        </p:nvSpPr>
        <p:spPr>
          <a:xfrm>
            <a:off x="146160" y="6210360"/>
            <a:ext cx="751680" cy="455760"/>
          </a:xfrm>
          <a:prstGeom prst="rect">
            <a:avLst/>
          </a:prstGeom>
          <a:noFill/>
          <a:ln>
            <a:noFill/>
          </a:ln>
        </p:spPr>
        <p:txBody>
          <a:bodyPr lIns="90000" rIns="90000" tIns="45000" bIns="45000" anchor="ctr"/>
          <a:p>
            <a:pPr algn="ctr">
              <a:lnSpc>
                <a:spcPct val="100000"/>
              </a:lnSpc>
            </a:pPr>
            <a:fld id="{B3FE2B3F-D36C-4A3A-9AA6-4B823A4358CF}" type="slidenum">
              <a:rPr b="1" lang="fr-FR" sz="1400">
                <a:solidFill>
                  <a:srgbClr val="000000"/>
                </a:solidFill>
                <a:latin typeface="Trebuchet MS"/>
              </a:rPr>
              <a:t>&lt;numéro&gt;</a:t>
            </a:fld>
            <a:endParaRPr/>
          </a:p>
        </p:txBody>
      </p:sp>
      <p:sp>
        <p:nvSpPr>
          <p:cNvPr id="208"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JavaScript est un langage interprété par le navigateur. Le JavaScript est un langage coté « </a:t>
            </a:r>
            <a:r>
              <a:rPr b="1" lang="fr-FR" sz="2100">
                <a:solidFill>
                  <a:srgbClr val="000000"/>
                </a:solidFill>
                <a:latin typeface="Trebuchet MS"/>
              </a:rPr>
              <a:t>client </a:t>
            </a:r>
            <a:r>
              <a:rPr lang="fr-FR" sz="2100">
                <a:solidFill>
                  <a:srgbClr val="000000"/>
                </a:solidFill>
                <a:latin typeface="Trebuchet MS"/>
              </a:rPr>
              <a:t>», c'est-à-dire exécuté chez l'utilisateur lorsque la page Web est chargée. </a:t>
            </a:r>
            <a:endParaRPr/>
          </a:p>
          <a:p>
            <a:pPr>
              <a:lnSpc>
                <a:spcPct val="100000"/>
              </a:lnSpc>
            </a:pPr>
            <a:endParaRPr/>
          </a:p>
          <a:p>
            <a:pPr>
              <a:lnSpc>
                <a:spcPct val="100000"/>
              </a:lnSpc>
              <a:buSzPct val="25000"/>
              <a:buFont typeface="Arial"/>
              <a:buChar char="•"/>
            </a:pPr>
            <a:r>
              <a:rPr lang="fr-FR" sz="2100">
                <a:solidFill>
                  <a:srgbClr val="000000"/>
                </a:solidFill>
                <a:latin typeface="Trebuchet MS"/>
              </a:rPr>
              <a:t>Il a pour but de dynamiser les sites Internet</a:t>
            </a:r>
            <a:endParaRPr/>
          </a:p>
          <a:p>
            <a:pPr lvl="1">
              <a:lnSpc>
                <a:spcPct val="100000"/>
              </a:lnSpc>
              <a:buFont typeface="Arial"/>
              <a:buChar char="•"/>
            </a:pPr>
            <a:r>
              <a:rPr lang="fr-FR" sz="2100">
                <a:solidFill>
                  <a:srgbClr val="000000"/>
                </a:solidFill>
                <a:latin typeface="Trebuchet MS"/>
              </a:rPr>
              <a:t>En rendant les pages interactives.</a:t>
            </a:r>
            <a:endParaRPr/>
          </a:p>
          <a:p>
            <a:pPr lvl="1">
              <a:lnSpc>
                <a:spcPct val="100000"/>
              </a:lnSpc>
              <a:buFont typeface="Arial"/>
              <a:buChar char="•"/>
            </a:pPr>
            <a:r>
              <a:rPr lang="fr-FR" sz="2100">
                <a:solidFill>
                  <a:srgbClr val="000000"/>
                </a:solidFill>
                <a:latin typeface="Trebuchet MS"/>
              </a:rPr>
              <a:t>En permettant de modifier le contenu de la page sans la recharger.</a:t>
            </a:r>
            <a:endParaRPr/>
          </a:p>
          <a:p>
            <a:pPr lvl="1">
              <a:lnSpc>
                <a:spcPct val="100000"/>
              </a:lnSpc>
              <a:buFont typeface="Arial"/>
              <a:buChar char="•"/>
            </a:pPr>
            <a:r>
              <a:rPr lang="fr-FR" sz="2100">
                <a:solidFill>
                  <a:srgbClr val="000000"/>
                </a:solidFill>
                <a:latin typeface="Trebuchet MS"/>
              </a:rPr>
              <a:t>On peut même créer de véritables applications riches en utilisant les derniers Framework apparus (jQuery/ExtJS)</a:t>
            </a:r>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introduction</a:t>
            </a:r>
            <a:endParaRPr/>
          </a:p>
        </p:txBody>
      </p:sp>
      <p:sp>
        <p:nvSpPr>
          <p:cNvPr id="210" name="CustomShape 2"/>
          <p:cNvSpPr/>
          <p:nvPr/>
        </p:nvSpPr>
        <p:spPr>
          <a:xfrm>
            <a:off x="146160" y="6210360"/>
            <a:ext cx="607680" cy="455760"/>
          </a:xfrm>
          <a:prstGeom prst="rect">
            <a:avLst/>
          </a:prstGeom>
          <a:noFill/>
          <a:ln>
            <a:noFill/>
          </a:ln>
        </p:spPr>
        <p:txBody>
          <a:bodyPr lIns="90000" rIns="90000" tIns="45000" bIns="45000" anchor="ctr"/>
          <a:p>
            <a:pPr algn="ctr">
              <a:lnSpc>
                <a:spcPct val="100000"/>
              </a:lnSpc>
            </a:pPr>
            <a:fld id="{4FD1CFF2-5024-4ABE-8436-51E4ACCEB3F1}" type="slidenum">
              <a:rPr b="1" lang="fr-FR" sz="1400">
                <a:solidFill>
                  <a:srgbClr val="000000"/>
                </a:solidFill>
                <a:latin typeface="Trebuchet MS"/>
              </a:rPr>
              <a:t>&lt;numéro&gt;</a:t>
            </a:fld>
            <a:endParaRPr/>
          </a:p>
        </p:txBody>
      </p:sp>
      <p:sp>
        <p:nvSpPr>
          <p:cNvPr id="211" name="CustomShape 3"/>
          <p:cNvSpPr/>
          <p:nvPr/>
        </p:nvSpPr>
        <p:spPr>
          <a:xfrm>
            <a:off x="1404000" y="1425600"/>
            <a:ext cx="7198560" cy="4523760"/>
          </a:xfrm>
          <a:prstGeom prst="rect">
            <a:avLst/>
          </a:prstGeom>
          <a:noFill/>
          <a:ln>
            <a:noFill/>
          </a:ln>
        </p:spPr>
        <p:txBody>
          <a:bodyPr lIns="90000" rIns="90000" tIns="45000" bIns="45000"/>
          <a:p>
            <a:pPr>
              <a:lnSpc>
                <a:spcPct val="100000"/>
              </a:lnSpc>
            </a:pPr>
            <a:endParaRPr/>
          </a:p>
          <a:p>
            <a:pPr>
              <a:lnSpc>
                <a:spcPct val="100000"/>
              </a:lnSpc>
              <a:buSzPct val="25000"/>
              <a:buFont typeface="Arial"/>
              <a:buChar char="•"/>
            </a:pPr>
            <a:r>
              <a:rPr lang="fr-FR" sz="2100">
                <a:solidFill>
                  <a:srgbClr val="000000"/>
                </a:solidFill>
                <a:latin typeface="Trebuchet MS"/>
              </a:rPr>
              <a:t>Créé en 1995 par Brendan Eich pour Netscape.</a:t>
            </a:r>
            <a:endParaRPr/>
          </a:p>
          <a:p>
            <a:pPr>
              <a:lnSpc>
                <a:spcPct val="100000"/>
              </a:lnSpc>
              <a:buSzPct val="25000"/>
              <a:buFont typeface="Arial"/>
              <a:buChar char="•"/>
            </a:pPr>
            <a:r>
              <a:rPr lang="fr-FR" sz="2100">
                <a:solidFill>
                  <a:srgbClr val="000000"/>
                </a:solidFill>
                <a:latin typeface="Trebuchet MS"/>
              </a:rPr>
              <a:t>Nom standard : ECMAScript</a:t>
            </a:r>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Les caractéristiques du JavaScript</a:t>
            </a:r>
            <a:endParaRPr/>
          </a:p>
        </p:txBody>
      </p:sp>
      <p:sp>
        <p:nvSpPr>
          <p:cNvPr id="213" name="CustomShape 2"/>
          <p:cNvSpPr/>
          <p:nvPr/>
        </p:nvSpPr>
        <p:spPr>
          <a:xfrm>
            <a:off x="146160" y="6210360"/>
            <a:ext cx="823680" cy="455760"/>
          </a:xfrm>
          <a:prstGeom prst="rect">
            <a:avLst/>
          </a:prstGeom>
          <a:noFill/>
          <a:ln>
            <a:noFill/>
          </a:ln>
        </p:spPr>
        <p:txBody>
          <a:bodyPr lIns="90000" rIns="90000" tIns="45000" bIns="45000" anchor="ctr"/>
          <a:p>
            <a:pPr algn="ctr">
              <a:lnSpc>
                <a:spcPct val="100000"/>
              </a:lnSpc>
            </a:pPr>
            <a:fld id="{1E0BBE55-4D4A-492C-B6B7-F618298CE127}" type="slidenum">
              <a:rPr b="1" lang="fr-FR" sz="1400">
                <a:solidFill>
                  <a:srgbClr val="000000"/>
                </a:solidFill>
                <a:latin typeface="Trebuchet MS"/>
              </a:rPr>
              <a:t>&lt;numéro&gt;</a:t>
            </a:fld>
            <a:endParaRPr/>
          </a:p>
        </p:txBody>
      </p:sp>
      <p:sp>
        <p:nvSpPr>
          <p:cNvPr id="214"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C'est un langage </a:t>
            </a:r>
            <a:r>
              <a:rPr b="1" lang="fr-FR" sz="2100">
                <a:solidFill>
                  <a:srgbClr val="000000"/>
                </a:solidFill>
                <a:latin typeface="Trebuchet MS"/>
              </a:rPr>
              <a:t>interprété</a:t>
            </a:r>
            <a:r>
              <a:rPr lang="fr-FR" sz="2100">
                <a:solidFill>
                  <a:srgbClr val="000000"/>
                </a:solidFill>
                <a:latin typeface="Trebuchet MS"/>
              </a:rPr>
              <a:t>.</a:t>
            </a:r>
            <a:endParaRPr/>
          </a:p>
          <a:p>
            <a:pPr>
              <a:lnSpc>
                <a:spcPct val="100000"/>
              </a:lnSpc>
              <a:buSzPct val="25000"/>
              <a:buFont typeface="Arial"/>
              <a:buChar char="•"/>
            </a:pPr>
            <a:r>
              <a:rPr lang="fr-FR" sz="2100">
                <a:solidFill>
                  <a:srgbClr val="000000"/>
                </a:solidFill>
                <a:latin typeface="Trebuchet MS"/>
              </a:rPr>
              <a:t>C'est un langage </a:t>
            </a:r>
            <a:r>
              <a:rPr b="1" lang="fr-FR" sz="2100">
                <a:solidFill>
                  <a:srgbClr val="000000"/>
                </a:solidFill>
                <a:latin typeface="Trebuchet MS"/>
              </a:rPr>
              <a:t>orienté objet</a:t>
            </a:r>
            <a:r>
              <a:rPr lang="fr-FR" sz="2100">
                <a:solidFill>
                  <a:srgbClr val="000000"/>
                </a:solidFill>
                <a:latin typeface="Trebuchet MS"/>
              </a:rPr>
              <a:t>. </a:t>
            </a:r>
            <a:endParaRPr/>
          </a:p>
          <a:p>
            <a:pPr>
              <a:lnSpc>
                <a:spcPct val="100000"/>
              </a:lnSpc>
              <a:buSzPct val="25000"/>
              <a:buFont typeface="Arial"/>
              <a:buChar char="•"/>
            </a:pPr>
            <a:r>
              <a:rPr lang="fr-FR" sz="2100">
                <a:solidFill>
                  <a:srgbClr val="000000"/>
                </a:solidFill>
                <a:latin typeface="Trebuchet MS"/>
              </a:rPr>
              <a:t>Il fonctionne dans un </a:t>
            </a:r>
            <a:r>
              <a:rPr b="1" lang="fr-FR" sz="2100">
                <a:solidFill>
                  <a:srgbClr val="000000"/>
                </a:solidFill>
                <a:latin typeface="Trebuchet MS"/>
              </a:rPr>
              <a:t>bac à sable.</a:t>
            </a:r>
            <a:endParaRPr/>
          </a:p>
          <a:p>
            <a:pPr>
              <a:lnSpc>
                <a:spcPct val="100000"/>
              </a:lnSpc>
              <a:buSzPct val="25000"/>
              <a:buFont typeface="Arial"/>
              <a:buChar char="•"/>
            </a:pPr>
            <a:r>
              <a:rPr lang="fr-FR" sz="2100">
                <a:solidFill>
                  <a:srgbClr val="000000"/>
                </a:solidFill>
                <a:latin typeface="Trebuchet MS"/>
              </a:rPr>
              <a:t>Exécuté par le </a:t>
            </a:r>
            <a:r>
              <a:rPr b="1" lang="fr-FR" sz="2100">
                <a:solidFill>
                  <a:srgbClr val="000000"/>
                </a:solidFill>
                <a:latin typeface="Trebuchet MS"/>
              </a:rPr>
              <a:t>navigateur, </a:t>
            </a:r>
            <a:r>
              <a:rPr lang="fr-FR" sz="2100">
                <a:solidFill>
                  <a:srgbClr val="000000"/>
                </a:solidFill>
                <a:latin typeface="Trebuchet MS"/>
              </a:rPr>
              <a:t> le comportement du code peut varier selon comment l’éditeur du navigateur a respecté les normes.</a:t>
            </a:r>
            <a:endParaRPr/>
          </a:p>
          <a:p>
            <a:pPr>
              <a:lnSpc>
                <a:spcPct val="100000"/>
              </a:lnSpc>
              <a:buSzPct val="25000"/>
              <a:buFont typeface="Arial"/>
              <a:buChar char="•"/>
            </a:pPr>
            <a:r>
              <a:rPr lang="fr-FR" sz="2100">
                <a:solidFill>
                  <a:srgbClr val="000000"/>
                </a:solidFill>
                <a:latin typeface="Trebuchet MS"/>
              </a:rPr>
              <a:t>Le code est interprété à la volée par le navigateur Web, </a:t>
            </a:r>
            <a:r>
              <a:rPr b="1" lang="fr-FR" sz="2100">
                <a:solidFill>
                  <a:srgbClr val="000000"/>
                </a:solidFill>
                <a:latin typeface="Trebuchet MS"/>
              </a:rPr>
              <a:t>au fur et à mesure que la page est chargée</a:t>
            </a:r>
            <a:r>
              <a:rPr lang="fr-FR" sz="2100">
                <a:solidFill>
                  <a:srgbClr val="000000"/>
                </a:solidFill>
                <a:latin typeface="Trebuchet MS"/>
              </a:rPr>
              <a:t>. </a:t>
            </a:r>
            <a:endParaRPr/>
          </a:p>
          <a:p>
            <a:pPr>
              <a:lnSpc>
                <a:spcPct val="100000"/>
              </a:lnSpc>
            </a:pPr>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Cas d’utilisations classiques</a:t>
            </a:r>
            <a:endParaRPr/>
          </a:p>
        </p:txBody>
      </p:sp>
      <p:sp>
        <p:nvSpPr>
          <p:cNvPr id="216"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Vérification des valeurs entrées dans un formulaire avant soumission</a:t>
            </a:r>
            <a:endParaRPr/>
          </a:p>
          <a:p>
            <a:pPr>
              <a:lnSpc>
                <a:spcPct val="100000"/>
              </a:lnSpc>
              <a:buSzPct val="25000"/>
              <a:buFont typeface="Arial"/>
              <a:buChar char="•"/>
            </a:pPr>
            <a:r>
              <a:rPr lang="fr-FR" sz="2100">
                <a:solidFill>
                  <a:srgbClr val="000000"/>
                </a:solidFill>
                <a:latin typeface="Trebuchet MS"/>
              </a:rPr>
              <a:t>Pilotage d’une carte Google</a:t>
            </a:r>
            <a:endParaRPr/>
          </a:p>
          <a:p>
            <a:pPr>
              <a:lnSpc>
                <a:spcPct val="100000"/>
              </a:lnSpc>
              <a:buSzPct val="25000"/>
              <a:buFont typeface="Arial"/>
              <a:buChar char="•"/>
            </a:pPr>
            <a:r>
              <a:rPr lang="fr-FR" sz="2100">
                <a:solidFill>
                  <a:srgbClr val="000000"/>
                </a:solidFill>
                <a:latin typeface="Trebuchet MS"/>
              </a:rPr>
              <a:t>Mise à jour d’éléments de la page en fonction de différentes actions</a:t>
            </a:r>
            <a:endParaRPr/>
          </a:p>
          <a:p>
            <a:pPr lvl="1">
              <a:lnSpc>
                <a:spcPct val="100000"/>
              </a:lnSpc>
              <a:buFont typeface="Arial"/>
              <a:buChar char="•"/>
            </a:pPr>
            <a:r>
              <a:rPr lang="fr-FR" sz="2100">
                <a:solidFill>
                  <a:srgbClr val="000000"/>
                </a:solidFill>
                <a:latin typeface="Trebuchet MS"/>
              </a:rPr>
              <a:t>Sélection d’un élément dans un menu déroulant comme par exemple un pays : affichage des régions</a:t>
            </a:r>
            <a:endParaRPr/>
          </a:p>
          <a:p>
            <a:pPr lvl="1">
              <a:lnSpc>
                <a:spcPct val="100000"/>
              </a:lnSpc>
              <a:buFont typeface="Arial"/>
              <a:buChar char="•"/>
            </a:pPr>
            <a:r>
              <a:rPr lang="fr-FR" sz="2100">
                <a:solidFill>
                  <a:srgbClr val="000000"/>
                </a:solidFill>
                <a:latin typeface="Trebuchet MS"/>
              </a:rPr>
              <a:t>Affichage d’un texte lorsque la souris passe au-dessus d’un bouton.</a:t>
            </a:r>
            <a:endParaRPr/>
          </a:p>
          <a:p>
            <a:pPr>
              <a:lnSpc>
                <a:spcPct val="100000"/>
              </a:lnSpc>
              <a:buSzPct val="25000"/>
              <a:buFont typeface="Arial"/>
              <a:buChar char="•"/>
            </a:pPr>
            <a:r>
              <a:rPr lang="fr-FR" sz="2100">
                <a:solidFill>
                  <a:srgbClr val="000000"/>
                </a:solidFill>
                <a:latin typeface="Trebuchet MS"/>
              </a:rPr>
              <a:t>Requêtes au serveur après chargement de la page : </a:t>
            </a:r>
            <a:r>
              <a:rPr b="1" lang="fr-FR" sz="2100">
                <a:solidFill>
                  <a:srgbClr val="000000"/>
                </a:solidFill>
                <a:latin typeface="Trebuchet MS"/>
              </a:rPr>
              <a:t>AJAX</a:t>
            </a:r>
            <a:endParaRPr/>
          </a:p>
          <a:p>
            <a:pPr>
              <a:lnSpc>
                <a:spcPct val="100000"/>
              </a:lnSpc>
            </a:pPr>
            <a:endParaRPr/>
          </a:p>
        </p:txBody>
      </p:sp>
      <p:sp>
        <p:nvSpPr>
          <p:cNvPr id="217" name="CustomShape 3"/>
          <p:cNvSpPr/>
          <p:nvPr/>
        </p:nvSpPr>
        <p:spPr>
          <a:xfrm>
            <a:off x="146160" y="6210360"/>
            <a:ext cx="823680" cy="455760"/>
          </a:xfrm>
          <a:prstGeom prst="rect">
            <a:avLst/>
          </a:prstGeom>
          <a:noFill/>
          <a:ln>
            <a:noFill/>
          </a:ln>
        </p:spPr>
        <p:txBody>
          <a:bodyPr lIns="90000" rIns="90000" tIns="45000" bIns="45000" anchor="ctr"/>
          <a:p>
            <a:pPr algn="ctr">
              <a:lnSpc>
                <a:spcPct val="100000"/>
              </a:lnSpc>
            </a:pPr>
            <a:fld id="{2DA584DB-5A01-49B4-B5D9-033B1BB409EA}" type="slidenum">
              <a:rPr b="1" lang="fr-FR" sz="1400">
                <a:solidFill>
                  <a:srgbClr val="000000"/>
                </a:solidFill>
                <a:latin typeface="Trebuchet MS"/>
              </a:rPr>
              <a:t>&lt;numéro&gt;</a:t>
            </a:fld>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CustomShape 1"/>
          <p:cNvSpPr/>
          <p:nvPr/>
        </p:nvSpPr>
        <p:spPr>
          <a:xfrm>
            <a:off x="2484000" y="2494800"/>
            <a:ext cx="6474960" cy="1467360"/>
          </a:xfrm>
          <a:prstGeom prst="rect">
            <a:avLst/>
          </a:prstGeom>
          <a:noFill/>
          <a:ln>
            <a:noFill/>
          </a:ln>
        </p:spPr>
        <p:txBody>
          <a:bodyPr lIns="90000" rIns="90000" tIns="45000" bIns="45000" anchor="b"/>
          <a:p>
            <a:pPr algn="r">
              <a:lnSpc>
                <a:spcPct val="100000"/>
              </a:lnSpc>
            </a:pPr>
            <a:r>
              <a:rPr b="1" lang="fr-FR" sz="4000">
                <a:solidFill>
                  <a:srgbClr val="000000"/>
                </a:solidFill>
                <a:latin typeface="Trebuchet MS"/>
              </a:rPr>
              <a:t>Premières applications</a:t>
            </a:r>
            <a:endParaRPr/>
          </a:p>
        </p:txBody>
      </p:sp>
      <p:sp>
        <p:nvSpPr>
          <p:cNvPr id="219" name="CustomShape 2"/>
          <p:cNvSpPr/>
          <p:nvPr/>
        </p:nvSpPr>
        <p:spPr>
          <a:xfrm>
            <a:off x="2286000" y="5003280"/>
            <a:ext cx="6170760" cy="1370160"/>
          </a:xfrm>
          <a:prstGeom prst="rect">
            <a:avLst/>
          </a:prstGeom>
          <a:noFill/>
          <a:ln>
            <a:noFill/>
          </a:ln>
        </p:spPr>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Attention</a:t>
            </a:r>
            <a:endParaRPr/>
          </a:p>
        </p:txBody>
      </p:sp>
      <p:sp>
        <p:nvSpPr>
          <p:cNvPr id="221" name="CustomShape 2"/>
          <p:cNvSpPr/>
          <p:nvPr/>
        </p:nvSpPr>
        <p:spPr>
          <a:xfrm>
            <a:off x="146160" y="6210360"/>
            <a:ext cx="607680" cy="455760"/>
          </a:xfrm>
          <a:prstGeom prst="rect">
            <a:avLst/>
          </a:prstGeom>
          <a:noFill/>
          <a:ln>
            <a:noFill/>
          </a:ln>
        </p:spPr>
        <p:txBody>
          <a:bodyPr lIns="90000" rIns="90000" tIns="45000" bIns="45000" anchor="ctr"/>
          <a:p>
            <a:pPr algn="ctr">
              <a:lnSpc>
                <a:spcPct val="100000"/>
              </a:lnSpc>
            </a:pPr>
            <a:fld id="{A5FE35B2-3236-46C5-85A3-230BE499FEA4}" type="slidenum">
              <a:rPr b="1" lang="fr-FR" sz="1400">
                <a:solidFill>
                  <a:srgbClr val="000000"/>
                </a:solidFill>
                <a:latin typeface="Trebuchet MS"/>
              </a:rPr>
              <a:t>&lt;numéro&gt;</a:t>
            </a:fld>
            <a:endParaRPr/>
          </a:p>
        </p:txBody>
      </p:sp>
      <p:sp>
        <p:nvSpPr>
          <p:cNvPr id="222"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Il faut </a:t>
            </a:r>
            <a:r>
              <a:rPr b="1" lang="fr-FR" sz="2100">
                <a:solidFill>
                  <a:srgbClr val="000000"/>
                </a:solidFill>
                <a:latin typeface="Trebuchet MS"/>
              </a:rPr>
              <a:t>toujours </a:t>
            </a:r>
            <a:r>
              <a:rPr lang="fr-FR" sz="2100">
                <a:solidFill>
                  <a:srgbClr val="000000"/>
                </a:solidFill>
                <a:latin typeface="Trebuchet MS"/>
              </a:rPr>
              <a:t>tester son Javascript sur tous les navigateurs que vont utiliser vos visiteurs.</a:t>
            </a:r>
            <a:endParaRPr/>
          </a:p>
          <a:p>
            <a:pPr>
              <a:lnSpc>
                <a:spcPct val="100000"/>
              </a:lnSpc>
              <a:buSzPct val="25000"/>
              <a:buFont typeface="Arial"/>
              <a:buChar char="•"/>
            </a:pPr>
            <a:r>
              <a:rPr b="1" lang="fr-FR" sz="2100">
                <a:solidFill>
                  <a:srgbClr val="000000"/>
                </a:solidFill>
                <a:latin typeface="Trebuchet MS"/>
              </a:rPr>
              <a:t>Particulièrement </a:t>
            </a:r>
            <a:r>
              <a:rPr lang="fr-FR" sz="2100">
                <a:solidFill>
                  <a:srgbClr val="000000"/>
                </a:solidFill>
                <a:latin typeface="Trebuchet MS"/>
              </a:rPr>
              <a:t>la famille </a:t>
            </a:r>
            <a:r>
              <a:rPr b="1" lang="fr-FR" sz="2100">
                <a:solidFill>
                  <a:srgbClr val="000000"/>
                </a:solidFill>
                <a:latin typeface="Trebuchet MS"/>
              </a:rPr>
              <a:t>Internet Explorer</a:t>
            </a:r>
            <a:endParaRPr/>
          </a:p>
          <a:p>
            <a:pPr>
              <a:lnSpc>
                <a:spcPct val="100000"/>
              </a:lnSpc>
              <a:buSzPct val="25000"/>
              <a:buFont typeface="Arial"/>
              <a:buChar char="•"/>
            </a:pPr>
            <a:r>
              <a:rPr lang="fr-FR" sz="2100" u="sng">
                <a:solidFill>
                  <a:srgbClr val="000000"/>
                </a:solidFill>
                <a:latin typeface="Trebuchet MS"/>
              </a:rPr>
              <a:t>Tout </a:t>
            </a:r>
            <a:r>
              <a:rPr b="1" lang="fr-FR" sz="2100" u="sng">
                <a:solidFill>
                  <a:srgbClr val="000000"/>
                </a:solidFill>
                <a:latin typeface="Trebuchet MS"/>
              </a:rPr>
              <a:t>particulièrement </a:t>
            </a:r>
            <a:r>
              <a:rPr b="1" lang="fr-FR" sz="4900" u="sng">
                <a:solidFill>
                  <a:srgbClr val="000000"/>
                </a:solidFill>
                <a:latin typeface="Trebuchet MS"/>
              </a:rPr>
              <a:t>IE6</a:t>
            </a:r>
            <a:endParaRPr/>
          </a:p>
          <a:p>
            <a:pPr>
              <a:lnSpc>
                <a:spcPct val="100000"/>
              </a:lnSpc>
            </a:pPr>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3"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Syntaxe</a:t>
            </a:r>
            <a:endParaRPr/>
          </a:p>
        </p:txBody>
      </p:sp>
      <p:sp>
        <p:nvSpPr>
          <p:cNvPr id="224" name="CustomShape 2"/>
          <p:cNvSpPr/>
          <p:nvPr/>
        </p:nvSpPr>
        <p:spPr>
          <a:xfrm>
            <a:off x="146160" y="6210360"/>
            <a:ext cx="607680" cy="455760"/>
          </a:xfrm>
          <a:prstGeom prst="rect">
            <a:avLst/>
          </a:prstGeom>
          <a:noFill/>
          <a:ln>
            <a:noFill/>
          </a:ln>
        </p:spPr>
        <p:txBody>
          <a:bodyPr lIns="90000" rIns="90000" tIns="45000" bIns="45000" anchor="ctr"/>
          <a:p>
            <a:pPr algn="ctr">
              <a:lnSpc>
                <a:spcPct val="100000"/>
              </a:lnSpc>
            </a:pPr>
            <a:fld id="{D06A551F-9C29-4D95-8616-AF7FF3A3B6D6}" type="slidenum">
              <a:rPr b="1" lang="fr-FR" sz="1400">
                <a:solidFill>
                  <a:srgbClr val="000000"/>
                </a:solidFill>
                <a:latin typeface="Trebuchet MS"/>
              </a:rPr>
              <a:t>&lt;numéro&gt;</a:t>
            </a:fld>
            <a:endParaRPr/>
          </a:p>
        </p:txBody>
      </p:sp>
      <p:sp>
        <p:nvSpPr>
          <p:cNvPr id="225"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Très proche du Java </a:t>
            </a:r>
            <a:endParaRPr/>
          </a:p>
          <a:p>
            <a:pPr>
              <a:lnSpc>
                <a:spcPct val="100000"/>
              </a:lnSpc>
              <a:buSzPct val="25000"/>
              <a:buFont typeface="Arial"/>
              <a:buChar char="•"/>
            </a:pPr>
            <a:r>
              <a:rPr lang="fr-FR" sz="2100">
                <a:solidFill>
                  <a:srgbClr val="000000"/>
                </a:solidFill>
                <a:latin typeface="Trebuchet MS"/>
              </a:rPr>
              <a:t>Très souple et permissive  </a:t>
            </a:r>
            <a:endParaRPr/>
          </a:p>
          <a:p>
            <a:pPr lvl="1">
              <a:lnSpc>
                <a:spcPct val="100000"/>
              </a:lnSpc>
              <a:buFont typeface="Arial"/>
              <a:buChar char="•"/>
            </a:pPr>
            <a:r>
              <a:rPr lang="fr-FR" sz="2100">
                <a:solidFill>
                  <a:srgbClr val="000000"/>
                </a:solidFill>
                <a:latin typeface="Trebuchet MS"/>
              </a:rPr>
              <a:t>« ; » finaux non obligatoires</a:t>
            </a:r>
            <a:endParaRPr/>
          </a:p>
          <a:p>
            <a:pPr lvl="1">
              <a:lnSpc>
                <a:spcPct val="100000"/>
              </a:lnSpc>
              <a:buFont typeface="Arial"/>
              <a:buChar char="•"/>
            </a:pPr>
            <a:r>
              <a:rPr lang="fr-FR" sz="2100">
                <a:solidFill>
                  <a:srgbClr val="000000"/>
                </a:solidFill>
                <a:latin typeface="Trebuchet MS"/>
              </a:rPr>
              <a:t>Déclarations implicites possible</a:t>
            </a:r>
            <a:endParaRPr/>
          </a:p>
          <a:p>
            <a:pPr lvl="1">
              <a:lnSpc>
                <a:spcPct val="100000"/>
              </a:lnSpc>
              <a:buFont typeface="Arial"/>
              <a:buChar char="•"/>
            </a:pPr>
            <a:r>
              <a:rPr lang="fr-FR" sz="2100">
                <a:solidFill>
                  <a:srgbClr val="000000"/>
                </a:solidFill>
                <a:latin typeface="Trebuchet MS"/>
              </a:rPr>
              <a:t>Comparaisons approximatives</a:t>
            </a:r>
            <a:endParaRPr/>
          </a:p>
          <a:p>
            <a:pPr lvl="2">
              <a:lnSpc>
                <a:spcPct val="100000"/>
              </a:lnSpc>
              <a:buSzPct val="25000"/>
              <a:buFont typeface="Arial"/>
              <a:buChar char="•"/>
            </a:pPr>
            <a:r>
              <a:rPr lang="fr-FR" sz="1600">
                <a:solidFill>
                  <a:srgbClr val="000000"/>
                </a:solidFill>
                <a:latin typeface="Trebuchet MS"/>
              </a:rPr>
              <a:t>Les opérandes sont converties en chaines pour comparer !</a:t>
            </a:r>
            <a:endParaRPr/>
          </a:p>
          <a:p>
            <a:pPr>
              <a:lnSpc>
                <a:spcPct val="100000"/>
              </a:lnSpc>
              <a:buSzPct val="25000"/>
              <a:buFont typeface="Arial"/>
              <a:buChar char="•"/>
            </a:pPr>
            <a:r>
              <a:rPr lang="fr-FR" sz="2100">
                <a:solidFill>
                  <a:srgbClr val="000000"/>
                </a:solidFill>
                <a:latin typeface="Trebuchet MS"/>
              </a:rPr>
              <a:t>Supporte directement les expressions régulières</a:t>
            </a:r>
            <a:endParaRPr/>
          </a:p>
          <a:p>
            <a:pPr>
              <a:lnSpc>
                <a:spcPct val="100000"/>
              </a:lnSpc>
            </a:pPr>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6"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Intégrer du Javascript dans une page</a:t>
            </a:r>
            <a:endParaRPr/>
          </a:p>
        </p:txBody>
      </p:sp>
      <p:sp>
        <p:nvSpPr>
          <p:cNvPr id="227" name="CustomShape 2"/>
          <p:cNvSpPr/>
          <p:nvPr/>
        </p:nvSpPr>
        <p:spPr>
          <a:xfrm>
            <a:off x="146160" y="6210360"/>
            <a:ext cx="607680" cy="455760"/>
          </a:xfrm>
          <a:prstGeom prst="rect">
            <a:avLst/>
          </a:prstGeom>
          <a:noFill/>
          <a:ln>
            <a:noFill/>
          </a:ln>
        </p:spPr>
        <p:txBody>
          <a:bodyPr lIns="90000" rIns="90000" tIns="45000" bIns="45000" anchor="ctr"/>
          <a:p>
            <a:pPr algn="ctr">
              <a:lnSpc>
                <a:spcPct val="100000"/>
              </a:lnSpc>
            </a:pPr>
            <a:fld id="{2203F9B8-4EEE-4483-8761-734B366B35F6}" type="slidenum">
              <a:rPr b="1" lang="fr-FR" sz="1400">
                <a:solidFill>
                  <a:srgbClr val="000000"/>
                </a:solidFill>
                <a:latin typeface="Trebuchet MS"/>
              </a:rPr>
              <a:t>&lt;numéro&gt;</a:t>
            </a:fld>
            <a:endParaRPr/>
          </a:p>
        </p:txBody>
      </p:sp>
      <p:sp>
        <p:nvSpPr>
          <p:cNvPr id="228"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2 approches :</a:t>
            </a:r>
            <a:endParaRPr/>
          </a:p>
          <a:p>
            <a:pPr lvl="1">
              <a:lnSpc>
                <a:spcPct val="100000"/>
              </a:lnSpc>
              <a:buFont typeface="Arial"/>
              <a:buChar char="•"/>
            </a:pPr>
            <a:r>
              <a:rPr lang="fr-FR" sz="2100">
                <a:solidFill>
                  <a:srgbClr val="000000"/>
                </a:solidFill>
                <a:latin typeface="Trebuchet MS"/>
              </a:rPr>
              <a:t>Directement dans la page</a:t>
            </a:r>
            <a:endParaRPr/>
          </a:p>
          <a:p>
            <a:pPr lvl="1">
              <a:lnSpc>
                <a:spcPct val="100000"/>
              </a:lnSpc>
              <a:buFont typeface="Arial"/>
              <a:buChar char="•"/>
            </a:pPr>
            <a:r>
              <a:rPr lang="fr-FR" sz="2100">
                <a:solidFill>
                  <a:srgbClr val="000000"/>
                </a:solidFill>
                <a:latin typeface="Trebuchet MS"/>
              </a:rPr>
              <a:t>Dans un fichier séparé </a:t>
            </a:r>
            <a:endParaRPr/>
          </a:p>
          <a:p>
            <a:pPr>
              <a:lnSpc>
                <a:spcPct val="100000"/>
              </a:lnSpc>
            </a:pPr>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Intégrer du Javascript dans une page</a:t>
            </a:r>
            <a:endParaRPr/>
          </a:p>
        </p:txBody>
      </p:sp>
      <p:sp>
        <p:nvSpPr>
          <p:cNvPr id="230" name="CustomShape 2"/>
          <p:cNvSpPr/>
          <p:nvPr/>
        </p:nvSpPr>
        <p:spPr>
          <a:xfrm>
            <a:off x="146160" y="6210360"/>
            <a:ext cx="607680" cy="455760"/>
          </a:xfrm>
          <a:prstGeom prst="rect">
            <a:avLst/>
          </a:prstGeom>
          <a:noFill/>
          <a:ln>
            <a:noFill/>
          </a:ln>
        </p:spPr>
        <p:txBody>
          <a:bodyPr lIns="90000" rIns="90000" tIns="45000" bIns="45000" anchor="ctr"/>
          <a:p>
            <a:pPr algn="ctr">
              <a:lnSpc>
                <a:spcPct val="100000"/>
              </a:lnSpc>
            </a:pPr>
            <a:fld id="{5A314653-4763-4449-9FFC-C5B529664B49}" type="slidenum">
              <a:rPr b="1" lang="fr-FR" sz="1400">
                <a:solidFill>
                  <a:srgbClr val="000000"/>
                </a:solidFill>
                <a:latin typeface="Trebuchet MS"/>
              </a:rPr>
              <a:t>&lt;numéro&gt;</a:t>
            </a:fld>
            <a:endParaRPr/>
          </a:p>
        </p:txBody>
      </p:sp>
      <p:pic>
        <p:nvPicPr>
          <p:cNvPr id="231" name="Image 5" descr=""/>
          <p:cNvPicPr/>
          <p:nvPr/>
        </p:nvPicPr>
        <p:blipFill>
          <a:blip r:embed="rId1"/>
          <a:stretch>
            <a:fillRect/>
          </a:stretch>
        </p:blipFill>
        <p:spPr>
          <a:xfrm>
            <a:off x="1905120" y="1981080"/>
            <a:ext cx="5268960" cy="1408320"/>
          </a:xfrm>
          <a:prstGeom prst="rect">
            <a:avLst/>
          </a:prstGeom>
          <a:ln>
            <a:noFill/>
          </a:ln>
        </p:spPr>
      </p:pic>
      <p:sp>
        <p:nvSpPr>
          <p:cNvPr id="232" name="CustomShape 3"/>
          <p:cNvSpPr/>
          <p:nvPr/>
        </p:nvSpPr>
        <p:spPr>
          <a:xfrm>
            <a:off x="1404000" y="1425600"/>
            <a:ext cx="7198560" cy="452376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SzPct val="25000"/>
              <a:buFont typeface="Arial"/>
              <a:buChar char="•"/>
            </a:pPr>
            <a:r>
              <a:rPr lang="fr-FR" sz="2100">
                <a:solidFill>
                  <a:srgbClr val="000000"/>
                </a:solidFill>
                <a:latin typeface="Trebuchet MS"/>
              </a:rPr>
              <a:t>Sera exécuté lorsque le navigateur rencontrera la balise en lisant le HTML.</a:t>
            </a:r>
            <a:endParaRPr/>
          </a:p>
          <a:p>
            <a:pPr>
              <a:lnSpc>
                <a:spcPct val="100000"/>
              </a:lnSpc>
            </a:pPr>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CustomShape 1"/>
          <p:cNvSpPr/>
          <p:nvPr/>
        </p:nvSpPr>
        <p:spPr>
          <a:xfrm>
            <a:off x="396000" y="6310800"/>
            <a:ext cx="608040" cy="519840"/>
          </a:xfrm>
          <a:prstGeom prst="rect">
            <a:avLst/>
          </a:prstGeom>
          <a:noFill/>
          <a:ln>
            <a:noFill/>
          </a:ln>
        </p:spPr>
        <p:txBody>
          <a:bodyPr lIns="90000" rIns="90000" tIns="45000" bIns="45000" anchor="ctr"/>
          <a:p>
            <a:pPr algn="ctr">
              <a:lnSpc>
                <a:spcPct val="100000"/>
              </a:lnSpc>
            </a:pPr>
            <a:fld id="{AD4169A7-A58D-4709-9860-ACBC4C2D5073}" type="slidenum">
              <a:rPr b="1" lang="fr-FR" sz="1400">
                <a:solidFill>
                  <a:srgbClr val="000000"/>
                </a:solidFill>
                <a:latin typeface="Trebuchet MS"/>
              </a:rPr>
              <a:t>&lt;numéro&gt;</a:t>
            </a:fld>
            <a:endParaRPr/>
          </a:p>
        </p:txBody>
      </p:sp>
      <p:sp>
        <p:nvSpPr>
          <p:cNvPr id="126" name="CustomShape 2"/>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Un site web, comment ça marche ?</a:t>
            </a:r>
            <a:endParaRPr/>
          </a:p>
        </p:txBody>
      </p:sp>
      <p:sp>
        <p:nvSpPr>
          <p:cNvPr id="127"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400">
                <a:solidFill>
                  <a:srgbClr val="000000"/>
                </a:solidFill>
                <a:latin typeface="Trebuchet MS"/>
              </a:rPr>
              <a:t>Pour créer son site, trois langages:</a:t>
            </a:r>
            <a:endParaRPr/>
          </a:p>
          <a:p>
            <a:pPr lvl="1">
              <a:lnSpc>
                <a:spcPct val="100000"/>
              </a:lnSpc>
              <a:buFont typeface="Arial"/>
              <a:buChar char="•"/>
            </a:pPr>
            <a:r>
              <a:rPr lang="fr-FR" sz="2100">
                <a:solidFill>
                  <a:srgbClr val="000000"/>
                </a:solidFill>
                <a:latin typeface="Trebuchet MS"/>
              </a:rPr>
              <a:t>HTML</a:t>
            </a:r>
            <a:endParaRPr/>
          </a:p>
          <a:p>
            <a:pPr lvl="1">
              <a:lnSpc>
                <a:spcPct val="100000"/>
              </a:lnSpc>
              <a:buFont typeface="Arial"/>
              <a:buChar char="•"/>
            </a:pPr>
            <a:r>
              <a:rPr lang="fr-FR" sz="2100">
                <a:solidFill>
                  <a:srgbClr val="000000"/>
                </a:solidFill>
                <a:latin typeface="Trebuchet MS"/>
              </a:rPr>
              <a:t>CSS</a:t>
            </a:r>
            <a:endParaRPr/>
          </a:p>
          <a:p>
            <a:pPr lvl="1">
              <a:lnSpc>
                <a:spcPct val="100000"/>
              </a:lnSpc>
              <a:buFont typeface="Arial"/>
              <a:buChar char="•"/>
            </a:pPr>
            <a:r>
              <a:rPr lang="fr-FR" sz="2100">
                <a:solidFill>
                  <a:srgbClr val="000000"/>
                </a:solidFill>
                <a:latin typeface="Trebuchet MS"/>
              </a:rPr>
              <a:t>Javascript</a:t>
            </a:r>
            <a:endParaRPr/>
          </a:p>
          <a:p>
            <a:pPr>
              <a:lnSpc>
                <a:spcPct val="100000"/>
              </a:lnSpc>
            </a:pPr>
            <a:endParaRPr/>
          </a:p>
          <a:p>
            <a:pPr>
              <a:lnSpc>
                <a:spcPct val="100000"/>
              </a:lnSpc>
              <a:buSzPct val="25000"/>
              <a:buFont typeface="Arial"/>
              <a:buChar char="•"/>
            </a:pPr>
            <a:r>
              <a:rPr lang="fr-FR" sz="2400">
                <a:solidFill>
                  <a:srgbClr val="000000"/>
                </a:solidFill>
                <a:latin typeface="Trebuchet MS"/>
              </a:rPr>
              <a:t>Pour écrire dans ces trois langages on utilise un éditeur</a:t>
            </a:r>
            <a:endParaRPr/>
          </a:p>
          <a:p>
            <a:pPr lvl="1">
              <a:lnSpc>
                <a:spcPct val="100000"/>
              </a:lnSpc>
              <a:buFont typeface="Arial"/>
              <a:buChar char="•"/>
            </a:pPr>
            <a:r>
              <a:rPr lang="fr-FR" sz="2100">
                <a:solidFill>
                  <a:srgbClr val="000000"/>
                </a:solidFill>
                <a:latin typeface="Trebuchet MS"/>
              </a:rPr>
              <a:t>Bloc-note</a:t>
            </a:r>
            <a:endParaRPr/>
          </a:p>
          <a:p>
            <a:pPr lvl="1">
              <a:lnSpc>
                <a:spcPct val="100000"/>
              </a:lnSpc>
              <a:buFont typeface="Arial"/>
              <a:buChar char="•"/>
            </a:pPr>
            <a:r>
              <a:rPr lang="fr-FR" sz="2100">
                <a:solidFill>
                  <a:srgbClr val="000000"/>
                </a:solidFill>
                <a:latin typeface="Trebuchet MS"/>
              </a:rPr>
              <a:t>Notepad++</a:t>
            </a:r>
            <a:endParaRPr/>
          </a:p>
          <a:p>
            <a:pPr lvl="1">
              <a:lnSpc>
                <a:spcPct val="100000"/>
              </a:lnSpc>
              <a:buFont typeface="Arial"/>
              <a:buChar char="•"/>
            </a:pPr>
            <a:r>
              <a:rPr lang="fr-FR" sz="2100">
                <a:solidFill>
                  <a:srgbClr val="000000"/>
                </a:solidFill>
                <a:latin typeface="Trebuchet MS"/>
              </a:rPr>
              <a:t>WebStorm</a:t>
            </a:r>
            <a:endParaRPr/>
          </a:p>
          <a:p>
            <a:pPr lvl="1">
              <a:lnSpc>
                <a:spcPct val="100000"/>
              </a:lnSpc>
              <a:buFont typeface="Arial"/>
              <a:buChar char="•"/>
            </a:pPr>
            <a:r>
              <a:rPr lang="fr-FR" sz="2100">
                <a:solidFill>
                  <a:srgbClr val="000000"/>
                </a:solidFill>
                <a:latin typeface="Trebuchet MS"/>
              </a:rPr>
              <a:t>Aptana</a:t>
            </a:r>
            <a:endParaRPr/>
          </a:p>
          <a:p>
            <a:pPr lvl="1">
              <a:lnSpc>
                <a:spcPct val="100000"/>
              </a:lnSpc>
              <a:buFont typeface="Arial"/>
              <a:buChar char="•"/>
            </a:pPr>
            <a:r>
              <a:rPr lang="fr-FR" sz="2100">
                <a:solidFill>
                  <a:srgbClr val="000000"/>
                </a:solidFill>
                <a:latin typeface="Trebuchet MS"/>
              </a:rPr>
              <a:t>NetBeans</a:t>
            </a:r>
            <a:endParaRPr/>
          </a:p>
          <a:p>
            <a:pPr lvl="1">
              <a:lnSpc>
                <a:spcPct val="100000"/>
              </a:lnSpc>
              <a:buFont typeface="Arial"/>
              <a:buChar char="•"/>
            </a:pPr>
            <a:r>
              <a:rPr lang="fr-FR" sz="2100">
                <a:solidFill>
                  <a:srgbClr val="000000"/>
                </a:solidFill>
                <a:latin typeface="Trebuchet MS"/>
              </a:rPr>
              <a:t>…</a:t>
            </a:r>
            <a:endParaRPr/>
          </a:p>
          <a:p>
            <a:pPr>
              <a:lnSpc>
                <a:spcPct val="100000"/>
              </a:lnSpc>
            </a:pPr>
            <a:endParaRPr/>
          </a:p>
          <a:p>
            <a:pPr>
              <a:lnSpc>
                <a:spcPct val="100000"/>
              </a:lnSpc>
              <a:buSzPct val="25000"/>
              <a:buFont typeface="Arial"/>
              <a:buChar char="•"/>
            </a:pPr>
            <a:r>
              <a:rPr lang="fr-FR" sz="2400">
                <a:solidFill>
                  <a:srgbClr val="000000"/>
                </a:solidFill>
                <a:latin typeface="Trebuchet MS"/>
              </a:rPr>
              <a:t>Pour visualiser le résultat on utilise un navigateur Web</a:t>
            </a: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3"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Intégrer du Javascript dans une page</a:t>
            </a:r>
            <a:endParaRPr/>
          </a:p>
        </p:txBody>
      </p:sp>
      <p:sp>
        <p:nvSpPr>
          <p:cNvPr id="234" name="CustomShape 2"/>
          <p:cNvSpPr/>
          <p:nvPr/>
        </p:nvSpPr>
        <p:spPr>
          <a:xfrm>
            <a:off x="146160" y="6210360"/>
            <a:ext cx="607680" cy="455760"/>
          </a:xfrm>
          <a:prstGeom prst="rect">
            <a:avLst/>
          </a:prstGeom>
          <a:noFill/>
          <a:ln>
            <a:noFill/>
          </a:ln>
        </p:spPr>
        <p:txBody>
          <a:bodyPr lIns="90000" rIns="90000" tIns="45000" bIns="45000" anchor="ctr"/>
          <a:p>
            <a:pPr algn="ctr">
              <a:lnSpc>
                <a:spcPct val="100000"/>
              </a:lnSpc>
            </a:pPr>
            <a:fld id="{14D7DBC7-8846-414F-916D-191211376818}" type="slidenum">
              <a:rPr b="1" lang="fr-FR" sz="1400">
                <a:solidFill>
                  <a:srgbClr val="000000"/>
                </a:solidFill>
                <a:latin typeface="Trebuchet MS"/>
              </a:rPr>
              <a:t>&lt;numéro&gt;</a:t>
            </a:fld>
            <a:endParaRPr/>
          </a:p>
        </p:txBody>
      </p:sp>
      <p:sp>
        <p:nvSpPr>
          <p:cNvPr id="235" name="CustomShape 3"/>
          <p:cNvSpPr/>
          <p:nvPr/>
        </p:nvSpPr>
        <p:spPr>
          <a:xfrm>
            <a:off x="1404000" y="1425600"/>
            <a:ext cx="7198560" cy="4523760"/>
          </a:xfrm>
          <a:prstGeom prst="rect">
            <a:avLst/>
          </a:prstGeom>
          <a:noFill/>
          <a:ln>
            <a:noFill/>
          </a:ln>
        </p:spPr>
        <p:txBody>
          <a:bodyPr lIns="90000" rIns="90000" tIns="45000" bIns="45000"/>
          <a:p>
            <a:endParaRPr/>
          </a:p>
          <a:p>
            <a:pPr>
              <a:lnSpc>
                <a:spcPct val="100000"/>
              </a:lnSpc>
            </a:pPr>
            <a:endParaRPr/>
          </a:p>
        </p:txBody>
      </p:sp>
      <p:pic>
        <p:nvPicPr>
          <p:cNvPr id="236" name="Image 4" descr=""/>
          <p:cNvPicPr/>
          <p:nvPr/>
        </p:nvPicPr>
        <p:blipFill>
          <a:blip r:embed="rId1"/>
          <a:stretch>
            <a:fillRect/>
          </a:stretch>
        </p:blipFill>
        <p:spPr>
          <a:xfrm>
            <a:off x="609480" y="2286000"/>
            <a:ext cx="7770960" cy="671760"/>
          </a:xfrm>
          <a:prstGeom prst="rect">
            <a:avLst/>
          </a:prstGeom>
          <a:ln>
            <a:noFill/>
          </a:ln>
        </p:spPr>
      </p:pic>
      <p:sp>
        <p:nvSpPr>
          <p:cNvPr id="237" name="CustomShape 4"/>
          <p:cNvSpPr/>
          <p:nvPr/>
        </p:nvSpPr>
        <p:spPr>
          <a:xfrm>
            <a:off x="1295280" y="3429000"/>
            <a:ext cx="6399360" cy="3057840"/>
          </a:xfrm>
          <a:prstGeom prst="rect">
            <a:avLst/>
          </a:prstGeom>
          <a:noFill/>
          <a:ln>
            <a:noFill/>
          </a:ln>
        </p:spPr>
        <p:txBody>
          <a:bodyPr lIns="90000" rIns="90000" tIns="45000" bIns="45000"/>
          <a:p>
            <a:pPr>
              <a:lnSpc>
                <a:spcPct val="100000"/>
              </a:lnSpc>
              <a:buSzPct val="25000"/>
              <a:buFont typeface="Arial"/>
              <a:buChar char="•"/>
            </a:pPr>
            <a:r>
              <a:rPr lang="fr-FR" sz="2600">
                <a:solidFill>
                  <a:srgbClr val="000000"/>
                </a:solidFill>
                <a:latin typeface="Century Schoolbook"/>
              </a:rPr>
              <a:t> </a:t>
            </a:r>
            <a:r>
              <a:rPr lang="fr-FR" sz="2100">
                <a:solidFill>
                  <a:srgbClr val="000000"/>
                </a:solidFill>
                <a:latin typeface="Trebuchet MS"/>
              </a:rPr>
              <a:t>L’attribut </a:t>
            </a:r>
            <a:r>
              <a:rPr b="1" lang="fr-FR" sz="2100">
                <a:solidFill>
                  <a:srgbClr val="000000"/>
                </a:solidFill>
                <a:latin typeface="Trebuchet MS"/>
              </a:rPr>
              <a:t>src</a:t>
            </a:r>
            <a:r>
              <a:rPr lang="fr-FR" sz="2100">
                <a:solidFill>
                  <a:srgbClr val="000000"/>
                </a:solidFill>
                <a:latin typeface="Trebuchet MS"/>
              </a:rPr>
              <a:t> fonctionne de la même manière que celui pour les images </a:t>
            </a:r>
            <a:endParaRPr/>
          </a:p>
          <a:p>
            <a:pPr lvl="1">
              <a:lnSpc>
                <a:spcPct val="100000"/>
              </a:lnSpc>
              <a:buFont typeface="Arial"/>
              <a:buChar char="•"/>
            </a:pPr>
            <a:r>
              <a:rPr lang="fr-FR" sz="2100">
                <a:solidFill>
                  <a:srgbClr val="000000"/>
                </a:solidFill>
                <a:latin typeface="Trebuchet MS"/>
              </a:rPr>
              <a:t>il peut être relatif</a:t>
            </a:r>
            <a:endParaRPr/>
          </a:p>
          <a:p>
            <a:pPr lvl="1">
              <a:lnSpc>
                <a:spcPct val="100000"/>
              </a:lnSpc>
              <a:buFont typeface="Arial"/>
              <a:buChar char="•"/>
            </a:pPr>
            <a:r>
              <a:rPr lang="fr-FR" sz="2100">
                <a:solidFill>
                  <a:srgbClr val="000000"/>
                </a:solidFill>
                <a:latin typeface="Trebuchet MS"/>
              </a:rPr>
              <a:t>il peut être absolu</a:t>
            </a:r>
            <a:endParaRPr/>
          </a:p>
          <a:p>
            <a:pPr>
              <a:lnSpc>
                <a:spcPct val="100000"/>
              </a:lnSpc>
              <a:buSzPct val="25000"/>
              <a:buFont typeface="Arial"/>
              <a:buChar char="•"/>
            </a:pPr>
            <a:r>
              <a:rPr lang="fr-FR" sz="2100">
                <a:solidFill>
                  <a:srgbClr val="000000"/>
                </a:solidFill>
                <a:latin typeface="Trebuchet MS"/>
              </a:rPr>
              <a:t> </a:t>
            </a:r>
            <a:r>
              <a:rPr lang="fr-FR" sz="2100">
                <a:solidFill>
                  <a:srgbClr val="000000"/>
                </a:solidFill>
                <a:latin typeface="Trebuchet MS"/>
              </a:rPr>
              <a:t>Le script sera exécuté lorsque le navigateur lira la balise.</a:t>
            </a:r>
            <a:endParaRPr/>
          </a:p>
          <a:p>
            <a:pPr>
              <a:lnSpc>
                <a:spcPct val="100000"/>
              </a:lnSpc>
              <a:buSzPct val="25000"/>
              <a:buFont typeface="Arial"/>
              <a:buChar char="•"/>
            </a:pPr>
            <a:r>
              <a:rPr lang="fr-FR" sz="2100">
                <a:solidFill>
                  <a:srgbClr val="000000"/>
                </a:solidFill>
                <a:latin typeface="Trebuchet MS"/>
              </a:rPr>
              <a:t> </a:t>
            </a:r>
            <a:r>
              <a:rPr lang="fr-FR" sz="2100">
                <a:solidFill>
                  <a:srgbClr val="000000"/>
                </a:solidFill>
                <a:latin typeface="Trebuchet MS"/>
              </a:rPr>
              <a:t>Placé dans la balise </a:t>
            </a:r>
            <a:r>
              <a:rPr b="1" lang="fr-FR" sz="2100">
                <a:solidFill>
                  <a:srgbClr val="000000"/>
                </a:solidFill>
                <a:latin typeface="Trebuchet MS"/>
              </a:rPr>
              <a:t>&lt;head&gt; </a:t>
            </a:r>
            <a:r>
              <a:rPr lang="fr-FR" sz="2100">
                <a:solidFill>
                  <a:srgbClr val="000000"/>
                </a:solidFill>
                <a:latin typeface="Trebuchet MS"/>
              </a:rPr>
              <a:t>ou dans </a:t>
            </a:r>
            <a:r>
              <a:rPr b="1" lang="fr-FR" sz="2100">
                <a:solidFill>
                  <a:srgbClr val="000000"/>
                </a:solidFill>
                <a:latin typeface="Trebuchet MS"/>
              </a:rPr>
              <a:t>&lt;body&gt;</a:t>
            </a:r>
            <a:endParaRPr/>
          </a:p>
          <a:p>
            <a:pPr>
              <a:lnSpc>
                <a:spcPct val="100000"/>
              </a:lnSpc>
            </a:pPr>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8" name="CustomShape 1"/>
          <p:cNvSpPr/>
          <p:nvPr/>
        </p:nvSpPr>
        <p:spPr>
          <a:xfrm>
            <a:off x="2484000" y="2494800"/>
            <a:ext cx="6474960" cy="1467360"/>
          </a:xfrm>
          <a:prstGeom prst="rect">
            <a:avLst/>
          </a:prstGeom>
          <a:noFill/>
          <a:ln>
            <a:noFill/>
          </a:ln>
        </p:spPr>
        <p:txBody>
          <a:bodyPr lIns="90000" rIns="90000" tIns="45000" bIns="45000" anchor="b"/>
          <a:p>
            <a:pPr algn="r">
              <a:lnSpc>
                <a:spcPct val="100000"/>
              </a:lnSpc>
            </a:pPr>
            <a:r>
              <a:rPr b="1" lang="fr-FR" sz="4000">
                <a:solidFill>
                  <a:srgbClr val="000000"/>
                </a:solidFill>
                <a:latin typeface="Trebuchet MS"/>
              </a:rPr>
              <a:t>Le langage</a:t>
            </a:r>
            <a:endParaRPr/>
          </a:p>
        </p:txBody>
      </p:sp>
      <p:sp>
        <p:nvSpPr>
          <p:cNvPr id="239" name="CustomShape 2"/>
          <p:cNvSpPr/>
          <p:nvPr/>
        </p:nvSpPr>
        <p:spPr>
          <a:xfrm>
            <a:off x="2286000" y="5003280"/>
            <a:ext cx="6170760" cy="1370160"/>
          </a:xfrm>
          <a:prstGeom prst="rect">
            <a:avLst/>
          </a:prstGeom>
          <a:noFill/>
          <a:ln>
            <a:noFill/>
          </a:ln>
        </p:spPr>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Variables : déclarations</a:t>
            </a:r>
            <a:endParaRPr/>
          </a:p>
        </p:txBody>
      </p:sp>
      <p:sp>
        <p:nvSpPr>
          <p:cNvPr id="241" name="CustomShape 2"/>
          <p:cNvSpPr/>
          <p:nvPr/>
        </p:nvSpPr>
        <p:spPr>
          <a:xfrm>
            <a:off x="146160" y="6210360"/>
            <a:ext cx="607680" cy="455760"/>
          </a:xfrm>
          <a:prstGeom prst="rect">
            <a:avLst/>
          </a:prstGeom>
          <a:noFill/>
          <a:ln>
            <a:noFill/>
          </a:ln>
        </p:spPr>
        <p:txBody>
          <a:bodyPr lIns="90000" rIns="90000" tIns="45000" bIns="45000" anchor="ctr"/>
          <a:p>
            <a:pPr algn="ctr">
              <a:lnSpc>
                <a:spcPct val="100000"/>
              </a:lnSpc>
            </a:pPr>
            <a:fld id="{0E3CD91F-50A3-446D-B6AF-223C5FFAFD0F}" type="slidenum">
              <a:rPr b="1" lang="fr-FR" sz="1400">
                <a:solidFill>
                  <a:srgbClr val="000000"/>
                </a:solidFill>
                <a:latin typeface="Trebuchet MS"/>
              </a:rPr>
              <a:t>&lt;numéro&gt;</a:t>
            </a:fld>
            <a:endParaRPr/>
          </a:p>
        </p:txBody>
      </p:sp>
      <p:sp>
        <p:nvSpPr>
          <p:cNvPr id="242"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Typés dynamiquement : le type est implicite. </a:t>
            </a:r>
            <a:endParaRPr/>
          </a:p>
        </p:txBody>
      </p:sp>
      <p:pic>
        <p:nvPicPr>
          <p:cNvPr id="243" name="Image 4" descr=""/>
          <p:cNvPicPr/>
          <p:nvPr/>
        </p:nvPicPr>
        <p:blipFill>
          <a:blip r:embed="rId1"/>
          <a:stretch>
            <a:fillRect/>
          </a:stretch>
        </p:blipFill>
        <p:spPr>
          <a:xfrm>
            <a:off x="1371600" y="2819520"/>
            <a:ext cx="6518880" cy="2049480"/>
          </a:xfrm>
          <a:prstGeom prst="rect">
            <a:avLst/>
          </a:prstGeom>
          <a:ln>
            <a:noFill/>
          </a:ln>
        </p:spPr>
      </p:pic>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Variables: type « vide »</a:t>
            </a:r>
            <a:endParaRPr/>
          </a:p>
        </p:txBody>
      </p:sp>
      <p:sp>
        <p:nvSpPr>
          <p:cNvPr id="245" name="CustomShape 2"/>
          <p:cNvSpPr/>
          <p:nvPr/>
        </p:nvSpPr>
        <p:spPr>
          <a:xfrm>
            <a:off x="146160" y="6210360"/>
            <a:ext cx="607680" cy="455760"/>
          </a:xfrm>
          <a:prstGeom prst="rect">
            <a:avLst/>
          </a:prstGeom>
          <a:noFill/>
          <a:ln>
            <a:noFill/>
          </a:ln>
        </p:spPr>
        <p:txBody>
          <a:bodyPr lIns="90000" rIns="90000" tIns="45000" bIns="45000" anchor="ctr"/>
          <a:p>
            <a:pPr algn="ctr">
              <a:lnSpc>
                <a:spcPct val="100000"/>
              </a:lnSpc>
            </a:pPr>
            <a:fld id="{54C1C3A2-6B76-4207-A5C7-76FBAA5ED069}" type="slidenum">
              <a:rPr b="1" lang="fr-FR" sz="1400">
                <a:solidFill>
                  <a:srgbClr val="000000"/>
                </a:solidFill>
                <a:latin typeface="Trebuchet MS"/>
              </a:rPr>
              <a:t>&lt;numéro&gt;</a:t>
            </a:fld>
            <a:endParaRPr/>
          </a:p>
        </p:txBody>
      </p:sp>
      <p:sp>
        <p:nvSpPr>
          <p:cNvPr id="246"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Lorsqu’une variable n’a pas de valeur, ou que l’on veut renvoyer « vide » on trouve : </a:t>
            </a:r>
            <a:endParaRPr/>
          </a:p>
          <a:p>
            <a:pPr lvl="2">
              <a:lnSpc>
                <a:spcPct val="100000"/>
              </a:lnSpc>
              <a:buSzPct val="25000"/>
              <a:buFont typeface="Arial"/>
              <a:buChar char="•"/>
            </a:pPr>
            <a:r>
              <a:rPr lang="fr-FR" sz="1600">
                <a:solidFill>
                  <a:srgbClr val="000000"/>
                </a:solidFill>
                <a:latin typeface="Trebuchet MS"/>
              </a:rPr>
              <a:t>undefined</a:t>
            </a:r>
            <a:endParaRPr/>
          </a:p>
          <a:p>
            <a:pPr lvl="2">
              <a:lnSpc>
                <a:spcPct val="100000"/>
              </a:lnSpc>
              <a:buSzPct val="25000"/>
              <a:buFont typeface="Arial"/>
              <a:buChar char="•"/>
            </a:pPr>
            <a:r>
              <a:rPr lang="fr-FR" sz="1600">
                <a:solidFill>
                  <a:srgbClr val="000000"/>
                </a:solidFill>
                <a:latin typeface="Trebuchet MS"/>
              </a:rPr>
              <a:t>null</a:t>
            </a:r>
            <a:endParaRPr/>
          </a:p>
          <a:p>
            <a:pPr lvl="1">
              <a:lnSpc>
                <a:spcPct val="100000"/>
              </a:lnSpc>
              <a:buFont typeface="Arial"/>
              <a:buChar char="•"/>
            </a:pPr>
            <a:r>
              <a:rPr lang="fr-FR" sz="1600">
                <a:solidFill>
                  <a:srgbClr val="000000"/>
                </a:solidFill>
                <a:latin typeface="Trebuchet MS"/>
              </a:rPr>
              <a:t>Les deux valeurs sont néanmoins égales.</a:t>
            </a:r>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7"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Les types</a:t>
            </a:r>
            <a:endParaRPr/>
          </a:p>
        </p:txBody>
      </p:sp>
      <p:sp>
        <p:nvSpPr>
          <p:cNvPr id="248" name="CustomShape 2"/>
          <p:cNvSpPr/>
          <p:nvPr/>
        </p:nvSpPr>
        <p:spPr>
          <a:xfrm>
            <a:off x="146160" y="6210360"/>
            <a:ext cx="607680" cy="455760"/>
          </a:xfrm>
          <a:prstGeom prst="rect">
            <a:avLst/>
          </a:prstGeom>
          <a:noFill/>
          <a:ln>
            <a:noFill/>
          </a:ln>
        </p:spPr>
        <p:txBody>
          <a:bodyPr lIns="90000" rIns="90000" tIns="45000" bIns="45000" anchor="ctr"/>
          <a:p>
            <a:pPr algn="ctr">
              <a:lnSpc>
                <a:spcPct val="100000"/>
              </a:lnSpc>
            </a:pPr>
            <a:fld id="{B94F74D4-BCAE-4F43-94AF-65020A4CEAFA}" type="slidenum">
              <a:rPr b="1" lang="fr-FR" sz="1400">
                <a:solidFill>
                  <a:srgbClr val="000000"/>
                </a:solidFill>
                <a:latin typeface="Trebuchet MS"/>
              </a:rPr>
              <a:t>&lt;numéro&gt;</a:t>
            </a:fld>
            <a:endParaRPr/>
          </a:p>
        </p:txBody>
      </p:sp>
      <p:sp>
        <p:nvSpPr>
          <p:cNvPr id="249"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Types de base</a:t>
            </a:r>
            <a:endParaRPr/>
          </a:p>
          <a:p>
            <a:pPr lvl="1">
              <a:lnSpc>
                <a:spcPct val="100000"/>
              </a:lnSpc>
              <a:buFont typeface="Arial"/>
              <a:buChar char="•"/>
            </a:pPr>
            <a:r>
              <a:rPr lang="fr-FR" sz="2100">
                <a:solidFill>
                  <a:srgbClr val="000000"/>
                </a:solidFill>
                <a:latin typeface="Trebuchet MS"/>
              </a:rPr>
              <a:t>Nombres : entiers ou décimaux</a:t>
            </a:r>
            <a:endParaRPr/>
          </a:p>
          <a:p>
            <a:pPr lvl="1">
              <a:lnSpc>
                <a:spcPct val="100000"/>
              </a:lnSpc>
              <a:buFont typeface="Arial"/>
              <a:buChar char="•"/>
            </a:pPr>
            <a:r>
              <a:rPr lang="fr-FR" sz="2100">
                <a:solidFill>
                  <a:srgbClr val="000000"/>
                </a:solidFill>
                <a:latin typeface="Trebuchet MS"/>
              </a:rPr>
              <a:t>Chaînes de caractères</a:t>
            </a:r>
            <a:endParaRPr/>
          </a:p>
          <a:p>
            <a:pPr lvl="1">
              <a:lnSpc>
                <a:spcPct val="100000"/>
              </a:lnSpc>
              <a:buFont typeface="Arial"/>
              <a:buChar char="•"/>
            </a:pPr>
            <a:r>
              <a:rPr lang="fr-FR" sz="2100">
                <a:solidFill>
                  <a:srgbClr val="000000"/>
                </a:solidFill>
                <a:latin typeface="Trebuchet MS"/>
              </a:rPr>
              <a:t>Booléens</a:t>
            </a:r>
            <a:endParaRPr/>
          </a:p>
          <a:p>
            <a:pPr lvl="1">
              <a:lnSpc>
                <a:spcPct val="100000"/>
              </a:lnSpc>
              <a:buFont typeface="Arial"/>
              <a:buChar char="•"/>
            </a:pPr>
            <a:r>
              <a:rPr lang="fr-FR" sz="2100">
                <a:solidFill>
                  <a:srgbClr val="000000"/>
                </a:solidFill>
                <a:latin typeface="Trebuchet MS"/>
              </a:rPr>
              <a:t>Tableaux </a:t>
            </a:r>
            <a:endParaRPr/>
          </a:p>
          <a:p>
            <a:pPr lvl="1">
              <a:lnSpc>
                <a:spcPct val="100000"/>
              </a:lnSpc>
              <a:buFont typeface="Arial"/>
              <a:buChar char="•"/>
            </a:pPr>
            <a:r>
              <a:rPr lang="fr-FR" sz="2100">
                <a:solidFill>
                  <a:srgbClr val="000000"/>
                </a:solidFill>
                <a:latin typeface="Trebuchet MS"/>
              </a:rPr>
              <a:t>« Objet »</a:t>
            </a:r>
            <a:endParaRPr/>
          </a:p>
          <a:p>
            <a:pPr>
              <a:lnSpc>
                <a:spcPct val="100000"/>
              </a:lnSpc>
            </a:pPr>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0"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Les objets ou tableaux associatifs</a:t>
            </a:r>
            <a:endParaRPr/>
          </a:p>
        </p:txBody>
      </p:sp>
      <p:sp>
        <p:nvSpPr>
          <p:cNvPr id="251" name="CustomShape 2"/>
          <p:cNvSpPr/>
          <p:nvPr/>
        </p:nvSpPr>
        <p:spPr>
          <a:xfrm>
            <a:off x="146160" y="6210360"/>
            <a:ext cx="679680" cy="455760"/>
          </a:xfrm>
          <a:prstGeom prst="rect">
            <a:avLst/>
          </a:prstGeom>
          <a:noFill/>
          <a:ln>
            <a:noFill/>
          </a:ln>
        </p:spPr>
        <p:txBody>
          <a:bodyPr lIns="90000" rIns="90000" tIns="45000" bIns="45000" anchor="ctr"/>
          <a:p>
            <a:pPr algn="ctr">
              <a:lnSpc>
                <a:spcPct val="100000"/>
              </a:lnSpc>
            </a:pPr>
            <a:fld id="{ADDC2144-6F32-441E-8033-007427A943D7}" type="slidenum">
              <a:rPr b="1" lang="fr-FR" sz="1400">
                <a:solidFill>
                  <a:srgbClr val="000000"/>
                </a:solidFill>
                <a:latin typeface="Trebuchet MS"/>
              </a:rPr>
              <a:t>&lt;numéro&gt;</a:t>
            </a:fld>
            <a:endParaRPr/>
          </a:p>
        </p:txBody>
      </p:sp>
      <p:pic>
        <p:nvPicPr>
          <p:cNvPr id="252" name="Espace réservé du contenu 4" descr=""/>
          <p:cNvPicPr/>
          <p:nvPr/>
        </p:nvPicPr>
        <p:blipFill>
          <a:blip r:embed="rId1"/>
          <a:stretch>
            <a:fillRect/>
          </a:stretch>
        </p:blipFill>
        <p:spPr>
          <a:xfrm>
            <a:off x="2053800" y="1447920"/>
            <a:ext cx="5491800" cy="4570560"/>
          </a:xfrm>
          <a:prstGeom prst="rect">
            <a:avLst/>
          </a:prstGeom>
          <a:ln>
            <a:noFill/>
          </a:ln>
        </p:spPr>
      </p:pic>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3"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Les structures de contrôle</a:t>
            </a:r>
            <a:endParaRPr/>
          </a:p>
        </p:txBody>
      </p:sp>
      <p:sp>
        <p:nvSpPr>
          <p:cNvPr id="254" name="CustomShape 2"/>
          <p:cNvSpPr/>
          <p:nvPr/>
        </p:nvSpPr>
        <p:spPr>
          <a:xfrm>
            <a:off x="146160" y="6210360"/>
            <a:ext cx="679680" cy="455760"/>
          </a:xfrm>
          <a:prstGeom prst="rect">
            <a:avLst/>
          </a:prstGeom>
          <a:noFill/>
          <a:ln>
            <a:noFill/>
          </a:ln>
        </p:spPr>
        <p:txBody>
          <a:bodyPr lIns="90000" rIns="90000" tIns="45000" bIns="45000" anchor="ctr"/>
          <a:p>
            <a:pPr algn="ctr">
              <a:lnSpc>
                <a:spcPct val="100000"/>
              </a:lnSpc>
            </a:pPr>
            <a:fld id="{281C177A-860F-41FF-8D4C-74ADB7DA9743}" type="slidenum">
              <a:rPr b="1" lang="fr-FR" sz="1400">
                <a:solidFill>
                  <a:srgbClr val="000000"/>
                </a:solidFill>
                <a:latin typeface="Trebuchet MS"/>
              </a:rPr>
              <a:t>&lt;numéro&gt;</a:t>
            </a:fld>
            <a:endParaRPr/>
          </a:p>
        </p:txBody>
      </p:sp>
      <p:sp>
        <p:nvSpPr>
          <p:cNvPr id="255"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On retrouve les mêmes constructions qu’en </a:t>
            </a:r>
            <a:r>
              <a:rPr b="1" lang="fr-FR" sz="2100">
                <a:solidFill>
                  <a:srgbClr val="000000"/>
                </a:solidFill>
                <a:latin typeface="Trebuchet MS"/>
              </a:rPr>
              <a:t>Java : </a:t>
            </a:r>
            <a:endParaRPr/>
          </a:p>
          <a:p>
            <a:pPr lvl="1">
              <a:lnSpc>
                <a:spcPct val="100000"/>
              </a:lnSpc>
              <a:buFont typeface="Arial"/>
              <a:buChar char="•"/>
            </a:pPr>
            <a:r>
              <a:rPr b="1" lang="fr-FR" sz="2100">
                <a:solidFill>
                  <a:srgbClr val="000000"/>
                </a:solidFill>
                <a:latin typeface="Trebuchet MS"/>
              </a:rPr>
              <a:t>If, For, switch, while, do while</a:t>
            </a:r>
            <a:endParaRPr/>
          </a:p>
          <a:p>
            <a:pPr>
              <a:lnSpc>
                <a:spcPct val="100000"/>
              </a:lnSpc>
            </a:pPr>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6"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La condition if</a:t>
            </a:r>
            <a:endParaRPr/>
          </a:p>
        </p:txBody>
      </p:sp>
      <p:sp>
        <p:nvSpPr>
          <p:cNvPr id="257" name="CustomShape 2"/>
          <p:cNvSpPr/>
          <p:nvPr/>
        </p:nvSpPr>
        <p:spPr>
          <a:xfrm>
            <a:off x="146160" y="6210360"/>
            <a:ext cx="607680" cy="455760"/>
          </a:xfrm>
          <a:prstGeom prst="rect">
            <a:avLst/>
          </a:prstGeom>
          <a:noFill/>
          <a:ln>
            <a:noFill/>
          </a:ln>
        </p:spPr>
        <p:txBody>
          <a:bodyPr lIns="90000" rIns="90000" tIns="45000" bIns="45000" anchor="ctr"/>
          <a:p>
            <a:pPr algn="ctr">
              <a:lnSpc>
                <a:spcPct val="100000"/>
              </a:lnSpc>
            </a:pPr>
            <a:fld id="{2D5AF96A-EEB9-4605-B396-7891359B815F}" type="slidenum">
              <a:rPr b="1" lang="fr-FR" sz="1400">
                <a:solidFill>
                  <a:srgbClr val="000000"/>
                </a:solidFill>
                <a:latin typeface="Trebuchet MS"/>
              </a:rPr>
              <a:t>&lt;numéro&gt;</a:t>
            </a:fld>
            <a:endParaRPr/>
          </a:p>
        </p:txBody>
      </p:sp>
      <p:sp>
        <p:nvSpPr>
          <p:cNvPr id="258"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La condition if permet de vérifier si une condition est remplie, si tel est le cas le code entre accolades sera exécuté.</a:t>
            </a:r>
            <a:endParaRPr/>
          </a:p>
          <a:p>
            <a:pPr>
              <a:lnSpc>
                <a:spcPct val="100000"/>
              </a:lnSpc>
            </a:pPr>
            <a:endParaRPr/>
          </a:p>
          <a:p>
            <a:pPr>
              <a:lnSpc>
                <a:spcPct val="100000"/>
              </a:lnSpc>
            </a:pPr>
            <a:endParaRPr/>
          </a:p>
          <a:p>
            <a:pPr>
              <a:lnSpc>
                <a:spcPct val="100000"/>
              </a:lnSpc>
            </a:pPr>
            <a:r>
              <a:rPr lang="fr-FR" sz="2100">
                <a:solidFill>
                  <a:srgbClr val="000000"/>
                </a:solidFill>
                <a:latin typeface="Trebuchet MS"/>
              </a:rPr>
              <a:t>If(condition){</a:t>
            </a:r>
            <a:endParaRPr/>
          </a:p>
          <a:p>
            <a:pPr>
              <a:lnSpc>
                <a:spcPct val="100000"/>
              </a:lnSpc>
            </a:pPr>
            <a:r>
              <a:rPr lang="fr-FR" sz="2100">
                <a:solidFill>
                  <a:srgbClr val="000000"/>
                </a:solidFill>
                <a:latin typeface="Trebuchet MS"/>
              </a:rPr>
              <a:t>	</a:t>
            </a:r>
            <a:r>
              <a:rPr lang="fr-FR" sz="2100">
                <a:solidFill>
                  <a:srgbClr val="000000"/>
                </a:solidFill>
                <a:latin typeface="Trebuchet MS"/>
              </a:rPr>
              <a:t>Code à exécuter si la condition est remplie</a:t>
            </a:r>
            <a:endParaRPr/>
          </a:p>
          <a:p>
            <a:pPr>
              <a:lnSpc>
                <a:spcPct val="100000"/>
              </a:lnSpc>
            </a:pPr>
            <a:r>
              <a:rPr lang="fr-FR" sz="2100">
                <a:solidFill>
                  <a:srgbClr val="000000"/>
                </a:solidFill>
                <a:latin typeface="Trebuchet MS"/>
              </a:rPr>
              <a:t>}else{</a:t>
            </a:r>
            <a:endParaRPr/>
          </a:p>
          <a:p>
            <a:pPr>
              <a:lnSpc>
                <a:spcPct val="100000"/>
              </a:lnSpc>
            </a:pPr>
            <a:r>
              <a:rPr lang="fr-FR" sz="2100">
                <a:solidFill>
                  <a:srgbClr val="000000"/>
                </a:solidFill>
                <a:latin typeface="Trebuchet MS"/>
              </a:rPr>
              <a:t>	</a:t>
            </a:r>
            <a:r>
              <a:rPr lang="fr-FR" sz="2100">
                <a:solidFill>
                  <a:srgbClr val="000000"/>
                </a:solidFill>
                <a:latin typeface="Trebuchet MS"/>
              </a:rPr>
              <a:t>code à exécuter dans le cas contraire</a:t>
            </a:r>
            <a:endParaRPr/>
          </a:p>
          <a:p>
            <a:pPr>
              <a:lnSpc>
                <a:spcPct val="100000"/>
              </a:lnSpc>
            </a:pPr>
            <a:r>
              <a:rPr lang="fr-FR" sz="2100">
                <a:solidFill>
                  <a:srgbClr val="000000"/>
                </a:solidFill>
                <a:latin typeface="Trebuchet MS"/>
              </a:rPr>
              <a:t>}</a:t>
            </a:r>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9"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Switch</a:t>
            </a:r>
            <a:endParaRPr/>
          </a:p>
        </p:txBody>
      </p:sp>
      <p:sp>
        <p:nvSpPr>
          <p:cNvPr id="260" name="CustomShape 2"/>
          <p:cNvSpPr/>
          <p:nvPr/>
        </p:nvSpPr>
        <p:spPr>
          <a:xfrm>
            <a:off x="146160" y="6210360"/>
            <a:ext cx="679680" cy="455760"/>
          </a:xfrm>
          <a:prstGeom prst="rect">
            <a:avLst/>
          </a:prstGeom>
          <a:noFill/>
          <a:ln>
            <a:noFill/>
          </a:ln>
        </p:spPr>
        <p:txBody>
          <a:bodyPr lIns="90000" rIns="90000" tIns="45000" bIns="45000" anchor="ctr"/>
          <a:p>
            <a:pPr algn="ctr">
              <a:lnSpc>
                <a:spcPct val="100000"/>
              </a:lnSpc>
            </a:pPr>
            <a:fld id="{1013DF67-654D-4027-A431-A3C0B94FCCB2}" type="slidenum">
              <a:rPr b="1" lang="fr-FR" sz="1400">
                <a:solidFill>
                  <a:srgbClr val="000000"/>
                </a:solidFill>
                <a:latin typeface="Trebuchet MS"/>
              </a:rPr>
              <a:t>&lt;numéro&gt;</a:t>
            </a:fld>
            <a:endParaRPr/>
          </a:p>
        </p:txBody>
      </p:sp>
      <p:sp>
        <p:nvSpPr>
          <p:cNvPr id="261"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On écrit le mot-clé switch suivi de la variable à analyser entre parenthèses et d'une paire d'accolades ;</a:t>
            </a:r>
            <a:endParaRPr/>
          </a:p>
          <a:p>
            <a:pPr>
              <a:lnSpc>
                <a:spcPct val="100000"/>
              </a:lnSpc>
              <a:buSzPct val="25000"/>
              <a:buFont typeface="Arial"/>
              <a:buChar char="•"/>
            </a:pPr>
            <a:r>
              <a:rPr lang="fr-FR" sz="2100">
                <a:solidFill>
                  <a:srgbClr val="000000"/>
                </a:solidFill>
                <a:latin typeface="Trebuchet MS"/>
              </a:rPr>
              <a:t>Dans les accolades se trouvent tous les cas de figure pour notre variable, définis par le mot-clé case suivi de la valeur qu'il doit prendre en compte</a:t>
            </a:r>
            <a:endParaRPr/>
          </a:p>
          <a:p>
            <a:pPr>
              <a:lnSpc>
                <a:spcPct val="100000"/>
              </a:lnSpc>
              <a:buSzPct val="25000"/>
              <a:buFont typeface="Arial"/>
              <a:buChar char="•"/>
            </a:pPr>
            <a:r>
              <a:rPr lang="fr-FR" sz="2100">
                <a:solidFill>
                  <a:srgbClr val="000000"/>
                </a:solidFill>
                <a:latin typeface="Trebuchet MS"/>
              </a:rPr>
              <a:t>Tout ce qui le case sera exécuté si la variable analysée par le switch contient la valeur du case </a:t>
            </a:r>
            <a:endParaRPr/>
          </a:p>
          <a:p>
            <a:pPr>
              <a:lnSpc>
                <a:spcPct val="100000"/>
              </a:lnSpc>
              <a:buSzPct val="25000"/>
              <a:buFont typeface="Arial"/>
              <a:buChar char="•"/>
            </a:pPr>
            <a:r>
              <a:rPr lang="fr-FR" sz="2100">
                <a:solidFill>
                  <a:srgbClr val="000000"/>
                </a:solidFill>
                <a:latin typeface="Trebuchet MS"/>
              </a:rPr>
              <a:t>Break en fin d’instruction</a:t>
            </a:r>
            <a:endParaRPr/>
          </a:p>
          <a:p>
            <a:pPr>
              <a:lnSpc>
                <a:spcPct val="100000"/>
              </a:lnSpc>
              <a:buSzPct val="25000"/>
              <a:buFont typeface="Arial"/>
              <a:buChar char="•"/>
            </a:pPr>
            <a:r>
              <a:rPr lang="fr-FR" sz="2100">
                <a:solidFill>
                  <a:srgbClr val="000000"/>
                </a:solidFill>
                <a:latin typeface="Trebuchet MS"/>
              </a:rPr>
              <a:t>Default afin de définir un cas de figure au cas ou aucun cas ne rempli la condition</a:t>
            </a:r>
            <a:endParaRPr/>
          </a:p>
          <a:p>
            <a:pPr>
              <a:lnSpc>
                <a:spcPct val="100000"/>
              </a:lnSpc>
            </a:pPr>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2"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while</a:t>
            </a:r>
            <a:endParaRPr/>
          </a:p>
        </p:txBody>
      </p:sp>
      <p:sp>
        <p:nvSpPr>
          <p:cNvPr id="263" name="CustomShape 2"/>
          <p:cNvSpPr/>
          <p:nvPr/>
        </p:nvSpPr>
        <p:spPr>
          <a:xfrm>
            <a:off x="146160" y="6210360"/>
            <a:ext cx="679680" cy="455760"/>
          </a:xfrm>
          <a:prstGeom prst="rect">
            <a:avLst/>
          </a:prstGeom>
          <a:noFill/>
          <a:ln>
            <a:noFill/>
          </a:ln>
        </p:spPr>
        <p:txBody>
          <a:bodyPr lIns="90000" rIns="90000" tIns="45000" bIns="45000" anchor="ctr"/>
          <a:p>
            <a:pPr algn="ctr">
              <a:lnSpc>
                <a:spcPct val="100000"/>
              </a:lnSpc>
            </a:pPr>
            <a:fld id="{E424CE67-F7EF-4BCC-800F-16F9BD1AF16E}" type="slidenum">
              <a:rPr b="1" lang="fr-FR" sz="1400">
                <a:solidFill>
                  <a:srgbClr val="000000"/>
                </a:solidFill>
                <a:latin typeface="Trebuchet MS"/>
              </a:rPr>
              <a:t>&lt;numéro&gt;</a:t>
            </a:fld>
            <a:endParaRPr/>
          </a:p>
        </p:txBody>
      </p:sp>
      <p:sp>
        <p:nvSpPr>
          <p:cNvPr id="264" name="CustomShape 3"/>
          <p:cNvSpPr/>
          <p:nvPr/>
        </p:nvSpPr>
        <p:spPr>
          <a:xfrm>
            <a:off x="1404000" y="1425600"/>
            <a:ext cx="7198560" cy="4523760"/>
          </a:xfrm>
          <a:prstGeom prst="rect">
            <a:avLst/>
          </a:prstGeom>
          <a:noFill/>
          <a:ln>
            <a:noFill/>
          </a:ln>
        </p:spPr>
        <p:txBody>
          <a:bodyPr lIns="90000" rIns="90000" tIns="45000" bIns="45000"/>
          <a:p>
            <a:pPr lvl="1">
              <a:lnSpc>
                <a:spcPct val="100000"/>
              </a:lnSpc>
              <a:buFont typeface="Arial"/>
              <a:buChar char="•"/>
            </a:pPr>
            <a:r>
              <a:rPr lang="fr-FR" sz="2100">
                <a:solidFill>
                  <a:srgbClr val="000000"/>
                </a:solidFill>
                <a:latin typeface="Trebuchet MS"/>
              </a:rPr>
              <a:t>La boucle </a:t>
            </a:r>
            <a:r>
              <a:rPr b="1" lang="fr-FR" sz="2100">
                <a:solidFill>
                  <a:srgbClr val="000000"/>
                </a:solidFill>
                <a:latin typeface="Trebuchet MS"/>
              </a:rPr>
              <a:t>while</a:t>
            </a:r>
            <a:r>
              <a:rPr lang="fr-FR" sz="2100">
                <a:solidFill>
                  <a:srgbClr val="000000"/>
                </a:solidFill>
                <a:latin typeface="Trebuchet MS"/>
              </a:rPr>
              <a:t> se répète tant que la condition est validée. Cela veut donc dire qu'il faut s'arranger, à un moment, pour que la condition ne soit plus vraie, sinon la boucle se répéterait à l'infini</a:t>
            </a:r>
            <a:endParaRPr/>
          </a:p>
          <a:p>
            <a:pPr>
              <a:lnSpc>
                <a:spcPct val="100000"/>
              </a:lnSpc>
            </a:pPr>
            <a:r>
              <a:rPr b="1" lang="fr-FR" sz="2100">
                <a:solidFill>
                  <a:srgbClr val="000000"/>
                </a:solidFill>
                <a:latin typeface="Trebuchet MS"/>
              </a:rPr>
              <a:t>var</a:t>
            </a:r>
            <a:r>
              <a:rPr lang="fr-FR" sz="2100">
                <a:solidFill>
                  <a:srgbClr val="000000"/>
                </a:solidFill>
                <a:latin typeface="Trebuchet MS"/>
              </a:rPr>
              <a:t> number = 1; </a:t>
            </a:r>
            <a:endParaRPr/>
          </a:p>
          <a:p>
            <a:pPr>
              <a:lnSpc>
                <a:spcPct val="100000"/>
              </a:lnSpc>
            </a:pPr>
            <a:r>
              <a:rPr b="1" lang="fr-FR" sz="2100">
                <a:solidFill>
                  <a:srgbClr val="000000"/>
                </a:solidFill>
                <a:latin typeface="Trebuchet MS"/>
              </a:rPr>
              <a:t>while</a:t>
            </a:r>
            <a:r>
              <a:rPr lang="fr-FR" sz="2100">
                <a:solidFill>
                  <a:srgbClr val="000000"/>
                </a:solidFill>
                <a:latin typeface="Trebuchet MS"/>
              </a:rPr>
              <a:t> (number &lt; 10) {</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number++;</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endParaRPr/>
          </a:p>
          <a:p>
            <a:pPr>
              <a:lnSpc>
                <a:spcPct val="100000"/>
              </a:lnSpc>
            </a:pPr>
            <a:r>
              <a:rPr lang="fr-FR" sz="2100">
                <a:solidFill>
                  <a:srgbClr val="000000"/>
                </a:solidFill>
                <a:latin typeface="Trebuchet MS"/>
              </a:rPr>
              <a:t>alert(number);</a:t>
            </a:r>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396000" y="6310800"/>
            <a:ext cx="608040" cy="519840"/>
          </a:xfrm>
          <a:prstGeom prst="rect">
            <a:avLst/>
          </a:prstGeom>
          <a:noFill/>
          <a:ln>
            <a:noFill/>
          </a:ln>
        </p:spPr>
        <p:txBody>
          <a:bodyPr lIns="90000" rIns="90000" tIns="45000" bIns="45000" anchor="ctr"/>
          <a:p>
            <a:pPr algn="ctr">
              <a:lnSpc>
                <a:spcPct val="100000"/>
              </a:lnSpc>
            </a:pPr>
            <a:fld id="{E00A9EB0-1A42-456A-BE71-8F3C899C7BFE}" type="slidenum">
              <a:rPr b="1" lang="fr-FR" sz="1400">
                <a:solidFill>
                  <a:srgbClr val="000000"/>
                </a:solidFill>
                <a:latin typeface="Trebuchet MS"/>
              </a:rPr>
              <a:t>&lt;numéro&gt;</a:t>
            </a:fld>
            <a:endParaRPr/>
          </a:p>
        </p:txBody>
      </p:sp>
      <p:sp>
        <p:nvSpPr>
          <p:cNvPr id="129" name="CustomShape 2"/>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Comment démarrer sa première page Web ?</a:t>
            </a:r>
            <a:endParaRPr/>
          </a:p>
        </p:txBody>
      </p:sp>
      <p:sp>
        <p:nvSpPr>
          <p:cNvPr id="130"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Une page Web est constituée de balises</a:t>
            </a:r>
            <a:endParaRPr/>
          </a:p>
          <a:p>
            <a:pPr lvl="1">
              <a:lnSpc>
                <a:spcPct val="100000"/>
              </a:lnSpc>
              <a:buFont typeface="Arial"/>
              <a:buChar char="•"/>
            </a:pPr>
            <a:r>
              <a:rPr lang="fr-FR" sz="2100">
                <a:solidFill>
                  <a:srgbClr val="000000"/>
                </a:solidFill>
                <a:latin typeface="Trebuchet MS"/>
              </a:rPr>
              <a:t>Définition: &lt;balise&gt;</a:t>
            </a:r>
            <a:endParaRPr/>
          </a:p>
          <a:p>
            <a:pPr lvl="1">
              <a:lnSpc>
                <a:spcPct val="100000"/>
              </a:lnSpc>
              <a:buFont typeface="Arial"/>
              <a:buChar char="•"/>
            </a:pPr>
            <a:r>
              <a:rPr lang="fr-FR" sz="2100">
                <a:solidFill>
                  <a:srgbClr val="000000"/>
                </a:solidFill>
                <a:latin typeface="Trebuchet MS"/>
              </a:rPr>
              <a:t>Deux types</a:t>
            </a:r>
            <a:endParaRPr/>
          </a:p>
          <a:p>
            <a:pPr lvl="2">
              <a:lnSpc>
                <a:spcPct val="100000"/>
              </a:lnSpc>
              <a:buSzPct val="25000"/>
              <a:buFont typeface="Arial"/>
              <a:buChar char="•"/>
            </a:pPr>
            <a:r>
              <a:rPr lang="fr-FR" sz="1600">
                <a:solidFill>
                  <a:srgbClr val="000000"/>
                </a:solidFill>
                <a:latin typeface="Trebuchet MS"/>
              </a:rPr>
              <a:t>Les balises en paires</a:t>
            </a:r>
            <a:endParaRPr/>
          </a:p>
          <a:p>
            <a:pPr>
              <a:lnSpc>
                <a:spcPct val="100000"/>
              </a:lnSpc>
            </a:pPr>
            <a:r>
              <a:rPr lang="fr-FR" sz="1600">
                <a:solidFill>
                  <a:srgbClr val="000000"/>
                </a:solidFill>
                <a:latin typeface="Trebuchet MS"/>
              </a:rPr>
              <a:t>&lt;titre&gt;Titre de ma page&lt;/titre&gt;</a:t>
            </a:r>
            <a:endParaRPr/>
          </a:p>
          <a:p>
            <a:pPr lvl="2">
              <a:lnSpc>
                <a:spcPct val="100000"/>
              </a:lnSpc>
              <a:buSzPct val="25000"/>
              <a:buFont typeface="Arial"/>
              <a:buChar char="•"/>
            </a:pPr>
            <a:r>
              <a:rPr lang="fr-FR" sz="1600">
                <a:solidFill>
                  <a:srgbClr val="000000"/>
                </a:solidFill>
                <a:latin typeface="Trebuchet MS"/>
              </a:rPr>
              <a:t>Les balises auto-fermantes</a:t>
            </a:r>
            <a:endParaRPr/>
          </a:p>
          <a:p>
            <a:pPr>
              <a:lnSpc>
                <a:spcPct val="100000"/>
              </a:lnSpc>
            </a:pPr>
            <a:r>
              <a:rPr lang="fr-FR" sz="1600">
                <a:solidFill>
                  <a:srgbClr val="000000"/>
                </a:solidFill>
                <a:latin typeface="Trebuchet MS"/>
              </a:rPr>
              <a:t>&lt;br&gt;</a:t>
            </a:r>
            <a:endParaRPr/>
          </a:p>
          <a:p>
            <a:pPr lvl="1">
              <a:lnSpc>
                <a:spcPct val="100000"/>
              </a:lnSpc>
              <a:buFont typeface="Arial"/>
              <a:buChar char="•"/>
            </a:pPr>
            <a:r>
              <a:rPr lang="fr-FR" sz="1600">
                <a:solidFill>
                  <a:srgbClr val="000000"/>
                </a:solidFill>
                <a:latin typeface="Trebuchet MS"/>
              </a:rPr>
              <a:t>Les attributs</a:t>
            </a:r>
            <a:endParaRPr/>
          </a:p>
          <a:p>
            <a:pPr lvl="2">
              <a:lnSpc>
                <a:spcPct val="100000"/>
              </a:lnSpc>
              <a:buSzPct val="25000"/>
              <a:buFont typeface="Arial"/>
              <a:buChar char="•"/>
            </a:pPr>
            <a:r>
              <a:rPr lang="fr-FR" sz="1600">
                <a:solidFill>
                  <a:srgbClr val="000000"/>
                </a:solidFill>
                <a:latin typeface="Trebuchet MS"/>
              </a:rPr>
              <a:t>&lt;img src="monImage.jpg" /&gt;</a:t>
            </a:r>
            <a:endParaRPr/>
          </a:p>
          <a:p>
            <a:pPr>
              <a:lnSpc>
                <a:spcPct val="100000"/>
              </a:lnSpc>
            </a:pP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5"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Do while</a:t>
            </a:r>
            <a:endParaRPr/>
          </a:p>
        </p:txBody>
      </p:sp>
      <p:sp>
        <p:nvSpPr>
          <p:cNvPr id="266" name="CustomShape 2"/>
          <p:cNvSpPr/>
          <p:nvPr/>
        </p:nvSpPr>
        <p:spPr>
          <a:xfrm>
            <a:off x="146160" y="6210360"/>
            <a:ext cx="679680" cy="455760"/>
          </a:xfrm>
          <a:prstGeom prst="rect">
            <a:avLst/>
          </a:prstGeom>
          <a:noFill/>
          <a:ln>
            <a:noFill/>
          </a:ln>
        </p:spPr>
        <p:txBody>
          <a:bodyPr lIns="90000" rIns="90000" tIns="45000" bIns="45000" anchor="ctr"/>
          <a:p>
            <a:pPr algn="ctr">
              <a:lnSpc>
                <a:spcPct val="100000"/>
              </a:lnSpc>
            </a:pPr>
            <a:fld id="{C9D223E1-E7AD-4605-B94F-B8AE46B297A0}" type="slidenum">
              <a:rPr b="1" lang="fr-FR" sz="1400">
                <a:solidFill>
                  <a:srgbClr val="000000"/>
                </a:solidFill>
                <a:latin typeface="Trebuchet MS"/>
              </a:rPr>
              <a:t>&lt;numéro&gt;</a:t>
            </a:fld>
            <a:endParaRPr/>
          </a:p>
        </p:txBody>
      </p:sp>
      <p:sp>
        <p:nvSpPr>
          <p:cNvPr id="267"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La boucle </a:t>
            </a:r>
            <a:r>
              <a:rPr b="1" lang="fr-FR" sz="2100">
                <a:solidFill>
                  <a:srgbClr val="000000"/>
                </a:solidFill>
                <a:latin typeface="Trebuchet MS"/>
              </a:rPr>
              <a:t>do</a:t>
            </a:r>
            <a:r>
              <a:rPr lang="fr-FR" sz="2100">
                <a:solidFill>
                  <a:srgbClr val="000000"/>
                </a:solidFill>
                <a:latin typeface="Trebuchet MS"/>
              </a:rPr>
              <a:t> </a:t>
            </a:r>
            <a:r>
              <a:rPr b="1" lang="fr-FR" sz="2100">
                <a:solidFill>
                  <a:srgbClr val="000000"/>
                </a:solidFill>
                <a:latin typeface="Trebuchet MS"/>
              </a:rPr>
              <a:t>while</a:t>
            </a:r>
            <a:r>
              <a:rPr lang="fr-FR" sz="2100">
                <a:solidFill>
                  <a:srgbClr val="000000"/>
                </a:solidFill>
                <a:latin typeface="Trebuchet MS"/>
              </a:rPr>
              <a:t> ressemble très fortement à la boucle </a:t>
            </a:r>
            <a:r>
              <a:rPr b="1" lang="fr-FR" sz="2100">
                <a:solidFill>
                  <a:srgbClr val="000000"/>
                </a:solidFill>
                <a:latin typeface="Trebuchet MS"/>
              </a:rPr>
              <a:t>while</a:t>
            </a:r>
            <a:r>
              <a:rPr lang="fr-FR" sz="2100">
                <a:solidFill>
                  <a:srgbClr val="000000"/>
                </a:solidFill>
                <a:latin typeface="Trebuchet MS"/>
              </a:rPr>
              <a:t>, sauf que dans ce cas la boucle est toujours exécutée au moins une fois. Dans le cas d'une boucle </a:t>
            </a:r>
            <a:r>
              <a:rPr b="1" lang="fr-FR" sz="2100">
                <a:solidFill>
                  <a:srgbClr val="000000"/>
                </a:solidFill>
                <a:latin typeface="Trebuchet MS"/>
              </a:rPr>
              <a:t>while</a:t>
            </a:r>
            <a:r>
              <a:rPr lang="fr-FR" sz="2100">
                <a:solidFill>
                  <a:srgbClr val="000000"/>
                </a:solidFill>
                <a:latin typeface="Trebuchet MS"/>
              </a:rPr>
              <a:t>, si la condition n'est pas valide, la boucle n'est pas exécutée.</a:t>
            </a:r>
            <a:endParaRPr/>
          </a:p>
          <a:p>
            <a:pPr>
              <a:lnSpc>
                <a:spcPct val="100000"/>
              </a:lnSpc>
            </a:pPr>
            <a:endParaRPr/>
          </a:p>
          <a:p>
            <a:pPr>
              <a:lnSpc>
                <a:spcPct val="100000"/>
              </a:lnSpc>
            </a:pPr>
            <a:r>
              <a:rPr b="1" lang="fr-FR" sz="2100">
                <a:solidFill>
                  <a:srgbClr val="000000"/>
                </a:solidFill>
                <a:latin typeface="Trebuchet MS"/>
              </a:rPr>
              <a:t>do</a:t>
            </a:r>
            <a:r>
              <a:rPr lang="fr-FR" sz="2100">
                <a:solidFill>
                  <a:srgbClr val="000000"/>
                </a:solidFill>
                <a:latin typeface="Trebuchet MS"/>
              </a:rPr>
              <a:t> { instruction_1; </a:t>
            </a:r>
            <a:endParaRPr/>
          </a:p>
          <a:p>
            <a:pPr>
              <a:lnSpc>
                <a:spcPct val="100000"/>
              </a:lnSpc>
            </a:pPr>
            <a:r>
              <a:rPr lang="fr-FR" sz="2100">
                <a:solidFill>
                  <a:srgbClr val="000000"/>
                </a:solidFill>
                <a:latin typeface="Trebuchet MS"/>
              </a:rPr>
              <a:t>	</a:t>
            </a:r>
            <a:r>
              <a:rPr lang="fr-FR" sz="2100">
                <a:solidFill>
                  <a:srgbClr val="000000"/>
                </a:solidFill>
                <a:latin typeface="Trebuchet MS"/>
              </a:rPr>
              <a:t>instruction_2; </a:t>
            </a:r>
            <a:endParaRPr/>
          </a:p>
          <a:p>
            <a:pPr>
              <a:lnSpc>
                <a:spcPct val="100000"/>
              </a:lnSpc>
            </a:pPr>
            <a:r>
              <a:rPr lang="fr-FR" sz="2100">
                <a:solidFill>
                  <a:srgbClr val="000000"/>
                </a:solidFill>
                <a:latin typeface="Trebuchet MS"/>
              </a:rPr>
              <a:t>	</a:t>
            </a:r>
            <a:r>
              <a:rPr lang="fr-FR" sz="2100">
                <a:solidFill>
                  <a:srgbClr val="000000"/>
                </a:solidFill>
                <a:latin typeface="Trebuchet MS"/>
              </a:rPr>
              <a:t>instruction_3; } </a:t>
            </a:r>
            <a:endParaRPr/>
          </a:p>
          <a:p>
            <a:pPr>
              <a:lnSpc>
                <a:spcPct val="100000"/>
              </a:lnSpc>
            </a:pPr>
            <a:r>
              <a:rPr b="1" lang="fr-FR" sz="2100">
                <a:solidFill>
                  <a:srgbClr val="000000"/>
                </a:solidFill>
                <a:latin typeface="Trebuchet MS"/>
              </a:rPr>
              <a:t>while</a:t>
            </a:r>
            <a:r>
              <a:rPr lang="fr-FR" sz="2100">
                <a:solidFill>
                  <a:srgbClr val="000000"/>
                </a:solidFill>
                <a:latin typeface="Trebuchet MS"/>
              </a:rPr>
              <a:t> (condition);</a:t>
            </a:r>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8"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LA boucle for</a:t>
            </a:r>
            <a:endParaRPr/>
          </a:p>
        </p:txBody>
      </p:sp>
      <p:sp>
        <p:nvSpPr>
          <p:cNvPr id="269" name="CustomShape 2"/>
          <p:cNvSpPr/>
          <p:nvPr/>
        </p:nvSpPr>
        <p:spPr>
          <a:xfrm>
            <a:off x="146160" y="6210360"/>
            <a:ext cx="679680" cy="455760"/>
          </a:xfrm>
          <a:prstGeom prst="rect">
            <a:avLst/>
          </a:prstGeom>
          <a:noFill/>
          <a:ln>
            <a:noFill/>
          </a:ln>
        </p:spPr>
        <p:txBody>
          <a:bodyPr lIns="90000" rIns="90000" tIns="45000" bIns="45000" anchor="ctr"/>
          <a:p>
            <a:pPr algn="ctr">
              <a:lnSpc>
                <a:spcPct val="100000"/>
              </a:lnSpc>
            </a:pPr>
            <a:fld id="{27DF162E-57F8-4A28-A09E-B9AAD099ED6A}" type="slidenum">
              <a:rPr b="1" lang="fr-FR" sz="1400">
                <a:solidFill>
                  <a:srgbClr val="000000"/>
                </a:solidFill>
                <a:latin typeface="Trebuchet MS"/>
              </a:rPr>
              <a:t>&lt;numéro&gt;</a:t>
            </a:fld>
            <a:endParaRPr/>
          </a:p>
        </p:txBody>
      </p:sp>
      <p:sp>
        <p:nvSpPr>
          <p:cNvPr id="270"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La boucle </a:t>
            </a:r>
            <a:r>
              <a:rPr b="1" lang="fr-FR" sz="2100">
                <a:solidFill>
                  <a:srgbClr val="000000"/>
                </a:solidFill>
                <a:latin typeface="Trebuchet MS"/>
              </a:rPr>
              <a:t>for</a:t>
            </a:r>
            <a:r>
              <a:rPr lang="fr-FR" sz="2100">
                <a:solidFill>
                  <a:srgbClr val="000000"/>
                </a:solidFill>
                <a:latin typeface="Trebuchet MS"/>
              </a:rPr>
              <a:t> possède donc trois blocs qui la définissent. Le troisième est le bloc d'</a:t>
            </a:r>
            <a:r>
              <a:rPr i="1" lang="fr-FR" sz="2100">
                <a:solidFill>
                  <a:srgbClr val="000000"/>
                </a:solidFill>
                <a:latin typeface="Trebuchet MS"/>
              </a:rPr>
              <a:t>incrémentation</a:t>
            </a:r>
            <a:r>
              <a:rPr lang="fr-FR" sz="2100">
                <a:solidFill>
                  <a:srgbClr val="000000"/>
                </a:solidFill>
                <a:latin typeface="Trebuchet MS"/>
              </a:rPr>
              <a:t> qu'on va utiliser pour incrémenter une variable à chaque itération de la boucle. De ce fait, la boucle </a:t>
            </a:r>
            <a:r>
              <a:rPr b="1" lang="fr-FR" sz="2100">
                <a:solidFill>
                  <a:srgbClr val="000000"/>
                </a:solidFill>
                <a:latin typeface="Trebuchet MS"/>
              </a:rPr>
              <a:t>for</a:t>
            </a:r>
            <a:r>
              <a:rPr lang="fr-FR" sz="2100">
                <a:solidFill>
                  <a:srgbClr val="000000"/>
                </a:solidFill>
                <a:latin typeface="Trebuchet MS"/>
              </a:rPr>
              <a:t> est très pratique pour compter ainsi que pour répéter la boucle un nombre défini de fois. </a:t>
            </a:r>
            <a:endParaRPr/>
          </a:p>
          <a:p>
            <a:pPr>
              <a:lnSpc>
                <a:spcPct val="100000"/>
              </a:lnSpc>
            </a:pPr>
            <a:endParaRPr/>
          </a:p>
          <a:p>
            <a:pPr lvl="1">
              <a:lnSpc>
                <a:spcPct val="100000"/>
              </a:lnSpc>
              <a:buFont typeface="Arial"/>
              <a:buChar char="•"/>
            </a:pPr>
            <a:r>
              <a:rPr b="1" lang="fr-FR" sz="2100">
                <a:solidFill>
                  <a:srgbClr val="000000"/>
                </a:solidFill>
                <a:latin typeface="Trebuchet MS"/>
              </a:rPr>
              <a:t>for</a:t>
            </a:r>
            <a:r>
              <a:rPr lang="fr-FR" sz="2100">
                <a:solidFill>
                  <a:srgbClr val="000000"/>
                </a:solidFill>
                <a:latin typeface="Trebuchet MS"/>
              </a:rPr>
              <a:t> (</a:t>
            </a:r>
            <a:r>
              <a:rPr b="1" lang="fr-FR" sz="2100">
                <a:solidFill>
                  <a:srgbClr val="000000"/>
                </a:solidFill>
                <a:latin typeface="Trebuchet MS"/>
              </a:rPr>
              <a:t>var</a:t>
            </a:r>
            <a:r>
              <a:rPr lang="fr-FR" sz="2100">
                <a:solidFill>
                  <a:srgbClr val="000000"/>
                </a:solidFill>
                <a:latin typeface="Trebuchet MS"/>
              </a:rPr>
              <a:t> iter = 0; iter &lt; 5; iter++) {</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alert(‘num’+ iter); </a:t>
            </a:r>
            <a:endParaRPr/>
          </a:p>
          <a:p>
            <a:pPr>
              <a:lnSpc>
                <a:spcPct val="100000"/>
              </a:lnSpc>
            </a:pPr>
            <a:r>
              <a:rPr lang="fr-FR" sz="2100">
                <a:solidFill>
                  <a:srgbClr val="000000"/>
                </a:solidFill>
                <a:latin typeface="Trebuchet MS"/>
              </a:rPr>
              <a:t>	</a:t>
            </a:r>
            <a:r>
              <a:rPr lang="fr-FR" sz="2100">
                <a:solidFill>
                  <a:srgbClr val="000000"/>
                </a:solidFill>
                <a:latin typeface="Trebuchet MS"/>
              </a:rPr>
              <a:t>}</a:t>
            </a:r>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1"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LA boucle for</a:t>
            </a:r>
            <a:endParaRPr/>
          </a:p>
        </p:txBody>
      </p:sp>
      <p:sp>
        <p:nvSpPr>
          <p:cNvPr id="272" name="CustomShape 2"/>
          <p:cNvSpPr/>
          <p:nvPr/>
        </p:nvSpPr>
        <p:spPr>
          <a:xfrm>
            <a:off x="146160" y="6210360"/>
            <a:ext cx="607680" cy="455760"/>
          </a:xfrm>
          <a:prstGeom prst="rect">
            <a:avLst/>
          </a:prstGeom>
          <a:noFill/>
          <a:ln>
            <a:noFill/>
          </a:ln>
        </p:spPr>
        <p:txBody>
          <a:bodyPr lIns="90000" rIns="90000" tIns="45000" bIns="45000" anchor="ctr"/>
          <a:p>
            <a:pPr algn="ctr">
              <a:lnSpc>
                <a:spcPct val="100000"/>
              </a:lnSpc>
            </a:pPr>
            <a:fld id="{F6D6D1FE-1195-4CF0-8A14-82F8B403B53F}" type="slidenum">
              <a:rPr b="1" lang="fr-FR" sz="1400">
                <a:solidFill>
                  <a:srgbClr val="000000"/>
                </a:solidFill>
                <a:latin typeface="Trebuchet MS"/>
              </a:rPr>
              <a:t>&lt;numéro&gt;</a:t>
            </a:fld>
            <a:endParaRPr/>
          </a:p>
        </p:txBody>
      </p:sp>
      <p:sp>
        <p:nvSpPr>
          <p:cNvPr id="273"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Une variante de la boucle for, aussi appelée </a:t>
            </a:r>
            <a:r>
              <a:rPr b="1" lang="fr-FR" sz="2100">
                <a:solidFill>
                  <a:srgbClr val="000000"/>
                </a:solidFill>
                <a:latin typeface="Trebuchet MS"/>
              </a:rPr>
              <a:t>foreach</a:t>
            </a:r>
            <a:r>
              <a:rPr lang="fr-FR" sz="2100">
                <a:solidFill>
                  <a:srgbClr val="000000"/>
                </a:solidFill>
                <a:latin typeface="Trebuchet MS"/>
              </a:rPr>
              <a:t> dans d’autres langages :</a:t>
            </a:r>
            <a:endParaRPr/>
          </a:p>
          <a:p>
            <a:pPr>
              <a:lnSpc>
                <a:spcPct val="100000"/>
              </a:lnSpc>
            </a:pP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for (var indice in tableauPrenoms) {</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console.log(‘Prenom : ‘ + tableauPrenoms[indice]);</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a:t>
            </a:r>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4"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Fonctions</a:t>
            </a:r>
            <a:endParaRPr/>
          </a:p>
        </p:txBody>
      </p:sp>
      <p:sp>
        <p:nvSpPr>
          <p:cNvPr id="275" name="CustomShape 2"/>
          <p:cNvSpPr/>
          <p:nvPr/>
        </p:nvSpPr>
        <p:spPr>
          <a:xfrm>
            <a:off x="146160" y="6210360"/>
            <a:ext cx="607680" cy="455760"/>
          </a:xfrm>
          <a:prstGeom prst="rect">
            <a:avLst/>
          </a:prstGeom>
          <a:noFill/>
          <a:ln>
            <a:noFill/>
          </a:ln>
        </p:spPr>
        <p:txBody>
          <a:bodyPr lIns="90000" rIns="90000" tIns="45000" bIns="45000" anchor="ctr"/>
          <a:p>
            <a:pPr algn="ctr">
              <a:lnSpc>
                <a:spcPct val="100000"/>
              </a:lnSpc>
            </a:pPr>
            <a:fld id="{E77AB3DA-F211-4E7E-B311-9B242D188738}" type="slidenum">
              <a:rPr b="1" lang="fr-FR" sz="1400">
                <a:solidFill>
                  <a:srgbClr val="000000"/>
                </a:solidFill>
                <a:latin typeface="Trebuchet MS"/>
              </a:rPr>
              <a:t>&lt;numéro&gt;</a:t>
            </a:fld>
            <a:endParaRPr/>
          </a:p>
        </p:txBody>
      </p:sp>
      <p:sp>
        <p:nvSpPr>
          <p:cNvPr id="276"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Une fonction est une suite d’instructions dans un bloc de code, pouvant être appelée autant de fois qu’on le souhaite sans avoir à « copier/coller » notre code.</a:t>
            </a:r>
            <a:endParaRPr/>
          </a:p>
          <a:p>
            <a:pPr>
              <a:lnSpc>
                <a:spcPct val="100000"/>
              </a:lnSpc>
              <a:buSzPct val="25000"/>
              <a:buFont typeface="Arial"/>
              <a:buChar char="•"/>
            </a:pPr>
            <a:r>
              <a:rPr lang="fr-FR" sz="2100">
                <a:solidFill>
                  <a:srgbClr val="000000"/>
                </a:solidFill>
                <a:latin typeface="Trebuchet MS"/>
              </a:rPr>
              <a:t>Exemples :</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function afficherBonjour() {</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console.log(‘Bonjour !’);</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a:t>
            </a:r>
            <a:endParaRPr/>
          </a:p>
          <a:p>
            <a:pPr>
              <a:lnSpc>
                <a:spcPct val="100000"/>
              </a:lnSpc>
            </a:pP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afficherBonjour(); // Affichera ‘Bonjour !’ dans la console</a:t>
            </a:r>
            <a:endParaRPr/>
          </a:p>
          <a:p>
            <a:pPr>
              <a:lnSpc>
                <a:spcPct val="100000"/>
              </a:lnSpc>
            </a:pP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function afficherBonjourAvecUnPrenom(prenom) {</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console.log(‘Bonjour ‘ + prenom);</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a:t>
            </a:r>
            <a:endParaRPr/>
          </a:p>
          <a:p>
            <a:pPr>
              <a:lnSpc>
                <a:spcPct val="100000"/>
              </a:lnSpc>
            </a:pP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afficherBonjourAvecUnPrenom(‘Toto’); // Affichera ‘Bonjour </a:t>
            </a: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Toto’ dans la console</a:t>
            </a:r>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7"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Fonctions</a:t>
            </a:r>
            <a:endParaRPr/>
          </a:p>
        </p:txBody>
      </p:sp>
      <p:sp>
        <p:nvSpPr>
          <p:cNvPr id="278" name="CustomShape 2"/>
          <p:cNvSpPr/>
          <p:nvPr/>
        </p:nvSpPr>
        <p:spPr>
          <a:xfrm>
            <a:off x="146160" y="6210360"/>
            <a:ext cx="679680" cy="455760"/>
          </a:xfrm>
          <a:prstGeom prst="rect">
            <a:avLst/>
          </a:prstGeom>
          <a:noFill/>
          <a:ln>
            <a:noFill/>
          </a:ln>
        </p:spPr>
        <p:txBody>
          <a:bodyPr lIns="90000" rIns="90000" tIns="45000" bIns="45000" anchor="ctr"/>
          <a:p>
            <a:pPr algn="ctr">
              <a:lnSpc>
                <a:spcPct val="100000"/>
              </a:lnSpc>
            </a:pPr>
            <a:fld id="{70CF1D40-4BE6-4F66-9EBE-5D0348949AF5}" type="slidenum">
              <a:rPr b="1" lang="fr-FR" sz="1400">
                <a:solidFill>
                  <a:srgbClr val="000000"/>
                </a:solidFill>
                <a:latin typeface="Trebuchet MS"/>
              </a:rPr>
              <a:t>&lt;numéro&gt;</a:t>
            </a:fld>
            <a:endParaRPr/>
          </a:p>
        </p:txBody>
      </p:sp>
      <p:sp>
        <p:nvSpPr>
          <p:cNvPr id="279"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Deux façons de définir une fonction en javascript:</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function maFonction() {</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a:t>
            </a:r>
            <a:endParaRPr/>
          </a:p>
          <a:p>
            <a:pPr>
              <a:lnSpc>
                <a:spcPct val="100000"/>
              </a:lnSpc>
            </a:pP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var maFonction = function() {</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a:t>
            </a:r>
            <a:endParaRPr/>
          </a:p>
          <a:p>
            <a:pPr>
              <a:lnSpc>
                <a:spcPct val="100000"/>
              </a:lnSpc>
            </a:pPr>
            <a:r>
              <a:rPr lang="fr-FR" sz="2100">
                <a:solidFill>
                  <a:srgbClr val="000000"/>
                </a:solidFill>
                <a:latin typeface="Trebuchet MS"/>
              </a:rPr>
              <a:t>	</a:t>
            </a:r>
            <a:r>
              <a:rPr lang="fr-FR" sz="2100">
                <a:solidFill>
                  <a:srgbClr val="000000"/>
                </a:solidFill>
                <a:latin typeface="Trebuchet MS"/>
              </a:rPr>
              <a:t>	</a:t>
            </a:r>
            <a:r>
              <a:rPr lang="fr-FR" sz="2100">
                <a:solidFill>
                  <a:srgbClr val="000000"/>
                </a:solidFill>
                <a:latin typeface="Trebuchet MS"/>
              </a:rPr>
              <a:t>}</a:t>
            </a:r>
            <a:endParaRPr/>
          </a:p>
          <a:p>
            <a:pPr>
              <a:lnSpc>
                <a:spcPct val="100000"/>
              </a:lnSpc>
            </a:pPr>
            <a:endParaRPr/>
          </a:p>
          <a:p>
            <a:pPr>
              <a:lnSpc>
                <a:spcPct val="100000"/>
              </a:lnSpc>
              <a:buSzPct val="25000"/>
              <a:buFont typeface="Arial"/>
              <a:buChar char="•"/>
            </a:pPr>
            <a:r>
              <a:rPr lang="fr-FR" sz="2100">
                <a:solidFill>
                  <a:srgbClr val="000000"/>
                </a:solidFill>
                <a:latin typeface="Trebuchet MS"/>
              </a:rPr>
              <a:t>Ces deux méthodes sont équivalentes et ne changent rien à la manière d’appeler cette fonction :</a:t>
            </a:r>
            <a:endParaRPr/>
          </a:p>
          <a:p>
            <a:pPr>
              <a:lnSpc>
                <a:spcPct val="100000"/>
              </a:lnSpc>
            </a:pPr>
            <a:endParaRPr/>
          </a:p>
          <a:p>
            <a:pPr>
              <a:lnSpc>
                <a:spcPct val="100000"/>
              </a:lnSpc>
            </a:pPr>
            <a:r>
              <a:rPr lang="fr-FR" sz="2100">
                <a:solidFill>
                  <a:srgbClr val="000000"/>
                </a:solidFill>
                <a:latin typeface="Trebuchet MS"/>
              </a:rPr>
              <a:t>	</a:t>
            </a:r>
            <a:r>
              <a:rPr lang="fr-FR" sz="2100">
                <a:solidFill>
                  <a:srgbClr val="000000"/>
                </a:solidFill>
                <a:latin typeface="Trebuchet MS"/>
              </a:rPr>
              <a:t>maFonction();</a:t>
            </a:r>
            <a:endParaRPr/>
          </a:p>
          <a:p>
            <a:pPr>
              <a:lnSpc>
                <a:spcPct val="100000"/>
              </a:lnSpc>
            </a:pPr>
            <a:endParaRPr/>
          </a:p>
          <a:p>
            <a:pPr>
              <a:lnSpc>
                <a:spcPct val="100000"/>
              </a:lnSpc>
            </a:pPr>
            <a:endParaRPr/>
          </a:p>
          <a:p>
            <a:pPr>
              <a:lnSpc>
                <a:spcPct val="100000"/>
              </a:lnSpc>
            </a:pPr>
            <a:endParaRPr/>
          </a:p>
        </p:txBody>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0"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Portée des variables</a:t>
            </a:r>
            <a:endParaRPr/>
          </a:p>
        </p:txBody>
      </p:sp>
      <p:sp>
        <p:nvSpPr>
          <p:cNvPr id="281" name="CustomShape 2"/>
          <p:cNvSpPr/>
          <p:nvPr/>
        </p:nvSpPr>
        <p:spPr>
          <a:xfrm>
            <a:off x="146160" y="6210360"/>
            <a:ext cx="607680" cy="455760"/>
          </a:xfrm>
          <a:prstGeom prst="rect">
            <a:avLst/>
          </a:prstGeom>
          <a:noFill/>
          <a:ln>
            <a:noFill/>
          </a:ln>
        </p:spPr>
        <p:txBody>
          <a:bodyPr lIns="90000" rIns="90000" tIns="45000" bIns="45000" anchor="ctr"/>
          <a:p>
            <a:pPr algn="ctr">
              <a:lnSpc>
                <a:spcPct val="100000"/>
              </a:lnSpc>
            </a:pPr>
            <a:fld id="{B109F1BF-AD05-4192-A809-C989F6A90B40}" type="slidenum">
              <a:rPr b="1" lang="fr-FR" sz="1400">
                <a:solidFill>
                  <a:srgbClr val="000000"/>
                </a:solidFill>
                <a:latin typeface="Trebuchet MS"/>
              </a:rPr>
              <a:t>&lt;numéro&gt;</a:t>
            </a:fld>
            <a:endParaRPr/>
          </a:p>
        </p:txBody>
      </p:sp>
      <p:sp>
        <p:nvSpPr>
          <p:cNvPr id="282"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Une variable déclarée au début du script, avant toutes fonctions, sera globale. Elle peut être utilisée n'importe où dans le script.</a:t>
            </a:r>
            <a:endParaRPr/>
          </a:p>
          <a:p>
            <a:pPr>
              <a:lnSpc>
                <a:spcPct val="100000"/>
              </a:lnSpc>
            </a:pPr>
            <a:endParaRPr/>
          </a:p>
          <a:p>
            <a:pPr>
              <a:lnSpc>
                <a:spcPct val="100000"/>
              </a:lnSpc>
              <a:buSzPct val="25000"/>
              <a:buFont typeface="Arial"/>
              <a:buChar char="•"/>
            </a:pPr>
            <a:r>
              <a:rPr lang="fr-FR" sz="2100">
                <a:solidFill>
                  <a:srgbClr val="000000"/>
                </a:solidFill>
                <a:latin typeface="Trebuchet MS"/>
              </a:rPr>
              <a:t>Une variable déclarée explicitement dans une fonction aura une portée limitée à cette seule fonction, c'est-à-dire qu'elle est inutilisable ailleurs. On parle alors de « </a:t>
            </a:r>
            <a:r>
              <a:rPr b="1" lang="fr-FR" sz="2100">
                <a:solidFill>
                  <a:srgbClr val="000000"/>
                </a:solidFill>
                <a:latin typeface="Trebuchet MS"/>
              </a:rPr>
              <a:t>variable locale</a:t>
            </a:r>
            <a:r>
              <a:rPr lang="fr-FR" sz="2100">
                <a:solidFill>
                  <a:srgbClr val="000000"/>
                </a:solidFill>
                <a:latin typeface="Trebuchet MS"/>
              </a:rPr>
              <a:t> ».</a:t>
            </a:r>
            <a:endParaRPr/>
          </a:p>
        </p:txBody>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3" name="CustomShape 1"/>
          <p:cNvSpPr/>
          <p:nvPr/>
        </p:nvSpPr>
        <p:spPr>
          <a:xfrm>
            <a:off x="2484000" y="2494800"/>
            <a:ext cx="6474960" cy="1467360"/>
          </a:xfrm>
          <a:prstGeom prst="rect">
            <a:avLst/>
          </a:prstGeom>
          <a:noFill/>
          <a:ln>
            <a:noFill/>
          </a:ln>
        </p:spPr>
        <p:txBody>
          <a:bodyPr lIns="90000" rIns="90000" tIns="45000" bIns="45000" anchor="b"/>
          <a:p>
            <a:pPr algn="r">
              <a:lnSpc>
                <a:spcPct val="100000"/>
              </a:lnSpc>
            </a:pPr>
            <a:r>
              <a:rPr b="1" lang="fr-FR" sz="4000">
                <a:solidFill>
                  <a:srgbClr val="000000"/>
                </a:solidFill>
                <a:latin typeface="Trebuchet MS"/>
              </a:rPr>
              <a:t>Le modèle objet du JavaScript</a:t>
            </a:r>
            <a:endParaRPr/>
          </a:p>
        </p:txBody>
      </p:sp>
      <p:sp>
        <p:nvSpPr>
          <p:cNvPr id="284" name="CustomShape 2"/>
          <p:cNvSpPr/>
          <p:nvPr/>
        </p:nvSpPr>
        <p:spPr>
          <a:xfrm>
            <a:off x="2286000" y="5003280"/>
            <a:ext cx="6170760" cy="1370160"/>
          </a:xfrm>
          <a:prstGeom prst="rect">
            <a:avLst/>
          </a:prstGeom>
          <a:noFill/>
          <a:ln>
            <a:noFill/>
          </a:ln>
        </p:spPr>
      </p:sp>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5"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Rappel sur le concept d’objet</a:t>
            </a:r>
            <a:endParaRPr/>
          </a:p>
        </p:txBody>
      </p:sp>
      <p:sp>
        <p:nvSpPr>
          <p:cNvPr id="286" name="CustomShape 2"/>
          <p:cNvSpPr/>
          <p:nvPr/>
        </p:nvSpPr>
        <p:spPr>
          <a:xfrm>
            <a:off x="1404000" y="1425600"/>
            <a:ext cx="7198560" cy="4523760"/>
          </a:xfrm>
          <a:prstGeom prst="rect">
            <a:avLst/>
          </a:prstGeom>
          <a:noFill/>
          <a:ln>
            <a:noFill/>
          </a:ln>
        </p:spPr>
        <p:txBody>
          <a:bodyPr lIns="90000" rIns="90000" tIns="45000" bIns="45000"/>
          <a:p>
            <a:pPr algn="just">
              <a:lnSpc>
                <a:spcPct val="100000"/>
              </a:lnSpc>
              <a:buSzPct val="25000"/>
              <a:buFont typeface="Arial"/>
              <a:buChar char="•"/>
            </a:pPr>
            <a:r>
              <a:rPr lang="fr-FR" sz="2100">
                <a:solidFill>
                  <a:srgbClr val="000000"/>
                </a:solidFill>
                <a:latin typeface="Trebuchet MS"/>
              </a:rPr>
              <a:t>La programmation orientée objet consiste en la définition et l’assemblage de briques logicielles appelées objets</a:t>
            </a:r>
            <a:endParaRPr/>
          </a:p>
          <a:p>
            <a:pPr algn="just">
              <a:lnSpc>
                <a:spcPct val="100000"/>
              </a:lnSpc>
            </a:pPr>
            <a:endParaRPr/>
          </a:p>
          <a:p>
            <a:pPr algn="just">
              <a:lnSpc>
                <a:spcPct val="100000"/>
              </a:lnSpc>
              <a:buSzPct val="25000"/>
              <a:buFont typeface="Arial"/>
              <a:buChar char="•"/>
            </a:pPr>
            <a:r>
              <a:rPr lang="fr-FR" sz="2100">
                <a:solidFill>
                  <a:srgbClr val="000000"/>
                </a:solidFill>
                <a:latin typeface="Trebuchet MS"/>
              </a:rPr>
              <a:t>Un objet est une structure de données qui répond à un ensemble de messages. Cette structure définit son état et l’ensemble des messages décrit son comportement</a:t>
            </a:r>
            <a:endParaRPr/>
          </a:p>
          <a:p>
            <a:pPr>
              <a:lnSpc>
                <a:spcPct val="100000"/>
              </a:lnSpc>
            </a:pPr>
            <a:endParaRPr/>
          </a:p>
          <a:p>
            <a:pPr>
              <a:lnSpc>
                <a:spcPct val="100000"/>
              </a:lnSpc>
            </a:pPr>
            <a:endParaRPr/>
          </a:p>
        </p:txBody>
      </p:sp>
      <p:sp>
        <p:nvSpPr>
          <p:cNvPr id="287" name="CustomShape 3"/>
          <p:cNvSpPr/>
          <p:nvPr/>
        </p:nvSpPr>
        <p:spPr>
          <a:xfrm>
            <a:off x="146160" y="6210360"/>
            <a:ext cx="607680" cy="455760"/>
          </a:xfrm>
          <a:prstGeom prst="rect">
            <a:avLst/>
          </a:prstGeom>
          <a:noFill/>
          <a:ln>
            <a:noFill/>
          </a:ln>
        </p:spPr>
        <p:txBody>
          <a:bodyPr lIns="90000" rIns="90000" tIns="45000" bIns="45000" anchor="ctr"/>
          <a:p>
            <a:pPr algn="ctr">
              <a:lnSpc>
                <a:spcPct val="100000"/>
              </a:lnSpc>
            </a:pPr>
            <a:fld id="{1A8A1C74-68DE-4EAD-9E7B-A8C1A877C90E}" type="slidenum">
              <a:rPr b="1" lang="fr-FR" sz="1400">
                <a:solidFill>
                  <a:srgbClr val="000000"/>
                </a:solidFill>
                <a:latin typeface="Trebuchet MS"/>
              </a:rPr>
              <a:t>&lt;numéro&gt;</a:t>
            </a:fld>
            <a:endParaRPr/>
          </a:p>
        </p:txBody>
      </p:sp>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8"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Approche de l’objet différentes</a:t>
            </a:r>
            <a:endParaRPr/>
          </a:p>
        </p:txBody>
      </p:sp>
      <p:sp>
        <p:nvSpPr>
          <p:cNvPr id="289" name="CustomShape 2"/>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Le modèle objet de Javascript diffère de celui des langages comme Java, C++, PHP :</a:t>
            </a:r>
            <a:endParaRPr/>
          </a:p>
          <a:p>
            <a:pPr lvl="1">
              <a:lnSpc>
                <a:spcPct val="100000"/>
              </a:lnSpc>
              <a:buFont typeface="Arial"/>
              <a:buChar char="•"/>
            </a:pPr>
            <a:r>
              <a:rPr b="1" lang="fr-FR" sz="2100">
                <a:solidFill>
                  <a:srgbClr val="000000"/>
                </a:solidFill>
                <a:latin typeface="Trebuchet MS"/>
              </a:rPr>
              <a:t> </a:t>
            </a:r>
            <a:r>
              <a:rPr b="1" lang="fr-FR" sz="2100">
                <a:solidFill>
                  <a:srgbClr val="000000"/>
                </a:solidFill>
                <a:latin typeface="Trebuchet MS"/>
              </a:rPr>
              <a:t>pas de notion de classe</a:t>
            </a:r>
            <a:endParaRPr/>
          </a:p>
          <a:p>
            <a:pPr>
              <a:lnSpc>
                <a:spcPct val="100000"/>
              </a:lnSpc>
              <a:buSzPct val="25000"/>
              <a:buFont typeface="Arial"/>
              <a:buChar char="•"/>
            </a:pPr>
            <a:r>
              <a:rPr lang="fr-FR" sz="2100">
                <a:solidFill>
                  <a:srgbClr val="000000"/>
                </a:solidFill>
                <a:latin typeface="Trebuchet MS"/>
              </a:rPr>
              <a:t> </a:t>
            </a:r>
            <a:r>
              <a:rPr lang="fr-FR" sz="2100">
                <a:solidFill>
                  <a:srgbClr val="000000"/>
                </a:solidFill>
                <a:latin typeface="Trebuchet MS"/>
              </a:rPr>
              <a:t>En revanche, tout élément du langage javascript(chaîne, tableau, fonction) est considéré comme un objet doté d'attributs et éventuellement de méthodes.</a:t>
            </a:r>
            <a:endParaRPr/>
          </a:p>
          <a:p>
            <a:pPr>
              <a:lnSpc>
                <a:spcPct val="100000"/>
              </a:lnSpc>
              <a:buSzPct val="25000"/>
              <a:buFont typeface="Arial"/>
              <a:buChar char="•"/>
            </a:pPr>
            <a:r>
              <a:rPr lang="fr-FR" sz="2100">
                <a:solidFill>
                  <a:srgbClr val="000000"/>
                </a:solidFill>
                <a:latin typeface="Trebuchet MS"/>
              </a:rPr>
              <a:t> </a:t>
            </a:r>
            <a:r>
              <a:rPr lang="fr-FR" sz="2100">
                <a:solidFill>
                  <a:srgbClr val="000000"/>
                </a:solidFill>
                <a:latin typeface="Trebuchet MS"/>
              </a:rPr>
              <a:t>Ils peuvent donc être vus comme des tableaux associatifs, dont les attributs correspondent aux clés, les valeurs pouvant prendre la forme :</a:t>
            </a:r>
            <a:endParaRPr/>
          </a:p>
          <a:p>
            <a:pPr lvl="1">
              <a:lnSpc>
                <a:spcPct val="100000"/>
              </a:lnSpc>
              <a:buFont typeface="Arial"/>
              <a:buChar char="•"/>
            </a:pPr>
            <a:r>
              <a:rPr lang="fr-FR" sz="2100">
                <a:solidFill>
                  <a:srgbClr val="000000"/>
                </a:solidFill>
                <a:latin typeface="Trebuchet MS"/>
              </a:rPr>
              <a:t>de types simples</a:t>
            </a:r>
            <a:endParaRPr/>
          </a:p>
          <a:p>
            <a:pPr lvl="1">
              <a:lnSpc>
                <a:spcPct val="100000"/>
              </a:lnSpc>
              <a:buFont typeface="Arial"/>
              <a:buChar char="•"/>
            </a:pPr>
            <a:r>
              <a:rPr lang="fr-FR" sz="2100">
                <a:solidFill>
                  <a:srgbClr val="000000"/>
                </a:solidFill>
                <a:latin typeface="Trebuchet MS"/>
              </a:rPr>
              <a:t>de types objets</a:t>
            </a:r>
            <a:endParaRPr/>
          </a:p>
          <a:p>
            <a:pPr lvl="1">
              <a:lnSpc>
                <a:spcPct val="100000"/>
              </a:lnSpc>
              <a:buFont typeface="Arial"/>
              <a:buChar char="•"/>
            </a:pPr>
            <a:r>
              <a:rPr lang="fr-FR" sz="2100">
                <a:solidFill>
                  <a:srgbClr val="000000"/>
                </a:solidFill>
                <a:latin typeface="Trebuchet MS"/>
              </a:rPr>
              <a:t>de fonctions</a:t>
            </a:r>
            <a:endParaRPr/>
          </a:p>
        </p:txBody>
      </p:sp>
      <p:sp>
        <p:nvSpPr>
          <p:cNvPr id="290" name="CustomShape 3"/>
          <p:cNvSpPr/>
          <p:nvPr/>
        </p:nvSpPr>
        <p:spPr>
          <a:xfrm>
            <a:off x="146160" y="6210360"/>
            <a:ext cx="607680" cy="455760"/>
          </a:xfrm>
          <a:prstGeom prst="rect">
            <a:avLst/>
          </a:prstGeom>
          <a:noFill/>
          <a:ln>
            <a:noFill/>
          </a:ln>
        </p:spPr>
        <p:txBody>
          <a:bodyPr lIns="90000" rIns="90000" tIns="45000" bIns="45000" anchor="ctr"/>
          <a:p>
            <a:pPr algn="ctr">
              <a:lnSpc>
                <a:spcPct val="100000"/>
              </a:lnSpc>
            </a:pPr>
            <a:fld id="{584D01B8-A118-42FA-9CE6-960426CE1FF0}" type="slidenum">
              <a:rPr b="1" lang="fr-FR" sz="1400">
                <a:solidFill>
                  <a:srgbClr val="000000"/>
                </a:solidFill>
                <a:latin typeface="Trebuchet MS"/>
              </a:rPr>
              <a:t>&lt;numéro&gt;</a:t>
            </a:fld>
            <a:endParaRPr/>
          </a:p>
        </p:txBody>
      </p:sp>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1"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Les objets de bases</a:t>
            </a:r>
            <a:endParaRPr/>
          </a:p>
        </p:txBody>
      </p:sp>
      <p:sp>
        <p:nvSpPr>
          <p:cNvPr id="292" name="CustomShape 2"/>
          <p:cNvSpPr/>
          <p:nvPr/>
        </p:nvSpPr>
        <p:spPr>
          <a:xfrm>
            <a:off x="146160" y="6210360"/>
            <a:ext cx="679680" cy="455760"/>
          </a:xfrm>
          <a:prstGeom prst="rect">
            <a:avLst/>
          </a:prstGeom>
          <a:noFill/>
          <a:ln>
            <a:noFill/>
          </a:ln>
        </p:spPr>
        <p:txBody>
          <a:bodyPr lIns="90000" rIns="90000" tIns="45000" bIns="45000" anchor="ctr"/>
          <a:p>
            <a:pPr algn="ctr">
              <a:lnSpc>
                <a:spcPct val="100000"/>
              </a:lnSpc>
            </a:pPr>
            <a:fld id="{4EDE3D7C-25A7-4147-BBFC-D5A607F6CF3B}" type="slidenum">
              <a:rPr b="1" lang="fr-FR" sz="1400">
                <a:solidFill>
                  <a:srgbClr val="000000"/>
                </a:solidFill>
                <a:latin typeface="Trebuchet MS"/>
              </a:rPr>
              <a:t>&lt;numéro&gt;</a:t>
            </a:fld>
            <a:endParaRPr/>
          </a:p>
        </p:txBody>
      </p:sp>
      <p:sp>
        <p:nvSpPr>
          <p:cNvPr id="293"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window : objet initial, il est sous-entendu.</a:t>
            </a:r>
            <a:endParaRPr/>
          </a:p>
          <a:p>
            <a:pPr>
              <a:lnSpc>
                <a:spcPct val="100000"/>
              </a:lnSpc>
            </a:pPr>
            <a:endParaRPr/>
          </a:p>
          <a:p>
            <a:pPr>
              <a:lnSpc>
                <a:spcPct val="100000"/>
              </a:lnSpc>
            </a:pPr>
            <a:endParaRPr/>
          </a:p>
          <a:p>
            <a:pPr>
              <a:lnSpc>
                <a:spcPct val="100000"/>
              </a:lnSpc>
            </a:pPr>
            <a:endParaRPr/>
          </a:p>
          <a:p>
            <a:pPr>
              <a:lnSpc>
                <a:spcPct val="100000"/>
              </a:lnSpc>
              <a:buSzPct val="25000"/>
              <a:buFont typeface="Arial"/>
              <a:buChar char="•"/>
            </a:pPr>
            <a:r>
              <a:rPr lang="fr-FR" sz="2100">
                <a:solidFill>
                  <a:srgbClr val="000000"/>
                </a:solidFill>
                <a:latin typeface="Trebuchet MS"/>
              </a:rPr>
              <a:t>window.navigator : représente le navigateur directement</a:t>
            </a:r>
            <a:endParaRPr/>
          </a:p>
          <a:p>
            <a:pPr lvl="1">
              <a:lnSpc>
                <a:spcPct val="100000"/>
              </a:lnSpc>
              <a:buFont typeface="Arial"/>
              <a:buChar char="•"/>
            </a:pPr>
            <a:r>
              <a:rPr lang="fr-FR" sz="2100">
                <a:solidFill>
                  <a:srgbClr val="000000"/>
                </a:solidFill>
                <a:latin typeface="Trebuchet MS"/>
              </a:rPr>
              <a:t>Version</a:t>
            </a:r>
            <a:endParaRPr/>
          </a:p>
          <a:p>
            <a:pPr lvl="1">
              <a:lnSpc>
                <a:spcPct val="100000"/>
              </a:lnSpc>
              <a:buFont typeface="Arial"/>
              <a:buChar char="•"/>
            </a:pPr>
            <a:r>
              <a:rPr lang="fr-FR" sz="2100">
                <a:solidFill>
                  <a:srgbClr val="000000"/>
                </a:solidFill>
                <a:latin typeface="Trebuchet MS"/>
              </a:rPr>
              <a:t>Langue</a:t>
            </a:r>
            <a:endParaRPr/>
          </a:p>
          <a:p>
            <a:pPr lvl="1">
              <a:lnSpc>
                <a:spcPct val="100000"/>
              </a:lnSpc>
              <a:buFont typeface="Arial"/>
              <a:buChar char="•"/>
            </a:pPr>
            <a:r>
              <a:rPr lang="fr-FR" sz="2100">
                <a:solidFill>
                  <a:srgbClr val="000000"/>
                </a:solidFill>
                <a:latin typeface="Trebuchet MS"/>
              </a:rPr>
              <a:t>Etc…</a:t>
            </a:r>
            <a:endParaRPr/>
          </a:p>
          <a:p>
            <a:pPr>
              <a:lnSpc>
                <a:spcPct val="100000"/>
              </a:lnSpc>
              <a:buSzPct val="25000"/>
              <a:buFont typeface="Arial"/>
              <a:buChar char="•"/>
            </a:pPr>
            <a:r>
              <a:rPr lang="fr-FR" sz="2100">
                <a:solidFill>
                  <a:srgbClr val="000000"/>
                </a:solidFill>
                <a:latin typeface="Trebuchet MS"/>
              </a:rPr>
              <a:t>window.document : représente le document HTML. </a:t>
            </a:r>
            <a:endParaRPr/>
          </a:p>
          <a:p>
            <a:pPr>
              <a:lnSpc>
                <a:spcPct val="100000"/>
              </a:lnSpc>
            </a:pPr>
            <a:endParaRPr/>
          </a:p>
          <a:p>
            <a:pPr>
              <a:lnSpc>
                <a:spcPct val="100000"/>
              </a:lnSpc>
            </a:pPr>
            <a:endParaRPr/>
          </a:p>
          <a:p>
            <a:pPr>
              <a:lnSpc>
                <a:spcPct val="100000"/>
              </a:lnSpc>
            </a:pPr>
            <a:endParaRPr/>
          </a:p>
        </p:txBody>
      </p:sp>
      <p:pic>
        <p:nvPicPr>
          <p:cNvPr id="294" name="Image 4" descr=""/>
          <p:cNvPicPr/>
          <p:nvPr/>
        </p:nvPicPr>
        <p:blipFill>
          <a:blip r:embed="rId1"/>
          <a:stretch>
            <a:fillRect/>
          </a:stretch>
        </p:blipFill>
        <p:spPr>
          <a:xfrm>
            <a:off x="2843640" y="2061000"/>
            <a:ext cx="3351240" cy="735120"/>
          </a:xfrm>
          <a:prstGeom prst="rect">
            <a:avLst/>
          </a:prstGeom>
          <a:ln>
            <a:noFill/>
          </a:ln>
        </p:spPr>
      </p:pic>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1" name="Image 3" descr=""/>
          <p:cNvPicPr/>
          <p:nvPr/>
        </p:nvPicPr>
        <p:blipFill>
          <a:blip r:embed="rId1"/>
          <a:stretch>
            <a:fillRect/>
          </a:stretch>
        </p:blipFill>
        <p:spPr>
          <a:xfrm>
            <a:off x="428760" y="2571840"/>
            <a:ext cx="7999560" cy="2673000"/>
          </a:xfrm>
          <a:prstGeom prst="rect">
            <a:avLst/>
          </a:prstGeom>
          <a:ln>
            <a:noFill/>
          </a:ln>
        </p:spPr>
      </p:pic>
      <p:sp>
        <p:nvSpPr>
          <p:cNvPr id="132" name="CustomShape 1"/>
          <p:cNvSpPr/>
          <p:nvPr/>
        </p:nvSpPr>
        <p:spPr>
          <a:xfrm>
            <a:off x="396000" y="6310800"/>
            <a:ext cx="608040" cy="519840"/>
          </a:xfrm>
          <a:prstGeom prst="rect">
            <a:avLst/>
          </a:prstGeom>
          <a:noFill/>
          <a:ln>
            <a:noFill/>
          </a:ln>
        </p:spPr>
        <p:txBody>
          <a:bodyPr lIns="90000" rIns="90000" tIns="45000" bIns="45000" anchor="ctr"/>
          <a:p>
            <a:pPr algn="ctr">
              <a:lnSpc>
                <a:spcPct val="100000"/>
              </a:lnSpc>
            </a:pPr>
            <a:fld id="{428DD6B6-26ED-4922-A84B-F4FEFCED9822}" type="slidenum">
              <a:rPr b="1" lang="fr-FR" sz="1400">
                <a:solidFill>
                  <a:srgbClr val="000000"/>
                </a:solidFill>
                <a:latin typeface="Trebuchet MS"/>
              </a:rPr>
              <a:t>&lt;numéro&gt;</a:t>
            </a:fld>
            <a:endParaRPr/>
          </a:p>
        </p:txBody>
      </p:sp>
      <p:sp>
        <p:nvSpPr>
          <p:cNvPr id="133" name="CustomShape 2"/>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Comment démarrer sa première page Web ?</a:t>
            </a:r>
            <a:endParaRPr/>
          </a:p>
        </p:txBody>
      </p:sp>
      <p:sp>
        <p:nvSpPr>
          <p:cNvPr id="134"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Code source minimal d’une page Web</a:t>
            </a:r>
            <a:endParaRPr/>
          </a:p>
          <a:p>
            <a:pPr>
              <a:lnSpc>
                <a:spcPct val="100000"/>
              </a:lnSpc>
            </a:pP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5"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Json</a:t>
            </a:r>
            <a:endParaRPr/>
          </a:p>
        </p:txBody>
      </p:sp>
      <p:sp>
        <p:nvSpPr>
          <p:cNvPr id="296" name="CustomShape 2"/>
          <p:cNvSpPr/>
          <p:nvPr/>
        </p:nvSpPr>
        <p:spPr>
          <a:xfrm>
            <a:off x="146160" y="6210360"/>
            <a:ext cx="679680" cy="455760"/>
          </a:xfrm>
          <a:prstGeom prst="rect">
            <a:avLst/>
          </a:prstGeom>
          <a:noFill/>
          <a:ln>
            <a:noFill/>
          </a:ln>
        </p:spPr>
        <p:txBody>
          <a:bodyPr lIns="90000" rIns="90000" tIns="45000" bIns="45000" anchor="ctr"/>
          <a:p>
            <a:pPr algn="ctr">
              <a:lnSpc>
                <a:spcPct val="100000"/>
              </a:lnSpc>
            </a:pPr>
            <a:fld id="{6D16C09A-51FD-44EA-9A36-E4E1A004D259}" type="slidenum">
              <a:rPr b="1" lang="fr-FR" sz="1400">
                <a:solidFill>
                  <a:srgbClr val="000000"/>
                </a:solidFill>
                <a:latin typeface="Trebuchet MS"/>
              </a:rPr>
              <a:t>&lt;numéro&gt;</a:t>
            </a:fld>
            <a:endParaRPr/>
          </a:p>
        </p:txBody>
      </p:sp>
      <p:sp>
        <p:nvSpPr>
          <p:cNvPr id="297"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JSON est l'abréviation de "</a:t>
            </a:r>
            <a:r>
              <a:rPr b="1" lang="fr-FR" sz="2100">
                <a:solidFill>
                  <a:srgbClr val="000000"/>
                </a:solidFill>
                <a:latin typeface="Trebuchet MS"/>
              </a:rPr>
              <a:t>J</a:t>
            </a:r>
            <a:r>
              <a:rPr lang="fr-FR" sz="2100">
                <a:solidFill>
                  <a:srgbClr val="000000"/>
                </a:solidFill>
                <a:latin typeface="Trebuchet MS"/>
              </a:rPr>
              <a:t>ava</a:t>
            </a:r>
            <a:r>
              <a:rPr b="1" lang="fr-FR" sz="2100">
                <a:solidFill>
                  <a:srgbClr val="000000"/>
                </a:solidFill>
                <a:latin typeface="Trebuchet MS"/>
              </a:rPr>
              <a:t>S</a:t>
            </a:r>
            <a:r>
              <a:rPr lang="fr-FR" sz="2100">
                <a:solidFill>
                  <a:srgbClr val="000000"/>
                </a:solidFill>
                <a:latin typeface="Trebuchet MS"/>
              </a:rPr>
              <a:t>cript </a:t>
            </a:r>
            <a:r>
              <a:rPr b="1" lang="fr-FR" sz="2100">
                <a:solidFill>
                  <a:srgbClr val="000000"/>
                </a:solidFill>
                <a:latin typeface="Trebuchet MS"/>
              </a:rPr>
              <a:t>O</a:t>
            </a:r>
            <a:r>
              <a:rPr lang="fr-FR" sz="2100">
                <a:solidFill>
                  <a:srgbClr val="000000"/>
                </a:solidFill>
                <a:latin typeface="Trebuchet MS"/>
              </a:rPr>
              <a:t>bject </a:t>
            </a:r>
            <a:r>
              <a:rPr b="1" lang="fr-FR" sz="2100">
                <a:solidFill>
                  <a:srgbClr val="000000"/>
                </a:solidFill>
                <a:latin typeface="Trebuchet MS"/>
              </a:rPr>
              <a:t>N</a:t>
            </a:r>
            <a:r>
              <a:rPr lang="fr-FR" sz="2100">
                <a:solidFill>
                  <a:srgbClr val="000000"/>
                </a:solidFill>
                <a:latin typeface="Trebuchet MS"/>
              </a:rPr>
              <a:t>otation".</a:t>
            </a:r>
            <a:endParaRPr/>
          </a:p>
          <a:p>
            <a:pPr>
              <a:lnSpc>
                <a:spcPct val="100000"/>
              </a:lnSpc>
            </a:pPr>
            <a:endParaRPr/>
          </a:p>
          <a:p>
            <a:pPr>
              <a:lnSpc>
                <a:spcPct val="100000"/>
              </a:lnSpc>
              <a:buSzPct val="25000"/>
              <a:buFont typeface="Arial"/>
              <a:buChar char="•"/>
            </a:pPr>
            <a:r>
              <a:rPr lang="fr-FR" sz="2100">
                <a:solidFill>
                  <a:srgbClr val="000000"/>
                </a:solidFill>
                <a:latin typeface="Trebuchet MS"/>
              </a:rPr>
              <a:t>En quelques mots, JSON est une manière d'écrire des objets basés sur la syntaxe JavaScript.</a:t>
            </a:r>
            <a:endParaRPr/>
          </a:p>
          <a:p>
            <a:pPr>
              <a:lnSpc>
                <a:spcPct val="100000"/>
              </a:lnSpc>
            </a:pPr>
            <a:endParaRPr/>
          </a:p>
          <a:p>
            <a:pPr>
              <a:lnSpc>
                <a:spcPct val="100000"/>
              </a:lnSpc>
              <a:buSzPct val="25000"/>
              <a:buFont typeface="Arial"/>
              <a:buChar char="•"/>
            </a:pPr>
            <a:r>
              <a:rPr lang="fr-FR" sz="2100">
                <a:solidFill>
                  <a:srgbClr val="000000"/>
                </a:solidFill>
                <a:latin typeface="Trebuchet MS"/>
              </a:rPr>
              <a:t>JSON est un format que l'on peut utiliser pour représenter des objets sous forme d'une chaîne de caractères, en utilisation une notation compatible avec JavaScript.</a:t>
            </a:r>
            <a:endParaRPr/>
          </a:p>
          <a:p>
            <a:pPr>
              <a:lnSpc>
                <a:spcPct val="100000"/>
              </a:lnSpc>
            </a:pPr>
            <a:endParaRPr/>
          </a:p>
        </p:txBody>
      </p:sp>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8"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Déclaration d’un objet Json</a:t>
            </a:r>
            <a:endParaRPr/>
          </a:p>
        </p:txBody>
      </p:sp>
      <p:sp>
        <p:nvSpPr>
          <p:cNvPr id="299"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692A4778-96E0-4C78-BEAA-B13C96F00349}" type="slidenum">
              <a:rPr b="1" lang="fr-FR" sz="1400">
                <a:solidFill>
                  <a:srgbClr val="000000"/>
                </a:solidFill>
                <a:latin typeface="Trebuchet MS"/>
              </a:rPr>
              <a:t>&lt;numéro&gt;</a:t>
            </a:fld>
            <a:endParaRPr/>
          </a:p>
        </p:txBody>
      </p:sp>
      <p:pic>
        <p:nvPicPr>
          <p:cNvPr id="300" name="Espace réservé du contenu 4" descr=""/>
          <p:cNvPicPr/>
          <p:nvPr/>
        </p:nvPicPr>
        <p:blipFill>
          <a:blip r:embed="rId1"/>
          <a:stretch>
            <a:fillRect/>
          </a:stretch>
        </p:blipFill>
        <p:spPr>
          <a:xfrm>
            <a:off x="2500200" y="4000680"/>
            <a:ext cx="4141800" cy="1723320"/>
          </a:xfrm>
          <a:prstGeom prst="rect">
            <a:avLst/>
          </a:prstGeom>
          <a:ln>
            <a:noFill/>
          </a:ln>
        </p:spPr>
      </p:pic>
      <p:sp>
        <p:nvSpPr>
          <p:cNvPr id="301" name="CustomShape 3"/>
          <p:cNvSpPr/>
          <p:nvPr/>
        </p:nvSpPr>
        <p:spPr>
          <a:xfrm>
            <a:off x="1000080" y="2357280"/>
            <a:ext cx="6856560" cy="1212840"/>
          </a:xfrm>
          <a:prstGeom prst="rect">
            <a:avLst/>
          </a:prstGeom>
          <a:noFill/>
          <a:ln>
            <a:noFill/>
          </a:ln>
        </p:spPr>
        <p:txBody>
          <a:bodyPr lIns="90000" rIns="90000" tIns="45000" bIns="45000"/>
          <a:p>
            <a:pPr>
              <a:lnSpc>
                <a:spcPct val="100000"/>
              </a:lnSpc>
            </a:pPr>
            <a:r>
              <a:rPr lang="fr-FR" sz="2100">
                <a:solidFill>
                  <a:srgbClr val="000000"/>
                </a:solidFill>
                <a:latin typeface="Trebuchet MS"/>
              </a:rPr>
              <a:t>	</a:t>
            </a:r>
            <a:r>
              <a:rPr lang="fr-FR" sz="2100">
                <a:solidFill>
                  <a:srgbClr val="000000"/>
                </a:solidFill>
                <a:latin typeface="Trebuchet MS"/>
              </a:rPr>
              <a:t>Ici on déclare un objet Json appelé personne et qui dispose de deux attributs nom et prénom.</a:t>
            </a:r>
            <a:endParaRPr/>
          </a:p>
        </p:txBody>
      </p:sp>
    </p:spTree>
  </p:cSld>
  <p:timing>
    <p:tnLst>
      <p:par>
        <p:cTn id="121" dur="indefinite" restart="never" nodeType="tmRoot">
          <p:childTnLst>
            <p:seq>
              <p:cTn id="122"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2"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Tableau Json</a:t>
            </a:r>
            <a:endParaRPr/>
          </a:p>
        </p:txBody>
      </p:sp>
      <p:sp>
        <p:nvSpPr>
          <p:cNvPr id="303"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D8C8A467-8402-4CA3-8F1F-D8322C02D8D9}" type="slidenum">
              <a:rPr b="1" lang="fr-FR" sz="1400">
                <a:solidFill>
                  <a:srgbClr val="000000"/>
                </a:solidFill>
                <a:latin typeface="Trebuchet MS"/>
              </a:rPr>
              <a:t>&lt;numéro&gt;</a:t>
            </a:fld>
            <a:endParaRPr/>
          </a:p>
        </p:txBody>
      </p:sp>
      <p:pic>
        <p:nvPicPr>
          <p:cNvPr id="304" name="Espace réservé du contenu 5" descr=""/>
          <p:cNvPicPr/>
          <p:nvPr/>
        </p:nvPicPr>
        <p:blipFill>
          <a:blip r:embed="rId1"/>
          <a:stretch>
            <a:fillRect/>
          </a:stretch>
        </p:blipFill>
        <p:spPr>
          <a:xfrm>
            <a:off x="642960" y="1857240"/>
            <a:ext cx="3284640" cy="4183920"/>
          </a:xfrm>
          <a:prstGeom prst="rect">
            <a:avLst/>
          </a:prstGeom>
          <a:ln>
            <a:noFill/>
          </a:ln>
        </p:spPr>
      </p:pic>
      <p:sp>
        <p:nvSpPr>
          <p:cNvPr id="305" name="CustomShape 3"/>
          <p:cNvSpPr/>
          <p:nvPr/>
        </p:nvSpPr>
        <p:spPr>
          <a:xfrm>
            <a:off x="4357800" y="1447920"/>
            <a:ext cx="4323960" cy="45705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En suivant la syntaxe de JavaScript on peut également déclarer des tableaux d’objet</a:t>
            </a:r>
            <a:endParaRPr/>
          </a:p>
          <a:p>
            <a:pPr>
              <a:lnSpc>
                <a:spcPct val="100000"/>
              </a:lnSpc>
            </a:pPr>
            <a:endParaRPr/>
          </a:p>
          <a:p>
            <a:pPr>
              <a:lnSpc>
                <a:spcPct val="100000"/>
              </a:lnSpc>
              <a:buSzPct val="25000"/>
              <a:buFont typeface="Arial"/>
              <a:buChar char="•"/>
            </a:pPr>
            <a:r>
              <a:rPr lang="fr-FR" sz="2100">
                <a:solidFill>
                  <a:srgbClr val="000000"/>
                </a:solidFill>
                <a:latin typeface="Trebuchet MS"/>
              </a:rPr>
              <a:t>Ainsi cette ligne de code :</a:t>
            </a:r>
            <a:endParaRPr/>
          </a:p>
          <a:p>
            <a:pPr lvl="1">
              <a:lnSpc>
                <a:spcPct val="100000"/>
              </a:lnSpc>
              <a:buFont typeface="Arial"/>
              <a:buChar char="•"/>
            </a:pPr>
            <a:r>
              <a:rPr lang="fr-FR" sz="2100">
                <a:solidFill>
                  <a:srgbClr val="000000"/>
                </a:solidFill>
                <a:latin typeface="Trebuchet MS"/>
              </a:rPr>
              <a:t>alert(personnes[1].prenom);</a:t>
            </a:r>
            <a:endParaRPr/>
          </a:p>
          <a:p>
            <a:pPr lvl="1">
              <a:lnSpc>
                <a:spcPct val="100000"/>
              </a:lnSpc>
              <a:buFont typeface="Arial"/>
              <a:buChar char="•"/>
            </a:pPr>
            <a:r>
              <a:rPr lang="fr-FR" sz="2100">
                <a:solidFill>
                  <a:srgbClr val="000000"/>
                </a:solidFill>
                <a:latin typeface="Trebuchet MS"/>
              </a:rPr>
              <a:t>Affichera bar dans une alert.</a:t>
            </a:r>
            <a:endParaRPr/>
          </a:p>
          <a:p>
            <a:pPr>
              <a:lnSpc>
                <a:spcPct val="100000"/>
              </a:lnSpc>
            </a:pPr>
            <a:r>
              <a:rPr lang="fr-FR" sz="2100">
                <a:solidFill>
                  <a:srgbClr val="000000"/>
                </a:solidFill>
                <a:latin typeface="Trebuchet MS"/>
              </a:rPr>
              <a:t>	</a:t>
            </a:r>
            <a:endParaRPr/>
          </a:p>
        </p:txBody>
      </p:sp>
    </p:spTree>
  </p:cSld>
  <p:timing>
    <p:tnLst>
      <p:par>
        <p:cTn id="123" dur="indefinite" restart="never" nodeType="tmRoot">
          <p:childTnLst>
            <p:seq>
              <p:cTn id="124"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6"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Json et la serialisation</a:t>
            </a:r>
            <a:endParaRPr/>
          </a:p>
        </p:txBody>
      </p:sp>
      <p:sp>
        <p:nvSpPr>
          <p:cNvPr id="307" name="CustomShape 2"/>
          <p:cNvSpPr/>
          <p:nvPr/>
        </p:nvSpPr>
        <p:spPr>
          <a:xfrm>
            <a:off x="146160" y="6210360"/>
            <a:ext cx="607680" cy="455760"/>
          </a:xfrm>
          <a:prstGeom prst="rect">
            <a:avLst/>
          </a:prstGeom>
          <a:noFill/>
          <a:ln>
            <a:noFill/>
          </a:ln>
        </p:spPr>
        <p:txBody>
          <a:bodyPr lIns="90000" rIns="90000" tIns="45000" bIns="45000" anchor="ctr"/>
          <a:p>
            <a:pPr algn="ctr">
              <a:lnSpc>
                <a:spcPct val="100000"/>
              </a:lnSpc>
            </a:pPr>
            <a:fld id="{8F88552C-7F5B-40A5-B7D2-ED09A7DFB528}" type="slidenum">
              <a:rPr b="1" lang="fr-FR" sz="1400">
                <a:solidFill>
                  <a:srgbClr val="000000"/>
                </a:solidFill>
                <a:latin typeface="Trebuchet MS"/>
              </a:rPr>
              <a:t>&lt;numéro&gt;</a:t>
            </a:fld>
            <a:endParaRPr/>
          </a:p>
        </p:txBody>
      </p:sp>
      <p:sp>
        <p:nvSpPr>
          <p:cNvPr id="308" name="CustomShape 3"/>
          <p:cNvSpPr/>
          <p:nvPr/>
        </p:nvSpPr>
        <p:spPr>
          <a:xfrm>
            <a:off x="1404000" y="1425600"/>
            <a:ext cx="7198560" cy="4523760"/>
          </a:xfrm>
          <a:prstGeom prst="rect">
            <a:avLst/>
          </a:prstGeom>
          <a:noFill/>
          <a:ln>
            <a:noFill/>
          </a:ln>
        </p:spPr>
        <p:txBody>
          <a:bodyPr lIns="90000" rIns="90000" tIns="45000" bIns="45000"/>
          <a:p>
            <a:pPr>
              <a:lnSpc>
                <a:spcPct val="100000"/>
              </a:lnSpc>
            </a:pPr>
            <a:endParaRPr/>
          </a:p>
          <a:p>
            <a:pPr>
              <a:lnSpc>
                <a:spcPct val="100000"/>
              </a:lnSpc>
              <a:buSzPct val="25000"/>
              <a:buFont typeface="Arial"/>
              <a:buChar char="•"/>
            </a:pPr>
            <a:r>
              <a:rPr lang="fr-FR" sz="2100">
                <a:solidFill>
                  <a:srgbClr val="000000"/>
                </a:solidFill>
                <a:latin typeface="Trebuchet MS"/>
              </a:rPr>
              <a:t>JSON.parse(string)</a:t>
            </a:r>
            <a:endParaRPr/>
          </a:p>
          <a:p>
            <a:pPr>
              <a:lnSpc>
                <a:spcPct val="100000"/>
              </a:lnSpc>
              <a:buSzPct val="25000"/>
              <a:buFont typeface="Arial"/>
              <a:buChar char="•"/>
            </a:pPr>
            <a:r>
              <a:rPr lang="fr-FR" sz="2100">
                <a:solidFill>
                  <a:srgbClr val="000000"/>
                </a:solidFill>
                <a:latin typeface="Trebuchet MS"/>
              </a:rPr>
              <a:t>JSON.stringify(json)</a:t>
            </a:r>
            <a:endParaRPr/>
          </a:p>
          <a:p>
            <a:pPr>
              <a:lnSpc>
                <a:spcPct val="100000"/>
              </a:lnSpc>
            </a:pPr>
            <a:endParaRPr/>
          </a:p>
          <a:p>
            <a:pPr>
              <a:lnSpc>
                <a:spcPct val="100000"/>
              </a:lnSpc>
              <a:buSzPct val="25000"/>
              <a:buFont typeface="Arial"/>
              <a:buChar char="•"/>
            </a:pPr>
            <a:r>
              <a:rPr lang="fr-FR" sz="2100">
                <a:solidFill>
                  <a:srgbClr val="000000"/>
                </a:solidFill>
                <a:latin typeface="Trebuchet MS"/>
              </a:rPr>
              <a:t>Ces deux fonctions permettent de transformer un objet json en chaine de caractères et vice versa.</a:t>
            </a:r>
            <a:endParaRPr/>
          </a:p>
          <a:p>
            <a:pPr>
              <a:lnSpc>
                <a:spcPct val="100000"/>
              </a:lnSpc>
            </a:pPr>
            <a:endParaRPr/>
          </a:p>
          <a:p>
            <a:pPr>
              <a:lnSpc>
                <a:spcPct val="100000"/>
              </a:lnSpc>
              <a:buSzPct val="25000"/>
              <a:buFont typeface="Arial"/>
              <a:buChar char="•"/>
            </a:pPr>
            <a:r>
              <a:rPr lang="fr-FR" sz="2100">
                <a:solidFill>
                  <a:srgbClr val="000000"/>
                </a:solidFill>
                <a:latin typeface="Trebuchet MS"/>
              </a:rPr>
              <a:t>Le format json est le standard en ce qui concerne l’échange de données sur le net.</a:t>
            </a:r>
            <a:endParaRPr/>
          </a:p>
          <a:p>
            <a:pPr>
              <a:lnSpc>
                <a:spcPct val="100000"/>
              </a:lnSpc>
            </a:pPr>
            <a:endParaRPr/>
          </a:p>
        </p:txBody>
      </p:sp>
    </p:spTree>
  </p:cSld>
  <p:timing>
    <p:tnLst>
      <p:par>
        <p:cTn id="125" dur="indefinite" restart="never" nodeType="tmRoot">
          <p:childTnLst>
            <p:seq>
              <p:cTn id="126"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9"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Déclarer une classe avec Json</a:t>
            </a:r>
            <a:endParaRPr/>
          </a:p>
        </p:txBody>
      </p:sp>
      <p:sp>
        <p:nvSpPr>
          <p:cNvPr id="310" name="CustomShape 2"/>
          <p:cNvSpPr/>
          <p:nvPr/>
        </p:nvSpPr>
        <p:spPr>
          <a:xfrm>
            <a:off x="146160" y="6210360"/>
            <a:ext cx="607680" cy="455760"/>
          </a:xfrm>
          <a:prstGeom prst="rect">
            <a:avLst/>
          </a:prstGeom>
          <a:noFill/>
          <a:ln>
            <a:noFill/>
          </a:ln>
        </p:spPr>
        <p:txBody>
          <a:bodyPr lIns="90000" rIns="90000" tIns="45000" bIns="45000" anchor="ctr"/>
          <a:p>
            <a:pPr algn="ctr">
              <a:lnSpc>
                <a:spcPct val="100000"/>
              </a:lnSpc>
            </a:pPr>
            <a:fld id="{F2CC5B99-2FE1-4D7D-AB3F-BDFB93E0577E}" type="slidenum">
              <a:rPr b="1" lang="fr-FR" sz="1400">
                <a:solidFill>
                  <a:srgbClr val="000000"/>
                </a:solidFill>
                <a:latin typeface="Trebuchet MS"/>
              </a:rPr>
              <a:t>&lt;numéro&gt;</a:t>
            </a:fld>
            <a:endParaRPr/>
          </a:p>
        </p:txBody>
      </p:sp>
      <p:pic>
        <p:nvPicPr>
          <p:cNvPr id="311" name="Espace réservé du contenu 6" descr=""/>
          <p:cNvPicPr/>
          <p:nvPr/>
        </p:nvPicPr>
        <p:blipFill>
          <a:blip r:embed="rId1"/>
          <a:stretch>
            <a:fillRect/>
          </a:stretch>
        </p:blipFill>
        <p:spPr>
          <a:xfrm>
            <a:off x="571320" y="2286000"/>
            <a:ext cx="8021160" cy="3570480"/>
          </a:xfrm>
          <a:prstGeom prst="rect">
            <a:avLst/>
          </a:prstGeom>
          <a:ln>
            <a:noFill/>
          </a:ln>
        </p:spPr>
      </p:pic>
    </p:spTree>
  </p:cSld>
  <p:timing>
    <p:tnLst>
      <p:par>
        <p:cTn id="127" dur="indefinite" restart="never" nodeType="tmRoot">
          <p:childTnLst>
            <p:seq>
              <p:cTn id="128"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2" name="CustomShape 1"/>
          <p:cNvSpPr/>
          <p:nvPr/>
        </p:nvSpPr>
        <p:spPr>
          <a:xfrm>
            <a:off x="2484000" y="2494800"/>
            <a:ext cx="6474960" cy="1467360"/>
          </a:xfrm>
          <a:prstGeom prst="rect">
            <a:avLst/>
          </a:prstGeom>
          <a:noFill/>
          <a:ln>
            <a:noFill/>
          </a:ln>
        </p:spPr>
        <p:txBody>
          <a:bodyPr lIns="90000" rIns="90000" tIns="45000" bIns="45000" anchor="b"/>
          <a:p>
            <a:pPr algn="r">
              <a:lnSpc>
                <a:spcPct val="100000"/>
              </a:lnSpc>
            </a:pPr>
            <a:r>
              <a:rPr b="1" lang="fr-FR" sz="4000">
                <a:solidFill>
                  <a:srgbClr val="000000"/>
                </a:solidFill>
                <a:latin typeface="Trebuchet MS"/>
              </a:rPr>
              <a:t>Les Evenements</a:t>
            </a:r>
            <a:endParaRPr/>
          </a:p>
        </p:txBody>
      </p:sp>
      <p:sp>
        <p:nvSpPr>
          <p:cNvPr id="313" name="CustomShape 2"/>
          <p:cNvSpPr/>
          <p:nvPr/>
        </p:nvSpPr>
        <p:spPr>
          <a:xfrm>
            <a:off x="2286000" y="5003280"/>
            <a:ext cx="6170760" cy="1370160"/>
          </a:xfrm>
          <a:prstGeom prst="rect">
            <a:avLst/>
          </a:prstGeom>
          <a:noFill/>
          <a:ln>
            <a:noFill/>
          </a:ln>
        </p:spPr>
      </p:sp>
    </p:spTree>
  </p:cSld>
  <p:timing>
    <p:tnLst>
      <p:par>
        <p:cTn id="129" dur="indefinite" restart="never" nodeType="tmRoot">
          <p:childTnLst>
            <p:seq>
              <p:cTn id="130"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4"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Les événements</a:t>
            </a:r>
            <a:endParaRPr/>
          </a:p>
        </p:txBody>
      </p:sp>
      <p:sp>
        <p:nvSpPr>
          <p:cNvPr id="315" name="CustomShape 2"/>
          <p:cNvSpPr/>
          <p:nvPr/>
        </p:nvSpPr>
        <p:spPr>
          <a:xfrm>
            <a:off x="146160" y="6210360"/>
            <a:ext cx="607680" cy="455760"/>
          </a:xfrm>
          <a:prstGeom prst="rect">
            <a:avLst/>
          </a:prstGeom>
          <a:noFill/>
          <a:ln>
            <a:noFill/>
          </a:ln>
        </p:spPr>
        <p:txBody>
          <a:bodyPr lIns="90000" rIns="90000" tIns="45000" bIns="45000" anchor="ctr"/>
          <a:p>
            <a:pPr algn="ctr">
              <a:lnSpc>
                <a:spcPct val="100000"/>
              </a:lnSpc>
            </a:pPr>
            <a:fld id="{CB26165D-946B-4F8E-A9D9-DD9FFE722BA9}" type="slidenum">
              <a:rPr b="1" lang="fr-FR" sz="1400">
                <a:solidFill>
                  <a:srgbClr val="000000"/>
                </a:solidFill>
                <a:latin typeface="Trebuchet MS"/>
              </a:rPr>
              <a:t>&lt;numéro&gt;</a:t>
            </a:fld>
            <a:endParaRPr/>
          </a:p>
        </p:txBody>
      </p:sp>
      <p:sp>
        <p:nvSpPr>
          <p:cNvPr id="316"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Les événements permettent de déclencher une fonction selon qu'une action s'est produite ou non. Par exemple, on peut faire apparaître une fenêtre alert() lorsque l'utilisateur survole une zone d'une page Web ou clique sur un lien.</a:t>
            </a:r>
            <a:endParaRPr/>
          </a:p>
          <a:p>
            <a:pPr>
              <a:lnSpc>
                <a:spcPct val="100000"/>
              </a:lnSpc>
            </a:pPr>
            <a:endParaRPr/>
          </a:p>
          <a:p>
            <a:pPr>
              <a:lnSpc>
                <a:spcPct val="100000"/>
              </a:lnSpc>
              <a:buSzPct val="25000"/>
              <a:buFont typeface="Arial"/>
              <a:buChar char="•"/>
            </a:pPr>
            <a:r>
              <a:rPr lang="fr-FR" sz="2100">
                <a:solidFill>
                  <a:srgbClr val="000000"/>
                </a:solidFill>
                <a:latin typeface="Trebuchet MS"/>
              </a:rPr>
              <a:t>Cela peut se faire en ajoutant un attribut dont </a:t>
            </a:r>
            <a:endParaRPr/>
          </a:p>
          <a:p>
            <a:pPr lvl="1">
              <a:lnSpc>
                <a:spcPct val="100000"/>
              </a:lnSpc>
              <a:buFont typeface="Arial"/>
              <a:buChar char="•"/>
            </a:pPr>
            <a:r>
              <a:rPr lang="fr-FR" sz="2100">
                <a:solidFill>
                  <a:srgbClr val="000000"/>
                </a:solidFill>
                <a:latin typeface="Trebuchet MS"/>
              </a:rPr>
              <a:t>Le </a:t>
            </a:r>
            <a:r>
              <a:rPr b="1" lang="fr-FR" sz="2100">
                <a:solidFill>
                  <a:srgbClr val="000000"/>
                </a:solidFill>
                <a:latin typeface="Trebuchet MS"/>
              </a:rPr>
              <a:t>nom</a:t>
            </a:r>
            <a:r>
              <a:rPr lang="fr-FR" sz="2100">
                <a:solidFill>
                  <a:srgbClr val="000000"/>
                </a:solidFill>
                <a:latin typeface="Trebuchet MS"/>
              </a:rPr>
              <a:t> correspond à l’évènement </a:t>
            </a:r>
            <a:endParaRPr/>
          </a:p>
          <a:p>
            <a:pPr lvl="1">
              <a:lnSpc>
                <a:spcPct val="100000"/>
              </a:lnSpc>
              <a:buFont typeface="Arial"/>
              <a:buChar char="•"/>
            </a:pPr>
            <a:r>
              <a:rPr lang="fr-FR" sz="2100">
                <a:solidFill>
                  <a:srgbClr val="000000"/>
                </a:solidFill>
                <a:latin typeface="Trebuchet MS"/>
              </a:rPr>
              <a:t>La </a:t>
            </a:r>
            <a:r>
              <a:rPr b="1" lang="fr-FR" sz="2100">
                <a:solidFill>
                  <a:srgbClr val="000000"/>
                </a:solidFill>
                <a:latin typeface="Trebuchet MS"/>
              </a:rPr>
              <a:t>valeur</a:t>
            </a:r>
            <a:r>
              <a:rPr lang="fr-FR" sz="2100">
                <a:solidFill>
                  <a:srgbClr val="000000"/>
                </a:solidFill>
                <a:latin typeface="Trebuchet MS"/>
              </a:rPr>
              <a:t> correspond au code ou à la fonction à exécuter</a:t>
            </a:r>
            <a:endParaRPr/>
          </a:p>
          <a:p>
            <a:pPr>
              <a:lnSpc>
                <a:spcPct val="100000"/>
              </a:lnSpc>
            </a:pPr>
            <a:endParaRPr/>
          </a:p>
          <a:p>
            <a:pPr>
              <a:lnSpc>
                <a:spcPct val="100000"/>
              </a:lnSpc>
            </a:pPr>
            <a:endParaRPr/>
          </a:p>
        </p:txBody>
      </p:sp>
      <p:pic>
        <p:nvPicPr>
          <p:cNvPr id="317" name="Image 4" descr=""/>
          <p:cNvPicPr/>
          <p:nvPr/>
        </p:nvPicPr>
        <p:blipFill>
          <a:blip r:embed="rId1"/>
          <a:stretch>
            <a:fillRect/>
          </a:stretch>
        </p:blipFill>
        <p:spPr>
          <a:xfrm>
            <a:off x="1071360" y="5429160"/>
            <a:ext cx="6631560" cy="760680"/>
          </a:xfrm>
          <a:prstGeom prst="rect">
            <a:avLst/>
          </a:prstGeom>
          <a:ln>
            <a:noFill/>
          </a:ln>
        </p:spPr>
      </p:pic>
    </p:spTree>
  </p:cSld>
  <p:timing>
    <p:tnLst>
      <p:par>
        <p:cTn id="131" dur="indefinite" restart="never" nodeType="tmRoot">
          <p:childTnLst>
            <p:seq>
              <p:cTn id="132"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8" name="CustomShape 1"/>
          <p:cNvSpPr/>
          <p:nvPr/>
        </p:nvSpPr>
        <p:spPr>
          <a:xfrm>
            <a:off x="146160" y="6210360"/>
            <a:ext cx="607680" cy="455760"/>
          </a:xfrm>
          <a:prstGeom prst="rect">
            <a:avLst/>
          </a:prstGeom>
          <a:noFill/>
          <a:ln>
            <a:noFill/>
          </a:ln>
        </p:spPr>
        <p:txBody>
          <a:bodyPr lIns="90000" rIns="90000" tIns="45000" bIns="45000" anchor="ctr"/>
          <a:p>
            <a:pPr algn="ctr">
              <a:lnSpc>
                <a:spcPct val="100000"/>
              </a:lnSpc>
            </a:pPr>
            <a:fld id="{B694FBBB-0A06-40E1-BD2E-AE60894F0057}" type="slidenum">
              <a:rPr b="1" lang="fr-FR" sz="1400">
                <a:solidFill>
                  <a:srgbClr val="000000"/>
                </a:solidFill>
                <a:latin typeface="Trebuchet MS"/>
              </a:rPr>
              <a:t>&lt;numéro&gt;</a:t>
            </a:fld>
            <a:endParaRPr/>
          </a:p>
        </p:txBody>
      </p:sp>
      <p:sp>
        <p:nvSpPr>
          <p:cNvPr id="319" name="CustomShape 2"/>
          <p:cNvSpPr/>
          <p:nvPr/>
        </p:nvSpPr>
        <p:spPr>
          <a:xfrm>
            <a:off x="914400" y="3200400"/>
            <a:ext cx="7770960" cy="45705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Exercice : Afficher un message lorsque la souris passe au dessus d’une image : événement = « onMouseOver » </a:t>
            </a:r>
            <a:endParaRPr/>
          </a:p>
        </p:txBody>
      </p:sp>
      <p:sp>
        <p:nvSpPr>
          <p:cNvPr id="320" name="CustomShape 3"/>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Interaction entre l’utilisateur et la page</a:t>
            </a:r>
            <a:endParaRPr/>
          </a:p>
        </p:txBody>
      </p:sp>
    </p:spTree>
  </p:cSld>
  <p:timing>
    <p:tnLst>
      <p:par>
        <p:cTn id="133" dur="indefinite" restart="never" nodeType="tmRoot">
          <p:childTnLst>
            <p:seq>
              <p:cTn id="134"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1"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Différents évènements</a:t>
            </a:r>
            <a:endParaRPr/>
          </a:p>
        </p:txBody>
      </p:sp>
      <p:sp>
        <p:nvSpPr>
          <p:cNvPr id="322" name="CustomShape 2"/>
          <p:cNvSpPr/>
          <p:nvPr/>
        </p:nvSpPr>
        <p:spPr>
          <a:xfrm>
            <a:off x="146160" y="6210360"/>
            <a:ext cx="607680" cy="455760"/>
          </a:xfrm>
          <a:prstGeom prst="rect">
            <a:avLst/>
          </a:prstGeom>
          <a:noFill/>
          <a:ln>
            <a:noFill/>
          </a:ln>
        </p:spPr>
        <p:txBody>
          <a:bodyPr lIns="90000" rIns="90000" tIns="45000" bIns="45000" anchor="ctr"/>
          <a:p>
            <a:pPr algn="ctr">
              <a:lnSpc>
                <a:spcPct val="100000"/>
              </a:lnSpc>
            </a:pPr>
            <a:fld id="{EAFFF021-6A66-49D0-83DF-264B29FE1F11}" type="slidenum">
              <a:rPr b="1" lang="fr-FR" sz="1400">
                <a:solidFill>
                  <a:srgbClr val="000000"/>
                </a:solidFill>
                <a:latin typeface="Trebuchet MS"/>
              </a:rPr>
              <a:t>&lt;numéro&gt;</a:t>
            </a:fld>
            <a:endParaRPr/>
          </a:p>
        </p:txBody>
      </p:sp>
      <p:sp>
        <p:nvSpPr>
          <p:cNvPr id="323"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load </a:t>
            </a:r>
            <a:endParaRPr/>
          </a:p>
          <a:p>
            <a:pPr>
              <a:lnSpc>
                <a:spcPct val="100000"/>
              </a:lnSpc>
              <a:buSzPct val="25000"/>
              <a:buFont typeface="Arial"/>
              <a:buChar char="•"/>
            </a:pPr>
            <a:r>
              <a:rPr lang="fr-FR" sz="2100">
                <a:solidFill>
                  <a:srgbClr val="000000"/>
                </a:solidFill>
                <a:latin typeface="Trebuchet MS"/>
              </a:rPr>
              <a:t>focus, blur and change</a:t>
            </a:r>
            <a:endParaRPr/>
          </a:p>
          <a:p>
            <a:pPr>
              <a:lnSpc>
                <a:spcPct val="100000"/>
              </a:lnSpc>
              <a:buSzPct val="25000"/>
              <a:buFont typeface="Arial"/>
              <a:buChar char="•"/>
            </a:pPr>
            <a:r>
              <a:rPr lang="fr-FR" sz="2100">
                <a:solidFill>
                  <a:srgbClr val="000000"/>
                </a:solidFill>
                <a:latin typeface="Trebuchet MS"/>
              </a:rPr>
              <a:t>mouseover and mouseout</a:t>
            </a:r>
            <a:endParaRPr/>
          </a:p>
          <a:p>
            <a:pPr>
              <a:lnSpc>
                <a:spcPct val="100000"/>
              </a:lnSpc>
              <a:buSzPct val="25000"/>
              <a:buFont typeface="Arial"/>
              <a:buChar char="•"/>
            </a:pPr>
            <a:r>
              <a:rPr lang="fr-FR" sz="2100">
                <a:solidFill>
                  <a:srgbClr val="000000"/>
                </a:solidFill>
                <a:latin typeface="Trebuchet MS"/>
              </a:rPr>
              <a:t>click, keydown</a:t>
            </a:r>
            <a:endParaRPr/>
          </a:p>
          <a:p>
            <a:pPr>
              <a:lnSpc>
                <a:spcPct val="100000"/>
              </a:lnSpc>
            </a:pPr>
            <a:endParaRPr/>
          </a:p>
          <a:p>
            <a:pPr>
              <a:lnSpc>
                <a:spcPct val="100000"/>
              </a:lnSpc>
              <a:buSzPct val="25000"/>
              <a:buFont typeface="Arial"/>
              <a:buChar char="•"/>
            </a:pPr>
            <a:r>
              <a:rPr lang="fr-FR" sz="2100">
                <a:solidFill>
                  <a:srgbClr val="000000"/>
                </a:solidFill>
                <a:latin typeface="Trebuchet MS"/>
              </a:rPr>
              <a:t>Propre aux formulaires :</a:t>
            </a:r>
            <a:endParaRPr/>
          </a:p>
          <a:p>
            <a:pPr lvl="1">
              <a:lnSpc>
                <a:spcPct val="100000"/>
              </a:lnSpc>
              <a:buFont typeface="Arial"/>
              <a:buChar char="•"/>
            </a:pPr>
            <a:r>
              <a:rPr lang="fr-FR" sz="2100">
                <a:solidFill>
                  <a:srgbClr val="000000"/>
                </a:solidFill>
                <a:latin typeface="Trebuchet MS"/>
              </a:rPr>
              <a:t>submit</a:t>
            </a:r>
            <a:endParaRPr/>
          </a:p>
          <a:p>
            <a:pPr lvl="1">
              <a:lnSpc>
                <a:spcPct val="100000"/>
              </a:lnSpc>
              <a:buFont typeface="Arial"/>
              <a:buChar char="•"/>
            </a:pPr>
            <a:r>
              <a:rPr lang="fr-FR" sz="2100">
                <a:solidFill>
                  <a:srgbClr val="000000"/>
                </a:solidFill>
                <a:latin typeface="Trebuchet MS"/>
              </a:rPr>
              <a:t>reset</a:t>
            </a:r>
            <a:endParaRPr/>
          </a:p>
          <a:p>
            <a:pPr>
              <a:lnSpc>
                <a:spcPct val="100000"/>
              </a:lnSpc>
            </a:pPr>
            <a:endParaRPr/>
          </a:p>
          <a:p>
            <a:pPr>
              <a:lnSpc>
                <a:spcPct val="100000"/>
              </a:lnSpc>
              <a:buSzPct val="25000"/>
              <a:buFont typeface="Arial"/>
              <a:buChar char="•"/>
            </a:pPr>
            <a:r>
              <a:rPr lang="fr-FR" sz="2100">
                <a:solidFill>
                  <a:srgbClr val="000000"/>
                </a:solidFill>
                <a:latin typeface="Trebuchet MS"/>
              </a:rPr>
              <a:t>Ainsi que quelques autres qu’on ne listera pas ici</a:t>
            </a:r>
            <a:endParaRPr/>
          </a:p>
          <a:p>
            <a:pPr>
              <a:lnSpc>
                <a:spcPct val="100000"/>
              </a:lnSpc>
            </a:pPr>
            <a:endParaRPr/>
          </a:p>
        </p:txBody>
      </p:sp>
    </p:spTree>
  </p:cSld>
  <p:timing>
    <p:tnLst>
      <p:par>
        <p:cTn id="135" dur="indefinite" restart="never" nodeType="tmRoot">
          <p:childTnLst>
            <p:seq>
              <p:cTn id="136"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4"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Les événements au travers du DOM</a:t>
            </a:r>
            <a:endParaRPr/>
          </a:p>
        </p:txBody>
      </p:sp>
      <p:sp>
        <p:nvSpPr>
          <p:cNvPr id="325" name="CustomShape 2"/>
          <p:cNvSpPr/>
          <p:nvPr/>
        </p:nvSpPr>
        <p:spPr>
          <a:xfrm>
            <a:off x="146160" y="6210360"/>
            <a:ext cx="607680" cy="455760"/>
          </a:xfrm>
          <a:prstGeom prst="rect">
            <a:avLst/>
          </a:prstGeom>
          <a:noFill/>
          <a:ln>
            <a:noFill/>
          </a:ln>
        </p:spPr>
        <p:txBody>
          <a:bodyPr lIns="90000" rIns="90000" tIns="45000" bIns="45000" anchor="ctr"/>
          <a:p>
            <a:pPr algn="ctr">
              <a:lnSpc>
                <a:spcPct val="100000"/>
              </a:lnSpc>
            </a:pPr>
            <a:fld id="{C0F94EEE-C843-420D-B4A5-F2174AB617CD}" type="slidenum">
              <a:rPr b="1" lang="fr-FR" sz="1400">
                <a:solidFill>
                  <a:srgbClr val="000000"/>
                </a:solidFill>
                <a:latin typeface="Trebuchet MS"/>
              </a:rPr>
              <a:t>&lt;numéro&gt;</a:t>
            </a:fld>
            <a:endParaRPr/>
          </a:p>
        </p:txBody>
      </p:sp>
      <p:sp>
        <p:nvSpPr>
          <p:cNvPr id="326" name="CustomShape 3"/>
          <p:cNvSpPr/>
          <p:nvPr/>
        </p:nvSpPr>
        <p:spPr>
          <a:xfrm>
            <a:off x="1404000" y="1425600"/>
            <a:ext cx="7198560" cy="452376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a:p>
            <a:pPr>
              <a:lnSpc>
                <a:spcPct val="100000"/>
              </a:lnSpc>
              <a:buSzPct val="25000"/>
              <a:buFont typeface="Arial"/>
              <a:buChar char="•"/>
            </a:pPr>
            <a:r>
              <a:rPr lang="fr-FR" sz="2100">
                <a:solidFill>
                  <a:srgbClr val="000000"/>
                </a:solidFill>
                <a:latin typeface="Trebuchet MS"/>
              </a:rPr>
              <a:t>Ils existent d’autres manières de gérer les événements en JavaScript, nous verrons ces méthodes au cours du prochain chapitre.</a:t>
            </a:r>
            <a:endParaRPr/>
          </a:p>
        </p:txBody>
      </p:sp>
    </p:spTree>
  </p:cSld>
  <p:timing>
    <p:tnLst>
      <p:par>
        <p:cTn id="137" dur="indefinite" restart="never" nodeType="tmRoot">
          <p:childTnLst>
            <p:seq>
              <p:cTn id="138"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396000" y="6310800"/>
            <a:ext cx="608040" cy="519840"/>
          </a:xfrm>
          <a:prstGeom prst="rect">
            <a:avLst/>
          </a:prstGeom>
          <a:noFill/>
          <a:ln>
            <a:noFill/>
          </a:ln>
        </p:spPr>
        <p:txBody>
          <a:bodyPr lIns="90000" rIns="90000" tIns="45000" bIns="45000" anchor="ctr"/>
          <a:p>
            <a:pPr algn="ctr">
              <a:lnSpc>
                <a:spcPct val="100000"/>
              </a:lnSpc>
            </a:pPr>
            <a:fld id="{56292AB6-4325-4B9D-BD14-EE13D5C15FAB}" type="slidenum">
              <a:rPr b="1" lang="fr-FR" sz="1400">
                <a:solidFill>
                  <a:srgbClr val="000000"/>
                </a:solidFill>
                <a:latin typeface="Trebuchet MS"/>
              </a:rPr>
              <a:t>&lt;numéro&gt;</a:t>
            </a:fld>
            <a:endParaRPr/>
          </a:p>
        </p:txBody>
      </p:sp>
      <p:sp>
        <p:nvSpPr>
          <p:cNvPr id="136" name="CustomShape 2"/>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Baliser le texte de sa page</a:t>
            </a:r>
            <a:endParaRPr/>
          </a:p>
        </p:txBody>
      </p:sp>
      <p:sp>
        <p:nvSpPr>
          <p:cNvPr id="137"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Les paragraphes: &lt;p&gt;</a:t>
            </a:r>
            <a:endParaRPr/>
          </a:p>
          <a:p>
            <a:pPr>
              <a:lnSpc>
                <a:spcPct val="100000"/>
              </a:lnSpc>
              <a:buSzPct val="25000"/>
              <a:buFont typeface="Arial"/>
              <a:buChar char="•"/>
            </a:pPr>
            <a:r>
              <a:rPr lang="fr-FR" sz="2100">
                <a:solidFill>
                  <a:srgbClr val="000000"/>
                </a:solidFill>
                <a:latin typeface="Trebuchet MS"/>
              </a:rPr>
              <a:t>Créer des titres &lt;h1&gt;, &lt;h2&gt;, &lt;h…</a:t>
            </a:r>
            <a:endParaRPr/>
          </a:p>
          <a:p>
            <a:pPr>
              <a:lnSpc>
                <a:spcPct val="100000"/>
              </a:lnSpc>
              <a:buSzPct val="25000"/>
              <a:buFont typeface="Arial"/>
              <a:buChar char="•"/>
            </a:pPr>
            <a:r>
              <a:rPr lang="fr-FR" sz="2100">
                <a:solidFill>
                  <a:srgbClr val="000000"/>
                </a:solidFill>
                <a:latin typeface="Trebuchet MS"/>
              </a:rPr>
              <a:t>Mettre en valeur son texte</a:t>
            </a:r>
            <a:endParaRPr/>
          </a:p>
          <a:p>
            <a:pPr lvl="1">
              <a:lnSpc>
                <a:spcPct val="100000"/>
              </a:lnSpc>
              <a:buFont typeface="Arial"/>
              <a:buChar char="•"/>
            </a:pPr>
            <a:r>
              <a:rPr lang="fr-FR" sz="2100">
                <a:solidFill>
                  <a:srgbClr val="000000"/>
                </a:solidFill>
                <a:latin typeface="Trebuchet MS"/>
              </a:rPr>
              <a:t>Mise en italique: &lt;em&gt;</a:t>
            </a:r>
            <a:endParaRPr/>
          </a:p>
          <a:p>
            <a:pPr lvl="1">
              <a:lnSpc>
                <a:spcPct val="100000"/>
              </a:lnSpc>
              <a:buFont typeface="Arial"/>
              <a:buChar char="•"/>
            </a:pPr>
            <a:r>
              <a:rPr lang="fr-FR" sz="2100">
                <a:solidFill>
                  <a:srgbClr val="000000"/>
                </a:solidFill>
                <a:latin typeface="Trebuchet MS"/>
              </a:rPr>
              <a:t>Mise en gras: &lt;strong&gt;</a:t>
            </a:r>
            <a:endParaRPr/>
          </a:p>
          <a:p>
            <a:pPr>
              <a:lnSpc>
                <a:spcPct val="100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7" name="CustomShape 1"/>
          <p:cNvSpPr/>
          <p:nvPr/>
        </p:nvSpPr>
        <p:spPr>
          <a:xfrm>
            <a:off x="2484000" y="2494800"/>
            <a:ext cx="6474960" cy="1467360"/>
          </a:xfrm>
          <a:prstGeom prst="rect">
            <a:avLst/>
          </a:prstGeom>
          <a:noFill/>
          <a:ln>
            <a:noFill/>
          </a:ln>
        </p:spPr>
        <p:txBody>
          <a:bodyPr lIns="90000" rIns="90000" tIns="45000" bIns="45000" anchor="b"/>
          <a:p>
            <a:r>
              <a:rPr b="1" lang="fr-FR" sz="4000">
                <a:solidFill>
                  <a:srgbClr val="000000"/>
                </a:solidFill>
                <a:latin typeface="Trebuchet MS"/>
              </a:rPr>
              <a:t>DOM</a:t>
            </a:r>
            <a:endParaRPr/>
          </a:p>
          <a:p>
            <a:pPr algn="r">
              <a:lnSpc>
                <a:spcPct val="100000"/>
              </a:lnSpc>
            </a:pPr>
            <a:r>
              <a:rPr b="1" lang="fr-FR" sz="4000">
                <a:solidFill>
                  <a:srgbClr val="000000"/>
                </a:solidFill>
                <a:latin typeface="Trebuchet MS"/>
              </a:rPr>
              <a:t>Document Object Model</a:t>
            </a:r>
            <a:endParaRPr/>
          </a:p>
        </p:txBody>
      </p:sp>
    </p:spTree>
  </p:cSld>
  <p:timing>
    <p:tnLst>
      <p:par>
        <p:cTn id="139" dur="indefinite" restart="never" nodeType="tmRoot">
          <p:childTnLst>
            <p:seq>
              <p:cTn id="140"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8"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DOM</a:t>
            </a:r>
            <a:endParaRPr/>
          </a:p>
        </p:txBody>
      </p:sp>
      <p:sp>
        <p:nvSpPr>
          <p:cNvPr id="329" name="CustomShape 2"/>
          <p:cNvSpPr/>
          <p:nvPr/>
        </p:nvSpPr>
        <p:spPr>
          <a:xfrm>
            <a:off x="146160" y="6210360"/>
            <a:ext cx="607680" cy="455760"/>
          </a:xfrm>
          <a:prstGeom prst="rect">
            <a:avLst/>
          </a:prstGeom>
          <a:noFill/>
          <a:ln>
            <a:noFill/>
          </a:ln>
        </p:spPr>
        <p:txBody>
          <a:bodyPr lIns="90000" rIns="90000" tIns="45000" bIns="45000" anchor="ctr"/>
          <a:p>
            <a:pPr algn="ctr">
              <a:lnSpc>
                <a:spcPct val="100000"/>
              </a:lnSpc>
            </a:pPr>
            <a:fld id="{4D782EFE-1A6F-4812-A37F-405B83FEA6B2}" type="slidenum">
              <a:rPr b="1" lang="fr-FR" sz="1400">
                <a:solidFill>
                  <a:srgbClr val="000000"/>
                </a:solidFill>
                <a:latin typeface="Trebuchet MS"/>
              </a:rPr>
              <a:t>&lt;numéro&gt;</a:t>
            </a:fld>
            <a:endParaRPr/>
          </a:p>
        </p:txBody>
      </p:sp>
      <p:sp>
        <p:nvSpPr>
          <p:cNvPr id="330" name="CustomShape 3"/>
          <p:cNvSpPr/>
          <p:nvPr/>
        </p:nvSpPr>
        <p:spPr>
          <a:xfrm>
            <a:off x="1404000" y="1425600"/>
            <a:ext cx="7198560" cy="4523760"/>
          </a:xfrm>
          <a:prstGeom prst="rect">
            <a:avLst/>
          </a:prstGeom>
          <a:noFill/>
          <a:ln>
            <a:noFill/>
          </a:ln>
        </p:spPr>
        <p:txBody>
          <a:bodyPr lIns="90000" rIns="90000" tIns="45000" bIns="45000"/>
          <a:p>
            <a:pPr>
              <a:lnSpc>
                <a:spcPct val="100000"/>
              </a:lnSpc>
            </a:pPr>
            <a:endParaRPr/>
          </a:p>
          <a:p>
            <a:pPr>
              <a:lnSpc>
                <a:spcPct val="100000"/>
              </a:lnSpc>
              <a:buSzPct val="25000"/>
              <a:buFont typeface="Arial"/>
              <a:buChar char="•"/>
            </a:pPr>
            <a:r>
              <a:rPr lang="fr-FR" sz="2100">
                <a:solidFill>
                  <a:srgbClr val="000000"/>
                </a:solidFill>
                <a:latin typeface="Trebuchet MS"/>
              </a:rPr>
              <a:t>Désigne la technologie liant le HTML au JavaScript. </a:t>
            </a:r>
            <a:endParaRPr/>
          </a:p>
          <a:p>
            <a:pPr>
              <a:lnSpc>
                <a:spcPct val="100000"/>
              </a:lnSpc>
              <a:buSzPct val="25000"/>
              <a:buFont typeface="Arial"/>
              <a:buChar char="•"/>
            </a:pPr>
            <a:r>
              <a:rPr lang="fr-FR" sz="2100">
                <a:solidFill>
                  <a:srgbClr val="000000"/>
                </a:solidFill>
                <a:latin typeface="Trebuchet MS"/>
              </a:rPr>
              <a:t>Chaque balise HTML est un objet, dont les attributs sont les clés de l’objet.  </a:t>
            </a:r>
            <a:endParaRPr/>
          </a:p>
          <a:p>
            <a:pPr>
              <a:lnSpc>
                <a:spcPct val="100000"/>
              </a:lnSpc>
              <a:buSzPct val="25000"/>
              <a:buFont typeface="Arial"/>
              <a:buChar char="•"/>
            </a:pPr>
            <a:r>
              <a:rPr lang="fr-FR" sz="2100">
                <a:solidFill>
                  <a:srgbClr val="000000"/>
                </a:solidFill>
                <a:latin typeface="Trebuchet MS"/>
              </a:rPr>
              <a:t>L’id des objets est la pierre angulaire du DOM. </a:t>
            </a:r>
            <a:endParaRPr/>
          </a:p>
          <a:p>
            <a:pPr>
              <a:lnSpc>
                <a:spcPct val="100000"/>
              </a:lnSpc>
            </a:pPr>
            <a:endParaRPr/>
          </a:p>
        </p:txBody>
      </p:sp>
    </p:spTree>
  </p:cSld>
  <p:timing>
    <p:tnLst>
      <p:par>
        <p:cTn id="141" dur="indefinite" restart="never" nodeType="tmRoot">
          <p:childTnLst>
            <p:seq>
              <p:cTn id="142"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1"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Architecture : en arbre</a:t>
            </a:r>
            <a:endParaRPr/>
          </a:p>
        </p:txBody>
      </p:sp>
      <p:sp>
        <p:nvSpPr>
          <p:cNvPr id="332" name="CustomShape 2"/>
          <p:cNvSpPr/>
          <p:nvPr/>
        </p:nvSpPr>
        <p:spPr>
          <a:xfrm>
            <a:off x="146160" y="6210360"/>
            <a:ext cx="709560" cy="455760"/>
          </a:xfrm>
          <a:prstGeom prst="rect">
            <a:avLst/>
          </a:prstGeom>
          <a:noFill/>
          <a:ln>
            <a:noFill/>
          </a:ln>
        </p:spPr>
        <p:txBody>
          <a:bodyPr lIns="90000" rIns="90000" tIns="45000" bIns="45000" anchor="ctr"/>
          <a:p>
            <a:pPr algn="ctr">
              <a:lnSpc>
                <a:spcPct val="100000"/>
              </a:lnSpc>
            </a:pPr>
            <a:fld id="{98D34629-B663-4689-91AC-D3633F583DDE}" type="slidenum">
              <a:rPr b="1" lang="fr-FR" sz="1400">
                <a:solidFill>
                  <a:srgbClr val="000000"/>
                </a:solidFill>
                <a:latin typeface="Trebuchet MS"/>
              </a:rPr>
              <a:t>&lt;numéro&gt;</a:t>
            </a:fld>
            <a:endParaRPr/>
          </a:p>
        </p:txBody>
      </p:sp>
      <p:sp>
        <p:nvSpPr>
          <p:cNvPr id="333" name="CustomShape 3"/>
          <p:cNvSpPr/>
          <p:nvPr/>
        </p:nvSpPr>
        <p:spPr>
          <a:xfrm>
            <a:off x="3071880" y="1785960"/>
            <a:ext cx="1784520" cy="570240"/>
          </a:xfrm>
          <a:prstGeom prst="rect">
            <a:avLst/>
          </a:prstGeom>
          <a:solidFill>
            <a:srgbClr val="c8d6f0"/>
          </a:solidFill>
          <a:ln w="25560">
            <a:solidFill>
              <a:srgbClr val="bb6328"/>
            </a:solidFill>
            <a:round/>
          </a:ln>
        </p:spPr>
        <p:txBody>
          <a:bodyPr lIns="90000" rIns="90000" tIns="45000" bIns="45000" anchor="ctr"/>
          <a:p>
            <a:pPr algn="ctr">
              <a:lnSpc>
                <a:spcPct val="100000"/>
              </a:lnSpc>
            </a:pPr>
            <a:r>
              <a:rPr lang="fr-FR">
                <a:solidFill>
                  <a:srgbClr val="000000"/>
                </a:solidFill>
                <a:latin typeface="Century Schoolbook"/>
              </a:rPr>
              <a:t>Document</a:t>
            </a:r>
            <a:endParaRPr/>
          </a:p>
        </p:txBody>
      </p:sp>
      <p:sp>
        <p:nvSpPr>
          <p:cNvPr id="334" name="CustomShape 4"/>
          <p:cNvSpPr/>
          <p:nvPr/>
        </p:nvSpPr>
        <p:spPr>
          <a:xfrm>
            <a:off x="857160" y="3571920"/>
            <a:ext cx="1784520" cy="570240"/>
          </a:xfrm>
          <a:prstGeom prst="rect">
            <a:avLst/>
          </a:prstGeom>
          <a:solidFill>
            <a:srgbClr val="c8d6f0"/>
          </a:solidFill>
          <a:ln w="25560">
            <a:solidFill>
              <a:srgbClr val="bb6328"/>
            </a:solidFill>
            <a:round/>
          </a:ln>
        </p:spPr>
        <p:txBody>
          <a:bodyPr lIns="90000" rIns="90000" tIns="45000" bIns="45000" anchor="ctr"/>
          <a:p>
            <a:pPr algn="ctr">
              <a:lnSpc>
                <a:spcPct val="100000"/>
              </a:lnSpc>
            </a:pPr>
            <a:r>
              <a:rPr lang="fr-FR">
                <a:solidFill>
                  <a:srgbClr val="000000"/>
                </a:solidFill>
                <a:latin typeface="Century Schoolbook"/>
              </a:rPr>
              <a:t>Element: head</a:t>
            </a:r>
            <a:endParaRPr/>
          </a:p>
        </p:txBody>
      </p:sp>
      <p:sp>
        <p:nvSpPr>
          <p:cNvPr id="335" name="CustomShape 5"/>
          <p:cNvSpPr/>
          <p:nvPr/>
        </p:nvSpPr>
        <p:spPr>
          <a:xfrm>
            <a:off x="857160" y="4572000"/>
            <a:ext cx="1784520" cy="570240"/>
          </a:xfrm>
          <a:prstGeom prst="rect">
            <a:avLst/>
          </a:prstGeom>
          <a:solidFill>
            <a:srgbClr val="c8d6f0"/>
          </a:solidFill>
          <a:ln w="25560">
            <a:solidFill>
              <a:srgbClr val="bb6328"/>
            </a:solidFill>
            <a:round/>
          </a:ln>
        </p:spPr>
        <p:txBody>
          <a:bodyPr lIns="90000" rIns="90000" tIns="45000" bIns="45000" anchor="ctr"/>
          <a:p>
            <a:pPr algn="ctr">
              <a:lnSpc>
                <a:spcPct val="100000"/>
              </a:lnSpc>
            </a:pPr>
            <a:r>
              <a:rPr lang="fr-FR">
                <a:solidFill>
                  <a:srgbClr val="000000"/>
                </a:solidFill>
                <a:latin typeface="Century Schoolbook"/>
              </a:rPr>
              <a:t>Element Title</a:t>
            </a:r>
            <a:endParaRPr/>
          </a:p>
        </p:txBody>
      </p:sp>
      <p:sp>
        <p:nvSpPr>
          <p:cNvPr id="336" name="CustomShape 6"/>
          <p:cNvSpPr/>
          <p:nvPr/>
        </p:nvSpPr>
        <p:spPr>
          <a:xfrm>
            <a:off x="4500720" y="3571920"/>
            <a:ext cx="1784520" cy="570240"/>
          </a:xfrm>
          <a:prstGeom prst="rect">
            <a:avLst/>
          </a:prstGeom>
          <a:solidFill>
            <a:srgbClr val="c8d6f0"/>
          </a:solidFill>
          <a:ln w="25560">
            <a:solidFill>
              <a:srgbClr val="bb6328"/>
            </a:solidFill>
            <a:round/>
          </a:ln>
        </p:spPr>
        <p:txBody>
          <a:bodyPr lIns="90000" rIns="90000" tIns="45000" bIns="45000" anchor="ctr"/>
          <a:p>
            <a:pPr algn="ctr">
              <a:lnSpc>
                <a:spcPct val="100000"/>
              </a:lnSpc>
            </a:pPr>
            <a:r>
              <a:rPr lang="fr-FR">
                <a:solidFill>
                  <a:srgbClr val="000000"/>
                </a:solidFill>
                <a:latin typeface="Century Schoolbook"/>
              </a:rPr>
              <a:t>Element:body</a:t>
            </a:r>
            <a:endParaRPr/>
          </a:p>
        </p:txBody>
      </p:sp>
      <p:sp>
        <p:nvSpPr>
          <p:cNvPr id="337" name="CustomShape 7"/>
          <p:cNvSpPr/>
          <p:nvPr/>
        </p:nvSpPr>
        <p:spPr>
          <a:xfrm>
            <a:off x="3429000" y="4572000"/>
            <a:ext cx="1784520" cy="570240"/>
          </a:xfrm>
          <a:prstGeom prst="rect">
            <a:avLst/>
          </a:prstGeom>
          <a:solidFill>
            <a:srgbClr val="c8d6f0"/>
          </a:solidFill>
          <a:ln w="25560">
            <a:solidFill>
              <a:srgbClr val="bb6328"/>
            </a:solidFill>
            <a:round/>
          </a:ln>
        </p:spPr>
        <p:txBody>
          <a:bodyPr lIns="90000" rIns="90000" tIns="45000" bIns="45000" anchor="ctr"/>
          <a:p>
            <a:pPr algn="ctr">
              <a:lnSpc>
                <a:spcPct val="100000"/>
              </a:lnSpc>
            </a:pPr>
            <a:r>
              <a:rPr lang="fr-FR">
                <a:solidFill>
                  <a:srgbClr val="000000"/>
                </a:solidFill>
                <a:latin typeface="Century Schoolbook"/>
              </a:rPr>
              <a:t>Element : p</a:t>
            </a:r>
            <a:endParaRPr/>
          </a:p>
        </p:txBody>
      </p:sp>
      <p:sp>
        <p:nvSpPr>
          <p:cNvPr id="338" name="CustomShape 8"/>
          <p:cNvSpPr/>
          <p:nvPr/>
        </p:nvSpPr>
        <p:spPr>
          <a:xfrm>
            <a:off x="5643720" y="4572000"/>
            <a:ext cx="1784520" cy="570240"/>
          </a:xfrm>
          <a:prstGeom prst="rect">
            <a:avLst/>
          </a:prstGeom>
          <a:solidFill>
            <a:srgbClr val="c8d6f0"/>
          </a:solidFill>
          <a:ln w="25560">
            <a:solidFill>
              <a:srgbClr val="bb6328"/>
            </a:solidFill>
            <a:round/>
          </a:ln>
        </p:spPr>
        <p:txBody>
          <a:bodyPr lIns="90000" rIns="90000" tIns="45000" bIns="45000" anchor="ctr"/>
          <a:p>
            <a:pPr algn="ctr">
              <a:lnSpc>
                <a:spcPct val="100000"/>
              </a:lnSpc>
            </a:pPr>
            <a:r>
              <a:rPr lang="fr-FR">
                <a:solidFill>
                  <a:srgbClr val="000000"/>
                </a:solidFill>
                <a:latin typeface="Century Schoolbook"/>
              </a:rPr>
              <a:t>Element: a</a:t>
            </a:r>
            <a:endParaRPr/>
          </a:p>
        </p:txBody>
      </p:sp>
      <p:sp>
        <p:nvSpPr>
          <p:cNvPr id="339" name="CustomShape 9"/>
          <p:cNvSpPr/>
          <p:nvPr/>
        </p:nvSpPr>
        <p:spPr>
          <a:xfrm>
            <a:off x="857160" y="5500800"/>
            <a:ext cx="1784520" cy="570240"/>
          </a:xfrm>
          <a:prstGeom prst="rect">
            <a:avLst/>
          </a:prstGeom>
          <a:solidFill>
            <a:srgbClr val="c8d6f0"/>
          </a:solidFill>
          <a:ln w="25560">
            <a:solidFill>
              <a:srgbClr val="bb6328"/>
            </a:solidFill>
            <a:round/>
          </a:ln>
        </p:spPr>
        <p:txBody>
          <a:bodyPr lIns="90000" rIns="90000" tIns="45000" bIns="45000" anchor="ctr"/>
          <a:p>
            <a:pPr algn="ctr">
              <a:lnSpc>
                <a:spcPct val="100000"/>
              </a:lnSpc>
            </a:pPr>
            <a:r>
              <a:rPr lang="fr-FR">
                <a:solidFill>
                  <a:srgbClr val="000000"/>
                </a:solidFill>
                <a:latin typeface="Century Schoolbook"/>
              </a:rPr>
              <a:t>text : ma page</a:t>
            </a:r>
            <a:endParaRPr/>
          </a:p>
        </p:txBody>
      </p:sp>
      <p:sp>
        <p:nvSpPr>
          <p:cNvPr id="340" name="CustomShape 10"/>
          <p:cNvSpPr/>
          <p:nvPr/>
        </p:nvSpPr>
        <p:spPr>
          <a:xfrm>
            <a:off x="5643720" y="5500800"/>
            <a:ext cx="1784520" cy="570240"/>
          </a:xfrm>
          <a:prstGeom prst="rect">
            <a:avLst/>
          </a:prstGeom>
          <a:solidFill>
            <a:srgbClr val="c8d6f0"/>
          </a:solidFill>
          <a:ln w="25560">
            <a:solidFill>
              <a:srgbClr val="bb6328"/>
            </a:solidFill>
            <a:round/>
          </a:ln>
        </p:spPr>
        <p:txBody>
          <a:bodyPr lIns="90000" rIns="90000" tIns="45000" bIns="45000" anchor="ctr"/>
          <a:p>
            <a:pPr algn="ctr">
              <a:lnSpc>
                <a:spcPct val="100000"/>
              </a:lnSpc>
            </a:pPr>
            <a:r>
              <a:rPr lang="fr-FR">
                <a:solidFill>
                  <a:srgbClr val="000000"/>
                </a:solidFill>
                <a:latin typeface="Century Schoolbook"/>
              </a:rPr>
              <a:t>href : apropos.html</a:t>
            </a:r>
            <a:endParaRPr/>
          </a:p>
        </p:txBody>
      </p:sp>
      <p:sp>
        <p:nvSpPr>
          <p:cNvPr id="341" name="CustomShape 11"/>
          <p:cNvSpPr/>
          <p:nvPr/>
        </p:nvSpPr>
        <p:spPr>
          <a:xfrm>
            <a:off x="3071880" y="2643120"/>
            <a:ext cx="1784520" cy="570240"/>
          </a:xfrm>
          <a:prstGeom prst="rect">
            <a:avLst/>
          </a:prstGeom>
          <a:solidFill>
            <a:srgbClr val="c8d6f0"/>
          </a:solidFill>
          <a:ln w="25560">
            <a:solidFill>
              <a:srgbClr val="bb6328"/>
            </a:solidFill>
            <a:round/>
          </a:ln>
        </p:spPr>
        <p:txBody>
          <a:bodyPr lIns="90000" rIns="90000" tIns="45000" bIns="45000" anchor="ctr"/>
          <a:p>
            <a:pPr algn="ctr">
              <a:lnSpc>
                <a:spcPct val="100000"/>
              </a:lnSpc>
            </a:pPr>
            <a:r>
              <a:rPr lang="fr-FR">
                <a:solidFill>
                  <a:srgbClr val="000000"/>
                </a:solidFill>
                <a:latin typeface="Century Schoolbook"/>
              </a:rPr>
              <a:t>Root: html</a:t>
            </a:r>
            <a:endParaRPr/>
          </a:p>
        </p:txBody>
      </p:sp>
      <p:sp>
        <p:nvSpPr>
          <p:cNvPr id="342" name="CustomShape 12"/>
          <p:cNvSpPr/>
          <p:nvPr/>
        </p:nvSpPr>
        <p:spPr>
          <a:xfrm rot="5400000">
            <a:off x="3822840" y="2500200"/>
            <a:ext cx="284400" cy="360"/>
          </a:xfrm>
          <a:prstGeom prst="straightConnector1">
            <a:avLst/>
          </a:prstGeom>
          <a:noFill/>
          <a:ln w="28440">
            <a:solidFill>
              <a:srgbClr val="ff6a09"/>
            </a:solidFill>
            <a:round/>
            <a:tailEnd len="med" type="arrow" w="med"/>
          </a:ln>
        </p:spPr>
      </p:sp>
      <p:sp>
        <p:nvSpPr>
          <p:cNvPr id="343" name="Line 13"/>
          <p:cNvSpPr/>
          <p:nvPr/>
        </p:nvSpPr>
        <p:spPr>
          <a:xfrm flipH="1">
            <a:off x="3713760" y="3215160"/>
            <a:ext cx="1440" cy="214560"/>
          </a:xfrm>
          <a:prstGeom prst="line">
            <a:avLst/>
          </a:prstGeom>
          <a:ln w="28440">
            <a:solidFill>
              <a:srgbClr val="ff6a09"/>
            </a:solidFill>
            <a:round/>
          </a:ln>
        </p:spPr>
      </p:sp>
      <p:sp>
        <p:nvSpPr>
          <p:cNvPr id="344" name="Line 14"/>
          <p:cNvSpPr/>
          <p:nvPr/>
        </p:nvSpPr>
        <p:spPr>
          <a:xfrm>
            <a:off x="3643200" y="3429000"/>
            <a:ext cx="1571400" cy="1440"/>
          </a:xfrm>
          <a:prstGeom prst="line">
            <a:avLst/>
          </a:prstGeom>
          <a:ln w="28440">
            <a:solidFill>
              <a:srgbClr val="ff6a09"/>
            </a:solidFill>
            <a:round/>
          </a:ln>
        </p:spPr>
      </p:sp>
      <p:sp>
        <p:nvSpPr>
          <p:cNvPr id="345" name="Line 15"/>
          <p:cNvSpPr/>
          <p:nvPr/>
        </p:nvSpPr>
        <p:spPr>
          <a:xfrm flipH="1" flipV="1">
            <a:off x="1857240" y="3429000"/>
            <a:ext cx="1928880" cy="1440"/>
          </a:xfrm>
          <a:prstGeom prst="line">
            <a:avLst/>
          </a:prstGeom>
          <a:ln w="28440">
            <a:solidFill>
              <a:srgbClr val="ff6a09"/>
            </a:solidFill>
            <a:round/>
          </a:ln>
        </p:spPr>
      </p:sp>
      <p:sp>
        <p:nvSpPr>
          <p:cNvPr id="346" name="Line 16"/>
          <p:cNvSpPr/>
          <p:nvPr/>
        </p:nvSpPr>
        <p:spPr>
          <a:xfrm flipH="1">
            <a:off x="1857240" y="3429720"/>
            <a:ext cx="720" cy="141840"/>
          </a:xfrm>
          <a:prstGeom prst="line">
            <a:avLst/>
          </a:prstGeom>
          <a:ln w="28440">
            <a:solidFill>
              <a:srgbClr val="ff6a09"/>
            </a:solidFill>
            <a:round/>
          </a:ln>
        </p:spPr>
      </p:sp>
      <p:sp>
        <p:nvSpPr>
          <p:cNvPr id="347" name="Line 17"/>
          <p:cNvSpPr/>
          <p:nvPr/>
        </p:nvSpPr>
        <p:spPr>
          <a:xfrm flipH="1">
            <a:off x="1749240" y="4143960"/>
            <a:ext cx="1440" cy="428760"/>
          </a:xfrm>
          <a:prstGeom prst="line">
            <a:avLst/>
          </a:prstGeom>
          <a:ln w="28440">
            <a:solidFill>
              <a:srgbClr val="ff6a09"/>
            </a:solidFill>
            <a:round/>
          </a:ln>
        </p:spPr>
      </p:sp>
      <p:sp>
        <p:nvSpPr>
          <p:cNvPr id="348" name="Line 18"/>
          <p:cNvSpPr/>
          <p:nvPr/>
        </p:nvSpPr>
        <p:spPr>
          <a:xfrm flipH="1">
            <a:off x="5213880" y="3429720"/>
            <a:ext cx="1800" cy="142920"/>
          </a:xfrm>
          <a:prstGeom prst="line">
            <a:avLst/>
          </a:prstGeom>
          <a:ln w="28440">
            <a:solidFill>
              <a:srgbClr val="ff6a09"/>
            </a:solidFill>
            <a:round/>
          </a:ln>
        </p:spPr>
      </p:sp>
      <p:sp>
        <p:nvSpPr>
          <p:cNvPr id="349" name="Line 19"/>
          <p:cNvSpPr/>
          <p:nvPr/>
        </p:nvSpPr>
        <p:spPr>
          <a:xfrm flipH="1">
            <a:off x="5213880" y="4143960"/>
            <a:ext cx="1800" cy="142920"/>
          </a:xfrm>
          <a:prstGeom prst="line">
            <a:avLst/>
          </a:prstGeom>
          <a:ln w="28440">
            <a:solidFill>
              <a:srgbClr val="ff6a09"/>
            </a:solidFill>
            <a:round/>
          </a:ln>
        </p:spPr>
      </p:sp>
      <p:sp>
        <p:nvSpPr>
          <p:cNvPr id="350" name="Line 20"/>
          <p:cNvSpPr/>
          <p:nvPr/>
        </p:nvSpPr>
        <p:spPr>
          <a:xfrm flipH="1" flipV="1">
            <a:off x="4429080" y="4286160"/>
            <a:ext cx="785520" cy="1440"/>
          </a:xfrm>
          <a:prstGeom prst="line">
            <a:avLst/>
          </a:prstGeom>
          <a:ln w="28440">
            <a:solidFill>
              <a:srgbClr val="ff6a09"/>
            </a:solidFill>
            <a:round/>
          </a:ln>
        </p:spPr>
      </p:sp>
      <p:sp>
        <p:nvSpPr>
          <p:cNvPr id="351" name="Line 21"/>
          <p:cNvSpPr/>
          <p:nvPr/>
        </p:nvSpPr>
        <p:spPr>
          <a:xfrm flipH="1">
            <a:off x="4428000" y="4286880"/>
            <a:ext cx="1800" cy="285840"/>
          </a:xfrm>
          <a:prstGeom prst="line">
            <a:avLst/>
          </a:prstGeom>
          <a:ln w="28440">
            <a:solidFill>
              <a:srgbClr val="ff6a09"/>
            </a:solidFill>
            <a:round/>
          </a:ln>
        </p:spPr>
      </p:sp>
      <p:sp>
        <p:nvSpPr>
          <p:cNvPr id="352" name="Line 22"/>
          <p:cNvSpPr/>
          <p:nvPr/>
        </p:nvSpPr>
        <p:spPr>
          <a:xfrm>
            <a:off x="5214600" y="4286160"/>
            <a:ext cx="1000440" cy="1440"/>
          </a:xfrm>
          <a:prstGeom prst="line">
            <a:avLst/>
          </a:prstGeom>
          <a:ln w="28440">
            <a:solidFill>
              <a:srgbClr val="ff6a09"/>
            </a:solidFill>
            <a:round/>
          </a:ln>
        </p:spPr>
      </p:sp>
      <p:sp>
        <p:nvSpPr>
          <p:cNvPr id="353" name="Line 23"/>
          <p:cNvSpPr/>
          <p:nvPr/>
        </p:nvSpPr>
        <p:spPr>
          <a:xfrm flipH="1">
            <a:off x="6213960" y="4286880"/>
            <a:ext cx="1800" cy="285840"/>
          </a:xfrm>
          <a:prstGeom prst="line">
            <a:avLst/>
          </a:prstGeom>
          <a:ln w="28440">
            <a:solidFill>
              <a:srgbClr val="ff6a09"/>
            </a:solidFill>
            <a:round/>
          </a:ln>
        </p:spPr>
      </p:sp>
      <p:sp>
        <p:nvSpPr>
          <p:cNvPr id="354" name="Line 24"/>
          <p:cNvSpPr/>
          <p:nvPr/>
        </p:nvSpPr>
        <p:spPr>
          <a:xfrm flipH="1">
            <a:off x="1749240" y="5144040"/>
            <a:ext cx="1440" cy="357120"/>
          </a:xfrm>
          <a:prstGeom prst="line">
            <a:avLst/>
          </a:prstGeom>
          <a:ln w="28440">
            <a:solidFill>
              <a:srgbClr val="ff6a09"/>
            </a:solidFill>
            <a:round/>
          </a:ln>
        </p:spPr>
      </p:sp>
      <p:sp>
        <p:nvSpPr>
          <p:cNvPr id="355" name="Line 25"/>
          <p:cNvSpPr/>
          <p:nvPr/>
        </p:nvSpPr>
        <p:spPr>
          <a:xfrm flipH="1">
            <a:off x="6535440" y="5144040"/>
            <a:ext cx="1800" cy="357120"/>
          </a:xfrm>
          <a:prstGeom prst="line">
            <a:avLst/>
          </a:prstGeom>
          <a:ln w="28440">
            <a:solidFill>
              <a:srgbClr val="ff6a09"/>
            </a:solidFill>
            <a:round/>
          </a:ln>
        </p:spPr>
      </p:sp>
    </p:spTree>
  </p:cSld>
  <p:timing>
    <p:tnLst>
      <p:par>
        <p:cTn id="143" dur="indefinite" restart="never" nodeType="tmRoot">
          <p:childTnLst>
            <p:seq>
              <p:cTn id="144" nodeType="mainSeq"/>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6"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Sélectionner des objets</a:t>
            </a:r>
            <a:endParaRPr/>
          </a:p>
        </p:txBody>
      </p:sp>
      <p:sp>
        <p:nvSpPr>
          <p:cNvPr id="357" name="CustomShape 2"/>
          <p:cNvSpPr/>
          <p:nvPr/>
        </p:nvSpPr>
        <p:spPr>
          <a:xfrm>
            <a:off x="146160" y="6210360"/>
            <a:ext cx="679680" cy="455760"/>
          </a:xfrm>
          <a:prstGeom prst="rect">
            <a:avLst/>
          </a:prstGeom>
          <a:noFill/>
          <a:ln>
            <a:noFill/>
          </a:ln>
        </p:spPr>
        <p:txBody>
          <a:bodyPr lIns="90000" rIns="90000" tIns="45000" bIns="45000" anchor="ctr"/>
          <a:p>
            <a:pPr algn="ctr">
              <a:lnSpc>
                <a:spcPct val="100000"/>
              </a:lnSpc>
            </a:pPr>
            <a:fld id="{8B294473-7F50-4409-B772-63BBA95D24FB}" type="slidenum">
              <a:rPr b="1" lang="fr-FR" sz="1400">
                <a:solidFill>
                  <a:srgbClr val="000000"/>
                </a:solidFill>
                <a:latin typeface="Trebuchet MS"/>
              </a:rPr>
              <a:t>&lt;numéro&gt;</a:t>
            </a:fld>
            <a:endParaRPr/>
          </a:p>
        </p:txBody>
      </p:sp>
      <p:sp>
        <p:nvSpPr>
          <p:cNvPr id="358" name="CustomShape 3"/>
          <p:cNvSpPr/>
          <p:nvPr/>
        </p:nvSpPr>
        <p:spPr>
          <a:xfrm>
            <a:off x="1404000" y="1425600"/>
            <a:ext cx="7198560" cy="4523760"/>
          </a:xfrm>
          <a:prstGeom prst="rect">
            <a:avLst/>
          </a:prstGeom>
          <a:noFill/>
          <a:ln>
            <a:noFill/>
          </a:ln>
        </p:spPr>
        <p:txBody>
          <a:bodyPr lIns="90000" rIns="90000" tIns="45000" bIns="45000"/>
          <a:p>
            <a:r>
              <a:rPr lang="fr-FR" sz="2100">
                <a:solidFill>
                  <a:srgbClr val="000000"/>
                </a:solidFill>
                <a:latin typeface="Trebuchet MS"/>
              </a:rPr>
              <a:t>Deux méthodes permettent de sélectionner directement des objets sans explorer le DOM manuellement : </a:t>
            </a:r>
            <a:endParaRPr/>
          </a:p>
          <a:p>
            <a:pPr>
              <a:lnSpc>
                <a:spcPct val="100000"/>
              </a:lnSpc>
            </a:pPr>
            <a:endParaRPr/>
          </a:p>
          <a:p>
            <a:pPr lvl="1">
              <a:lnSpc>
                <a:spcPct val="100000"/>
              </a:lnSpc>
              <a:buFont typeface="Arial"/>
              <a:buChar char="•"/>
            </a:pPr>
            <a:r>
              <a:rPr lang="fr-FR" sz="2100">
                <a:solidFill>
                  <a:srgbClr val="000000"/>
                </a:solidFill>
                <a:latin typeface="Trebuchet MS"/>
              </a:rPr>
              <a:t>document.getElementById("id");</a:t>
            </a:r>
            <a:endParaRPr/>
          </a:p>
          <a:p>
            <a:pPr lvl="2">
              <a:lnSpc>
                <a:spcPct val="100000"/>
              </a:lnSpc>
              <a:buSzPct val="25000"/>
              <a:buFont typeface="Arial"/>
              <a:buChar char="•"/>
            </a:pPr>
            <a:r>
              <a:rPr lang="fr-FR" sz="1600">
                <a:solidFill>
                  <a:srgbClr val="000000"/>
                </a:solidFill>
                <a:latin typeface="Trebuchet MS"/>
              </a:rPr>
              <a:t>Renvoie l’élément de la page dont l’id est placé en paramètre</a:t>
            </a:r>
            <a:endParaRPr/>
          </a:p>
          <a:p>
            <a:pPr>
              <a:lnSpc>
                <a:spcPct val="100000"/>
              </a:lnSpc>
            </a:pPr>
            <a:endParaRPr/>
          </a:p>
          <a:p>
            <a:pPr lvl="1">
              <a:lnSpc>
                <a:spcPct val="100000"/>
              </a:lnSpc>
              <a:buFont typeface="Arial"/>
              <a:buChar char="•"/>
            </a:pPr>
            <a:r>
              <a:rPr lang="fr-FR" sz="1600">
                <a:solidFill>
                  <a:srgbClr val="000000"/>
                </a:solidFill>
                <a:latin typeface="Trebuchet MS"/>
              </a:rPr>
              <a:t>document.getElementsByTagName("balise");</a:t>
            </a:r>
            <a:endParaRPr/>
          </a:p>
          <a:p>
            <a:pPr lvl="2">
              <a:lnSpc>
                <a:spcPct val="100000"/>
              </a:lnSpc>
              <a:buSzPct val="25000"/>
              <a:buFont typeface="Arial"/>
              <a:buChar char="•"/>
            </a:pPr>
            <a:r>
              <a:rPr lang="fr-FR" sz="1600">
                <a:solidFill>
                  <a:srgbClr val="000000"/>
                </a:solidFill>
                <a:latin typeface="Trebuchet MS"/>
              </a:rPr>
              <a:t>Renvoie un tableau qui contient tous les éléments de la page qui correspondent au type de balises placé en paramètre.</a:t>
            </a:r>
            <a:endParaRPr/>
          </a:p>
        </p:txBody>
      </p:sp>
    </p:spTree>
  </p:cSld>
  <p:timing>
    <p:tnLst>
      <p:par>
        <p:cTn id="145" dur="indefinite" restart="never" nodeType="tmRoot">
          <p:childTnLst>
            <p:seq>
              <p:cTn id="146" nodeType="mainSeq"/>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9"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API des élements</a:t>
            </a:r>
            <a:endParaRPr/>
          </a:p>
        </p:txBody>
      </p:sp>
      <p:sp>
        <p:nvSpPr>
          <p:cNvPr id="360" name="CustomShape 2"/>
          <p:cNvSpPr/>
          <p:nvPr/>
        </p:nvSpPr>
        <p:spPr>
          <a:xfrm>
            <a:off x="146160" y="6210360"/>
            <a:ext cx="607680" cy="455760"/>
          </a:xfrm>
          <a:prstGeom prst="rect">
            <a:avLst/>
          </a:prstGeom>
          <a:noFill/>
          <a:ln>
            <a:noFill/>
          </a:ln>
        </p:spPr>
        <p:txBody>
          <a:bodyPr lIns="90000" rIns="90000" tIns="45000" bIns="45000" anchor="ctr"/>
          <a:p>
            <a:pPr algn="ctr">
              <a:lnSpc>
                <a:spcPct val="100000"/>
              </a:lnSpc>
            </a:pPr>
            <a:fld id="{C0121782-C42A-43D3-AFEF-1294B65C6AC1}" type="slidenum">
              <a:rPr b="1" lang="fr-FR" sz="1400">
                <a:solidFill>
                  <a:srgbClr val="000000"/>
                </a:solidFill>
                <a:latin typeface="Trebuchet MS"/>
              </a:rPr>
              <a:t>&lt;numéro&gt;</a:t>
            </a:fld>
            <a:endParaRPr/>
          </a:p>
        </p:txBody>
      </p:sp>
      <p:sp>
        <p:nvSpPr>
          <p:cNvPr id="361"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innerHTML pour accéder au contenu d’un élément</a:t>
            </a:r>
            <a:endParaRPr/>
          </a:p>
          <a:p>
            <a:pPr>
              <a:lnSpc>
                <a:spcPct val="100000"/>
              </a:lnSpc>
              <a:buSzPct val="25000"/>
              <a:buFont typeface="Arial"/>
              <a:buChar char="•"/>
            </a:pPr>
            <a:r>
              <a:rPr lang="fr-FR" sz="2100">
                <a:solidFill>
                  <a:srgbClr val="000000"/>
                </a:solidFill>
                <a:latin typeface="Trebuchet MS"/>
              </a:rPr>
              <a:t>Id, style, … pour les propriétés classiques</a:t>
            </a:r>
            <a:endParaRPr/>
          </a:p>
          <a:p>
            <a:pPr>
              <a:lnSpc>
                <a:spcPct val="100000"/>
              </a:lnSpc>
              <a:buSzPct val="25000"/>
              <a:buFont typeface="Arial"/>
              <a:buChar char="•"/>
            </a:pPr>
            <a:r>
              <a:rPr lang="fr-FR" sz="2100">
                <a:solidFill>
                  <a:srgbClr val="000000"/>
                </a:solidFill>
                <a:latin typeface="Trebuchet MS"/>
              </a:rPr>
              <a:t>Explorations des éléments</a:t>
            </a:r>
            <a:endParaRPr/>
          </a:p>
          <a:p>
            <a:pPr lvl="1">
              <a:lnSpc>
                <a:spcPct val="100000"/>
              </a:lnSpc>
              <a:buFont typeface="Arial"/>
              <a:buChar char="•"/>
            </a:pPr>
            <a:r>
              <a:rPr lang="fr-FR" sz="2100">
                <a:solidFill>
                  <a:srgbClr val="000000"/>
                </a:solidFill>
                <a:latin typeface="Trebuchet MS"/>
              </a:rPr>
              <a:t>firstChild, lastChild</a:t>
            </a:r>
            <a:endParaRPr/>
          </a:p>
          <a:p>
            <a:pPr lvl="1">
              <a:lnSpc>
                <a:spcPct val="100000"/>
              </a:lnSpc>
              <a:buFont typeface="Arial"/>
              <a:buChar char="•"/>
            </a:pPr>
            <a:r>
              <a:rPr lang="fr-FR" sz="2100">
                <a:solidFill>
                  <a:srgbClr val="000000"/>
                </a:solidFill>
                <a:latin typeface="Trebuchet MS"/>
              </a:rPr>
              <a:t>nextSibling, previousSibling   </a:t>
            </a:r>
            <a:endParaRPr/>
          </a:p>
          <a:p>
            <a:pPr lvl="1">
              <a:lnSpc>
                <a:spcPct val="100000"/>
              </a:lnSpc>
              <a:buFont typeface="Arial"/>
              <a:buChar char="•"/>
            </a:pPr>
            <a:r>
              <a:rPr lang="fr-FR" sz="2100">
                <a:solidFill>
                  <a:srgbClr val="000000"/>
                </a:solidFill>
                <a:latin typeface="Trebuchet MS"/>
              </a:rPr>
              <a:t>parentNode</a:t>
            </a:r>
            <a:endParaRPr/>
          </a:p>
          <a:p>
            <a:pPr>
              <a:lnSpc>
                <a:spcPct val="100000"/>
              </a:lnSpc>
              <a:buSzPct val="25000"/>
              <a:buFont typeface="Arial"/>
              <a:buChar char="•"/>
            </a:pPr>
            <a:r>
              <a:rPr lang="fr-FR" sz="2100">
                <a:solidFill>
                  <a:srgbClr val="000000"/>
                </a:solidFill>
                <a:latin typeface="Trebuchet MS"/>
              </a:rPr>
              <a:t>Création d’éléments</a:t>
            </a:r>
            <a:endParaRPr/>
          </a:p>
          <a:p>
            <a:pPr lvl="1">
              <a:lnSpc>
                <a:spcPct val="100000"/>
              </a:lnSpc>
              <a:buFont typeface="Arial"/>
              <a:buChar char="•"/>
            </a:pPr>
            <a:r>
              <a:rPr lang="fr-FR" sz="2100">
                <a:solidFill>
                  <a:srgbClr val="000000"/>
                </a:solidFill>
                <a:latin typeface="Trebuchet MS"/>
              </a:rPr>
              <a:t>createElement</a:t>
            </a:r>
            <a:endParaRPr/>
          </a:p>
          <a:p>
            <a:pPr lvl="1">
              <a:lnSpc>
                <a:spcPct val="100000"/>
              </a:lnSpc>
              <a:buFont typeface="Arial"/>
              <a:buChar char="•"/>
            </a:pPr>
            <a:r>
              <a:rPr lang="fr-FR" sz="2100">
                <a:solidFill>
                  <a:srgbClr val="000000"/>
                </a:solidFill>
                <a:latin typeface="Trebuchet MS"/>
              </a:rPr>
              <a:t>createTextNode, appendChild </a:t>
            </a:r>
            <a:endParaRPr/>
          </a:p>
          <a:p>
            <a:pPr lvl="1">
              <a:lnSpc>
                <a:spcPct val="100000"/>
              </a:lnSpc>
              <a:buFont typeface="Arial"/>
              <a:buChar char="•"/>
            </a:pPr>
            <a:r>
              <a:rPr lang="fr-FR" sz="2100">
                <a:solidFill>
                  <a:srgbClr val="000000"/>
                </a:solidFill>
                <a:latin typeface="Trebuchet MS"/>
              </a:rPr>
              <a:t>removeChild </a:t>
            </a:r>
            <a:endParaRPr/>
          </a:p>
        </p:txBody>
      </p:sp>
    </p:spTree>
  </p:cSld>
  <p:timing>
    <p:tnLst>
      <p:par>
        <p:cTn id="147" dur="indefinite" restart="never" nodeType="tmRoot">
          <p:childTnLst>
            <p:seq>
              <p:cTn id="148" nodeType="mainSeq"/>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2"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Exemple</a:t>
            </a:r>
            <a:endParaRPr/>
          </a:p>
        </p:txBody>
      </p:sp>
      <p:sp>
        <p:nvSpPr>
          <p:cNvPr id="363" name="CustomShape 2"/>
          <p:cNvSpPr/>
          <p:nvPr/>
        </p:nvSpPr>
        <p:spPr>
          <a:xfrm>
            <a:off x="1404000" y="1425600"/>
            <a:ext cx="7198560" cy="4523760"/>
          </a:xfrm>
          <a:prstGeom prst="rect">
            <a:avLst/>
          </a:prstGeom>
          <a:noFill/>
          <a:ln>
            <a:noFill/>
          </a:ln>
        </p:spPr>
      </p:sp>
      <p:sp>
        <p:nvSpPr>
          <p:cNvPr id="364" name="CustomShape 3"/>
          <p:cNvSpPr/>
          <p:nvPr/>
        </p:nvSpPr>
        <p:spPr>
          <a:xfrm>
            <a:off x="396000" y="6310800"/>
            <a:ext cx="608040" cy="519840"/>
          </a:xfrm>
          <a:prstGeom prst="rect">
            <a:avLst/>
          </a:prstGeom>
          <a:noFill/>
          <a:ln>
            <a:noFill/>
          </a:ln>
        </p:spPr>
        <p:txBody>
          <a:bodyPr lIns="90000" rIns="90000" tIns="45000" bIns="45000" anchor="ctr"/>
          <a:p>
            <a:pPr algn="ctr">
              <a:lnSpc>
                <a:spcPct val="100000"/>
              </a:lnSpc>
            </a:pPr>
            <a:fld id="{D097316B-E137-463E-A651-90908E1DF237}" type="slidenum">
              <a:rPr b="1" lang="fr-FR" sz="1400">
                <a:solidFill>
                  <a:srgbClr val="000000"/>
                </a:solidFill>
                <a:latin typeface="Trebuchet MS"/>
              </a:rPr>
              <a:t>&lt;numéro&gt;</a:t>
            </a:fld>
            <a:endParaRPr/>
          </a:p>
        </p:txBody>
      </p:sp>
      <p:sp>
        <p:nvSpPr>
          <p:cNvPr id="365" name="CustomShape 4"/>
          <p:cNvSpPr/>
          <p:nvPr/>
        </p:nvSpPr>
        <p:spPr>
          <a:xfrm>
            <a:off x="500040" y="2571840"/>
            <a:ext cx="7428240" cy="2713320"/>
          </a:xfrm>
          <a:prstGeom prst="rect">
            <a:avLst/>
          </a:prstGeom>
          <a:solidFill>
            <a:srgbClr val="aebad5"/>
          </a:solidFill>
          <a:ln w="25560">
            <a:solidFill>
              <a:srgbClr val="80899d"/>
            </a:solidFill>
            <a:round/>
          </a:ln>
        </p:spPr>
        <p:txBody>
          <a:bodyPr lIns="90000" rIns="90000" tIns="45000" bIns="45000"/>
          <a:p>
            <a:pPr>
              <a:lnSpc>
                <a:spcPct val="115000"/>
              </a:lnSpc>
            </a:pPr>
            <a:r>
              <a:rPr lang="fr-FR" sz="1600">
                <a:solidFill>
                  <a:srgbClr val="000000"/>
                </a:solidFill>
                <a:latin typeface="Courier New"/>
                <a:ea typeface="Calibri"/>
              </a:rPr>
              <a:t>&lt;</a:t>
            </a:r>
            <a:r>
              <a:rPr b="1" lang="fr-FR" sz="1600">
                <a:solidFill>
                  <a:srgbClr val="000000"/>
                </a:solidFill>
                <a:latin typeface="Courier New"/>
                <a:ea typeface="Calibri"/>
              </a:rPr>
              <a:t>p</a:t>
            </a:r>
            <a:r>
              <a:rPr lang="fr-FR" sz="1600">
                <a:solidFill>
                  <a:srgbClr val="ffffff"/>
                </a:solidFill>
                <a:latin typeface="Courier New"/>
                <a:ea typeface="Calibri"/>
              </a:rPr>
              <a:t> </a:t>
            </a:r>
            <a:r>
              <a:rPr i="1" lang="fr-FR" sz="1600">
                <a:solidFill>
                  <a:srgbClr val="3366cc"/>
                </a:solidFill>
                <a:latin typeface="Courier New"/>
                <a:ea typeface="Calibri"/>
              </a:rPr>
              <a:t>id</a:t>
            </a:r>
            <a:r>
              <a:rPr lang="fr-FR" sz="1600">
                <a:solidFill>
                  <a:srgbClr val="000000"/>
                </a:solidFill>
                <a:latin typeface="Courier New"/>
                <a:ea typeface="Calibri"/>
              </a:rPr>
              <a:t>=</a:t>
            </a:r>
            <a:r>
              <a:rPr lang="fr-FR" sz="1600">
                <a:solidFill>
                  <a:srgbClr val="009933"/>
                </a:solidFill>
                <a:latin typeface="Courier New"/>
                <a:ea typeface="Calibri"/>
              </a:rPr>
              <a:t>"para"</a:t>
            </a:r>
            <a:r>
              <a:rPr lang="fr-FR" sz="1600">
                <a:solidFill>
                  <a:srgbClr val="000000"/>
                </a:solidFill>
                <a:latin typeface="Courier New"/>
                <a:ea typeface="Calibri"/>
              </a:rPr>
              <a:t>&gt;</a:t>
            </a:r>
            <a:r>
              <a:rPr lang="fr-FR" sz="1600" u="sng">
                <a:solidFill>
                  <a:srgbClr val="000000"/>
                </a:solidFill>
                <a:latin typeface="Courier New"/>
                <a:ea typeface="Calibri"/>
              </a:rPr>
              <a:t>Ceci</a:t>
            </a:r>
            <a:r>
              <a:rPr lang="fr-FR" sz="1600">
                <a:solidFill>
                  <a:srgbClr val="000000"/>
                </a:solidFill>
                <a:latin typeface="Courier New"/>
                <a:ea typeface="Calibri"/>
              </a:rPr>
              <a:t> </a:t>
            </a:r>
            <a:r>
              <a:rPr lang="fr-FR" sz="1600" u="sng">
                <a:solidFill>
                  <a:srgbClr val="000000"/>
                </a:solidFill>
                <a:latin typeface="Courier New"/>
                <a:ea typeface="Calibri"/>
              </a:rPr>
              <a:t>est</a:t>
            </a:r>
            <a:r>
              <a:rPr lang="fr-FR" sz="1600">
                <a:solidFill>
                  <a:srgbClr val="000000"/>
                </a:solidFill>
                <a:latin typeface="Courier New"/>
                <a:ea typeface="Calibri"/>
              </a:rPr>
              <a:t> </a:t>
            </a:r>
            <a:r>
              <a:rPr lang="fr-FR" sz="1600" u="sng">
                <a:solidFill>
                  <a:srgbClr val="000000"/>
                </a:solidFill>
                <a:latin typeface="Courier New"/>
                <a:ea typeface="Calibri"/>
              </a:rPr>
              <a:t>un</a:t>
            </a:r>
            <a:r>
              <a:rPr lang="fr-FR" sz="1600">
                <a:solidFill>
                  <a:srgbClr val="000000"/>
                </a:solidFill>
                <a:latin typeface="Courier New"/>
                <a:ea typeface="Calibri"/>
              </a:rPr>
              <a:t> </a:t>
            </a:r>
            <a:r>
              <a:rPr lang="fr-FR" sz="1600" u="sng">
                <a:solidFill>
                  <a:srgbClr val="000000"/>
                </a:solidFill>
                <a:latin typeface="Courier New"/>
                <a:ea typeface="Calibri"/>
              </a:rPr>
              <a:t>paragraphe</a:t>
            </a:r>
            <a:r>
              <a:rPr lang="fr-FR" sz="1600">
                <a:solidFill>
                  <a:srgbClr val="000000"/>
                </a:solidFill>
                <a:latin typeface="Courier New"/>
                <a:ea typeface="Calibri"/>
              </a:rPr>
              <a:t>&lt;/</a:t>
            </a:r>
            <a:r>
              <a:rPr b="1" lang="fr-FR" sz="1600">
                <a:solidFill>
                  <a:srgbClr val="000000"/>
                </a:solidFill>
                <a:latin typeface="Courier New"/>
                <a:ea typeface="Calibri"/>
              </a:rPr>
              <a:t>p</a:t>
            </a:r>
            <a:r>
              <a:rPr lang="fr-FR" sz="1600">
                <a:solidFill>
                  <a:srgbClr val="000000"/>
                </a:solidFill>
                <a:latin typeface="Courier New"/>
                <a:ea typeface="Calibri"/>
              </a:rPr>
              <a:t>&gt;</a:t>
            </a:r>
            <a:endParaRPr/>
          </a:p>
          <a:p>
            <a:pPr>
              <a:lnSpc>
                <a:spcPct val="115000"/>
              </a:lnSpc>
            </a:pPr>
            <a:r>
              <a:rPr lang="fr-FR" sz="1600">
                <a:solidFill>
                  <a:srgbClr val="000000"/>
                </a:solidFill>
                <a:latin typeface="Courier New"/>
                <a:ea typeface="Calibri"/>
              </a:rPr>
              <a:t>&lt;</a:t>
            </a:r>
            <a:r>
              <a:rPr b="1" lang="fr-FR" sz="1600">
                <a:solidFill>
                  <a:srgbClr val="000000"/>
                </a:solidFill>
                <a:latin typeface="Courier New"/>
                <a:ea typeface="Calibri"/>
              </a:rPr>
              <a:t>p</a:t>
            </a:r>
            <a:r>
              <a:rPr lang="fr-FR" sz="1600">
                <a:solidFill>
                  <a:srgbClr val="000000"/>
                </a:solidFill>
                <a:latin typeface="Courier New"/>
                <a:ea typeface="Calibri"/>
              </a:rPr>
              <a:t>&gt;</a:t>
            </a:r>
            <a:r>
              <a:rPr lang="fr-FR" sz="1600" u="sng">
                <a:solidFill>
                  <a:srgbClr val="000000"/>
                </a:solidFill>
                <a:latin typeface="Courier New"/>
                <a:ea typeface="Calibri"/>
              </a:rPr>
              <a:t>Ceci</a:t>
            </a:r>
            <a:r>
              <a:rPr lang="fr-FR" sz="1600">
                <a:solidFill>
                  <a:srgbClr val="000000"/>
                </a:solidFill>
                <a:latin typeface="Courier New"/>
                <a:ea typeface="Calibri"/>
              </a:rPr>
              <a:t> </a:t>
            </a:r>
            <a:r>
              <a:rPr lang="fr-FR" sz="1600" u="sng">
                <a:solidFill>
                  <a:srgbClr val="000000"/>
                </a:solidFill>
                <a:latin typeface="Courier New"/>
                <a:ea typeface="Calibri"/>
              </a:rPr>
              <a:t>est</a:t>
            </a:r>
            <a:r>
              <a:rPr lang="fr-FR" sz="1600">
                <a:solidFill>
                  <a:srgbClr val="000000"/>
                </a:solidFill>
                <a:latin typeface="Courier New"/>
                <a:ea typeface="Calibri"/>
              </a:rPr>
              <a:t> </a:t>
            </a:r>
            <a:r>
              <a:rPr lang="fr-FR" sz="1600" u="sng">
                <a:solidFill>
                  <a:srgbClr val="000000"/>
                </a:solidFill>
                <a:latin typeface="Courier New"/>
                <a:ea typeface="Calibri"/>
              </a:rPr>
              <a:t>un</a:t>
            </a:r>
            <a:r>
              <a:rPr lang="fr-FR" sz="1600">
                <a:solidFill>
                  <a:srgbClr val="000000"/>
                </a:solidFill>
                <a:latin typeface="Courier New"/>
                <a:ea typeface="Calibri"/>
              </a:rPr>
              <a:t> </a:t>
            </a:r>
            <a:r>
              <a:rPr lang="fr-FR" sz="1600" u="sng">
                <a:solidFill>
                  <a:srgbClr val="000000"/>
                </a:solidFill>
                <a:latin typeface="Courier New"/>
                <a:ea typeface="Calibri"/>
              </a:rPr>
              <a:t>autre</a:t>
            </a:r>
            <a:r>
              <a:rPr lang="fr-FR" sz="1600">
                <a:solidFill>
                  <a:srgbClr val="000000"/>
                </a:solidFill>
                <a:latin typeface="Courier New"/>
                <a:ea typeface="Calibri"/>
              </a:rPr>
              <a:t> </a:t>
            </a:r>
            <a:r>
              <a:rPr lang="fr-FR" sz="1600" u="sng">
                <a:solidFill>
                  <a:srgbClr val="000000"/>
                </a:solidFill>
                <a:latin typeface="Courier New"/>
                <a:ea typeface="Calibri"/>
              </a:rPr>
              <a:t>paragraphe</a:t>
            </a:r>
            <a:r>
              <a:rPr lang="fr-FR" sz="1600">
                <a:solidFill>
                  <a:srgbClr val="000000"/>
                </a:solidFill>
                <a:latin typeface="Courier New"/>
                <a:ea typeface="Calibri"/>
              </a:rPr>
              <a:t>&lt;/</a:t>
            </a:r>
            <a:r>
              <a:rPr b="1" lang="fr-FR" sz="1600">
                <a:solidFill>
                  <a:srgbClr val="000000"/>
                </a:solidFill>
                <a:latin typeface="Courier New"/>
                <a:ea typeface="Calibri"/>
              </a:rPr>
              <a:t>p</a:t>
            </a:r>
            <a:r>
              <a:rPr lang="fr-FR" sz="1600">
                <a:solidFill>
                  <a:srgbClr val="000000"/>
                </a:solidFill>
                <a:latin typeface="Courier New"/>
                <a:ea typeface="Calibri"/>
              </a:rPr>
              <a:t>&gt;</a:t>
            </a:r>
            <a:endParaRPr/>
          </a:p>
          <a:p>
            <a:pPr>
              <a:lnSpc>
                <a:spcPct val="115000"/>
              </a:lnSpc>
            </a:pPr>
            <a:r>
              <a:rPr lang="fr-FR" sz="1600">
                <a:solidFill>
                  <a:srgbClr val="000000"/>
                </a:solidFill>
                <a:latin typeface="Courier New"/>
                <a:ea typeface="Calibri"/>
              </a:rPr>
              <a:t>&lt;</a:t>
            </a:r>
            <a:r>
              <a:rPr b="1" lang="fr-FR" sz="1600">
                <a:solidFill>
                  <a:srgbClr val="000000"/>
                </a:solidFill>
                <a:latin typeface="Courier New"/>
                <a:ea typeface="Calibri"/>
              </a:rPr>
              <a:t>script</a:t>
            </a:r>
            <a:r>
              <a:rPr lang="fr-FR" sz="1600">
                <a:solidFill>
                  <a:srgbClr val="000000"/>
                </a:solidFill>
                <a:latin typeface="Courier New"/>
                <a:ea typeface="Calibri"/>
              </a:rPr>
              <a:t>&gt;</a:t>
            </a:r>
            <a:endParaRPr/>
          </a:p>
          <a:p>
            <a:pPr>
              <a:lnSpc>
                <a:spcPct val="115000"/>
              </a:lnSpc>
            </a:pPr>
            <a:r>
              <a:rPr lang="fr-FR" sz="1600">
                <a:solidFill>
                  <a:srgbClr val="000000"/>
                </a:solidFill>
                <a:latin typeface="Courier New"/>
                <a:ea typeface="Calibri"/>
              </a:rPr>
              <a:t>	</a:t>
            </a:r>
            <a:r>
              <a:rPr lang="fr-FR" sz="1600">
                <a:solidFill>
                  <a:srgbClr val="0000ff"/>
                </a:solidFill>
                <a:latin typeface="Courier New"/>
                <a:ea typeface="Calibri"/>
              </a:rPr>
              <a:t>var</a:t>
            </a:r>
            <a:r>
              <a:rPr lang="fr-FR" sz="1600">
                <a:solidFill>
                  <a:srgbClr val="000000"/>
                </a:solidFill>
                <a:latin typeface="Courier New"/>
                <a:ea typeface="Calibri"/>
              </a:rPr>
              <a:t> monPara = document.getElementById(</a:t>
            </a:r>
            <a:r>
              <a:rPr lang="fr-FR" sz="1600">
                <a:solidFill>
                  <a:srgbClr val="009933"/>
                </a:solidFill>
                <a:latin typeface="Courier New"/>
                <a:ea typeface="Calibri"/>
              </a:rPr>
              <a:t>"para"</a:t>
            </a:r>
            <a:r>
              <a:rPr lang="fr-FR" sz="1600">
                <a:solidFill>
                  <a:srgbClr val="000000"/>
                </a:solidFill>
                <a:latin typeface="Courier New"/>
                <a:ea typeface="Calibri"/>
              </a:rPr>
              <a:t>);</a:t>
            </a:r>
            <a:endParaRPr/>
          </a:p>
          <a:p>
            <a:pPr>
              <a:lnSpc>
                <a:spcPct val="115000"/>
              </a:lnSpc>
            </a:pPr>
            <a:r>
              <a:rPr lang="fr-FR" sz="1600">
                <a:solidFill>
                  <a:srgbClr val="000000"/>
                </a:solidFill>
                <a:latin typeface="Courier New"/>
                <a:ea typeface="Calibri"/>
              </a:rPr>
              <a:t>	</a:t>
            </a:r>
            <a:r>
              <a:rPr lang="fr-FR" sz="1600">
                <a:solidFill>
                  <a:srgbClr val="000000"/>
                </a:solidFill>
                <a:latin typeface="Courier New"/>
                <a:ea typeface="Calibri"/>
              </a:rPr>
              <a:t>console.log(monPara.value);</a:t>
            </a:r>
            <a:endParaRPr/>
          </a:p>
          <a:p>
            <a:pPr>
              <a:lnSpc>
                <a:spcPct val="115000"/>
              </a:lnSpc>
            </a:pPr>
            <a:r>
              <a:rPr lang="fr-FR" sz="1600">
                <a:solidFill>
                  <a:srgbClr val="000000"/>
                </a:solidFill>
                <a:latin typeface="Courier New"/>
                <a:ea typeface="Calibri"/>
              </a:rPr>
              <a:t>	</a:t>
            </a:r>
            <a:r>
              <a:rPr lang="fr-FR" sz="1600">
                <a:solidFill>
                  <a:srgbClr val="0000ff"/>
                </a:solidFill>
                <a:latin typeface="Courier New"/>
                <a:ea typeface="Calibri"/>
              </a:rPr>
              <a:t>var</a:t>
            </a:r>
            <a:r>
              <a:rPr lang="fr-FR" sz="1600">
                <a:solidFill>
                  <a:srgbClr val="000000"/>
                </a:solidFill>
                <a:latin typeface="Courier New"/>
                <a:ea typeface="Calibri"/>
              </a:rPr>
              <a:t> mesParas = document.getElementsByTagName(</a:t>
            </a:r>
            <a:r>
              <a:rPr lang="fr-FR" sz="1600">
                <a:solidFill>
                  <a:srgbClr val="009933"/>
                </a:solidFill>
                <a:latin typeface="Courier New"/>
                <a:ea typeface="Calibri"/>
              </a:rPr>
              <a:t>"p"</a:t>
            </a:r>
            <a:r>
              <a:rPr lang="fr-FR" sz="1600">
                <a:solidFill>
                  <a:srgbClr val="000000"/>
                </a:solidFill>
                <a:latin typeface="Courier New"/>
                <a:ea typeface="Calibri"/>
              </a:rPr>
              <a:t>);</a:t>
            </a:r>
            <a:endParaRPr/>
          </a:p>
          <a:p>
            <a:pPr>
              <a:lnSpc>
                <a:spcPct val="115000"/>
              </a:lnSpc>
            </a:pPr>
            <a:r>
              <a:rPr lang="fr-FR" sz="1600">
                <a:solidFill>
                  <a:srgbClr val="000000"/>
                </a:solidFill>
                <a:latin typeface="Courier New"/>
                <a:ea typeface="Calibri"/>
              </a:rPr>
              <a:t>	</a:t>
            </a:r>
            <a:r>
              <a:rPr lang="fr-FR" sz="1600">
                <a:solidFill>
                  <a:srgbClr val="000000"/>
                </a:solidFill>
                <a:latin typeface="Courier New"/>
                <a:ea typeface="Calibri"/>
              </a:rPr>
              <a:t>console.log(mesParas);</a:t>
            </a:r>
            <a:r>
              <a:rPr lang="fr-FR" sz="1600">
                <a:solidFill>
                  <a:srgbClr val="000000"/>
                </a:solidFill>
                <a:latin typeface="Courier New"/>
                <a:ea typeface="Calibri"/>
              </a:rPr>
              <a:t>	</a:t>
            </a:r>
            <a:endParaRPr/>
          </a:p>
          <a:p>
            <a:pPr>
              <a:lnSpc>
                <a:spcPct val="115000"/>
              </a:lnSpc>
            </a:pPr>
            <a:r>
              <a:rPr lang="fr-FR" sz="1600">
                <a:solidFill>
                  <a:srgbClr val="000000"/>
                </a:solidFill>
                <a:latin typeface="Courier New"/>
                <a:ea typeface="Calibri"/>
              </a:rPr>
              <a:t>&lt;/</a:t>
            </a:r>
            <a:r>
              <a:rPr b="1" lang="fr-FR" sz="1600">
                <a:solidFill>
                  <a:srgbClr val="000000"/>
                </a:solidFill>
                <a:latin typeface="Courier New"/>
                <a:ea typeface="Calibri"/>
              </a:rPr>
              <a:t>script</a:t>
            </a:r>
            <a:r>
              <a:rPr lang="fr-FR" sz="1600">
                <a:solidFill>
                  <a:srgbClr val="000000"/>
                </a:solidFill>
                <a:latin typeface="Courier New"/>
                <a:ea typeface="Calibri"/>
              </a:rPr>
              <a:t>&gt;</a:t>
            </a:r>
            <a:endParaRPr/>
          </a:p>
          <a:p>
            <a:pPr>
              <a:lnSpc>
                <a:spcPct val="100000"/>
              </a:lnSpc>
            </a:pPr>
            <a:endParaRPr/>
          </a:p>
        </p:txBody>
      </p:sp>
    </p:spTree>
  </p:cSld>
  <p:timing>
    <p:tnLst>
      <p:par>
        <p:cTn id="149" dur="indefinite" restart="never" nodeType="tmRoot">
          <p:childTnLst>
            <p:seq>
              <p:cTn id="150" nodeType="mainSeq"/>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6"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Navigation DOM</a:t>
            </a:r>
            <a:endParaRPr/>
          </a:p>
        </p:txBody>
      </p:sp>
      <p:sp>
        <p:nvSpPr>
          <p:cNvPr id="367" name="CustomShape 2"/>
          <p:cNvSpPr/>
          <p:nvPr/>
        </p:nvSpPr>
        <p:spPr>
          <a:xfrm>
            <a:off x="146160" y="6210360"/>
            <a:ext cx="607680" cy="455760"/>
          </a:xfrm>
          <a:prstGeom prst="rect">
            <a:avLst/>
          </a:prstGeom>
          <a:noFill/>
          <a:ln>
            <a:noFill/>
          </a:ln>
        </p:spPr>
        <p:txBody>
          <a:bodyPr lIns="90000" rIns="90000" tIns="45000" bIns="45000" anchor="ctr"/>
          <a:p>
            <a:pPr algn="ctr">
              <a:lnSpc>
                <a:spcPct val="100000"/>
              </a:lnSpc>
            </a:pPr>
            <a:fld id="{64C27D00-43FF-4282-9920-A3A60A8F4E4B}" type="slidenum">
              <a:rPr b="1" lang="fr-FR" sz="1400">
                <a:solidFill>
                  <a:srgbClr val="000000"/>
                </a:solidFill>
                <a:latin typeface="Trebuchet MS"/>
              </a:rPr>
              <a:t>&lt;numéro&gt;</a:t>
            </a:fld>
            <a:endParaRPr/>
          </a:p>
        </p:txBody>
      </p:sp>
      <p:pic>
        <p:nvPicPr>
          <p:cNvPr id="368" name="Picture 2" descr=""/>
          <p:cNvPicPr/>
          <p:nvPr/>
        </p:nvPicPr>
        <p:blipFill>
          <a:blip r:embed="rId1"/>
          <a:stretch>
            <a:fillRect/>
          </a:stretch>
        </p:blipFill>
        <p:spPr>
          <a:xfrm>
            <a:off x="533520" y="1981080"/>
            <a:ext cx="8315280" cy="3656160"/>
          </a:xfrm>
          <a:prstGeom prst="rect">
            <a:avLst/>
          </a:prstGeom>
          <a:ln w="9360">
            <a:noFill/>
          </a:ln>
        </p:spPr>
      </p:pic>
    </p:spTree>
  </p:cSld>
  <p:timing>
    <p:tnLst>
      <p:par>
        <p:cTn id="151" dur="indefinite" restart="never" nodeType="tmRoot">
          <p:childTnLst>
            <p:seq>
              <p:cTn id="152" nodeType="mainSeq"/>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9"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DOM ELEMENT : BALISE XML (ÉLÉMENT)</a:t>
            </a:r>
            <a:endParaRPr/>
          </a:p>
        </p:txBody>
      </p:sp>
      <p:sp>
        <p:nvSpPr>
          <p:cNvPr id="370" name="CustomShape 2"/>
          <p:cNvSpPr/>
          <p:nvPr/>
        </p:nvSpPr>
        <p:spPr>
          <a:xfrm>
            <a:off x="146160" y="6210360"/>
            <a:ext cx="607680" cy="455760"/>
          </a:xfrm>
          <a:prstGeom prst="rect">
            <a:avLst/>
          </a:prstGeom>
          <a:noFill/>
          <a:ln>
            <a:noFill/>
          </a:ln>
        </p:spPr>
        <p:txBody>
          <a:bodyPr lIns="90000" rIns="90000" tIns="45000" bIns="45000" anchor="ctr"/>
          <a:p>
            <a:pPr algn="ctr">
              <a:lnSpc>
                <a:spcPct val="100000"/>
              </a:lnSpc>
            </a:pPr>
            <a:fld id="{F9E5E25B-5D0C-4A19-9C9E-E6F1E09E6FCD}" type="slidenum">
              <a:rPr b="1" lang="fr-FR" sz="1400">
                <a:solidFill>
                  <a:srgbClr val="000000"/>
                </a:solidFill>
                <a:latin typeface="Trebuchet MS"/>
              </a:rPr>
              <a:t>&lt;numéro&gt;</a:t>
            </a:fld>
            <a:endParaRPr/>
          </a:p>
        </p:txBody>
      </p:sp>
      <p:sp>
        <p:nvSpPr>
          <p:cNvPr id="371"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Le type Elément est plus utilisé dans le développement. </a:t>
            </a:r>
            <a:endParaRPr/>
          </a:p>
          <a:p>
            <a:pPr>
              <a:lnSpc>
                <a:spcPct val="100000"/>
              </a:lnSpc>
              <a:buSzPct val="25000"/>
              <a:buFont typeface="Arial"/>
              <a:buChar char="•"/>
            </a:pPr>
            <a:r>
              <a:rPr lang="fr-FR" sz="2100">
                <a:solidFill>
                  <a:srgbClr val="000000"/>
                </a:solidFill>
                <a:latin typeface="Trebuchet MS"/>
              </a:rPr>
              <a:t>Ce type représente un élément XML ou HTML, qui fourni les renseignements sur le nom de balise, ses enfants ou ses attributs.</a:t>
            </a:r>
            <a:endParaRPr/>
          </a:p>
        </p:txBody>
      </p:sp>
    </p:spTree>
  </p:cSld>
  <p:timing>
    <p:tnLst>
      <p:par>
        <p:cTn id="153" dur="indefinite" restart="never" nodeType="tmRoot">
          <p:childTnLst>
            <p:seq>
              <p:cTn id="154" nodeType="mainSeq"/>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2"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DOM ELEMENT : BALISE XML (ÉLÉMENT)</a:t>
            </a:r>
            <a:endParaRPr/>
          </a:p>
        </p:txBody>
      </p:sp>
      <p:sp>
        <p:nvSpPr>
          <p:cNvPr id="373" name="CustomShape 2"/>
          <p:cNvSpPr/>
          <p:nvPr/>
        </p:nvSpPr>
        <p:spPr>
          <a:xfrm>
            <a:off x="146160" y="6210360"/>
            <a:ext cx="607680" cy="455760"/>
          </a:xfrm>
          <a:prstGeom prst="rect">
            <a:avLst/>
          </a:prstGeom>
          <a:noFill/>
          <a:ln>
            <a:noFill/>
          </a:ln>
        </p:spPr>
        <p:txBody>
          <a:bodyPr lIns="90000" rIns="90000" tIns="45000" bIns="45000" anchor="ctr"/>
          <a:p>
            <a:pPr algn="ctr">
              <a:lnSpc>
                <a:spcPct val="100000"/>
              </a:lnSpc>
            </a:pPr>
            <a:fld id="{EB257F7C-5F93-46C2-92A2-6A0C2DE78BB5}" type="slidenum">
              <a:rPr b="1" lang="fr-FR" sz="1400">
                <a:solidFill>
                  <a:srgbClr val="000000"/>
                </a:solidFill>
                <a:latin typeface="Trebuchet MS"/>
              </a:rPr>
              <a:t>&lt;numéro&gt;</a:t>
            </a:fld>
            <a:endParaRPr/>
          </a:p>
        </p:txBody>
      </p:sp>
      <p:sp>
        <p:nvSpPr>
          <p:cNvPr id="374"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Propriété</a:t>
            </a:r>
            <a:endParaRPr/>
          </a:p>
          <a:p>
            <a:pPr lvl="1">
              <a:lnSpc>
                <a:spcPct val="100000"/>
              </a:lnSpc>
              <a:buFont typeface="Arial"/>
              <a:buChar char="•"/>
            </a:pPr>
            <a:r>
              <a:rPr lang="fr-FR" sz="2100">
                <a:solidFill>
                  <a:srgbClr val="000000"/>
                </a:solidFill>
                <a:latin typeface="Trebuchet MS"/>
              </a:rPr>
              <a:t>parentNode</a:t>
            </a:r>
            <a:endParaRPr/>
          </a:p>
          <a:p>
            <a:pPr lvl="1">
              <a:lnSpc>
                <a:spcPct val="100000"/>
              </a:lnSpc>
              <a:buFont typeface="Arial"/>
              <a:buChar char="•"/>
            </a:pPr>
            <a:r>
              <a:rPr lang="fr-FR" sz="2100">
                <a:solidFill>
                  <a:srgbClr val="000000"/>
                </a:solidFill>
                <a:latin typeface="Trebuchet MS"/>
              </a:rPr>
              <a:t>innerHTML</a:t>
            </a:r>
            <a:endParaRPr/>
          </a:p>
          <a:p>
            <a:pPr>
              <a:lnSpc>
                <a:spcPct val="100000"/>
              </a:lnSpc>
              <a:buSzPct val="25000"/>
              <a:buFont typeface="Arial"/>
              <a:buChar char="•"/>
            </a:pPr>
            <a:r>
              <a:rPr lang="fr-FR" sz="2100">
                <a:solidFill>
                  <a:srgbClr val="000000"/>
                </a:solidFill>
                <a:latin typeface="Trebuchet MS"/>
              </a:rPr>
              <a:t>Méthodes</a:t>
            </a:r>
            <a:endParaRPr/>
          </a:p>
          <a:p>
            <a:pPr lvl="1">
              <a:lnSpc>
                <a:spcPct val="100000"/>
              </a:lnSpc>
              <a:buFont typeface="Arial"/>
              <a:buChar char="•"/>
            </a:pPr>
            <a:r>
              <a:rPr lang="fr-FR" sz="2100">
                <a:solidFill>
                  <a:srgbClr val="000000"/>
                </a:solidFill>
                <a:latin typeface="Trebuchet MS"/>
              </a:rPr>
              <a:t>getAttribute(string name)</a:t>
            </a:r>
            <a:endParaRPr/>
          </a:p>
          <a:p>
            <a:pPr lvl="1">
              <a:lnSpc>
                <a:spcPct val="100000"/>
              </a:lnSpc>
              <a:buFont typeface="Arial"/>
              <a:buChar char="•"/>
            </a:pPr>
            <a:r>
              <a:rPr lang="fr-FR" sz="2100">
                <a:solidFill>
                  <a:srgbClr val="000000"/>
                </a:solidFill>
                <a:latin typeface="Trebuchet MS"/>
              </a:rPr>
              <a:t>hasAttribute(string name)</a:t>
            </a:r>
            <a:endParaRPr/>
          </a:p>
          <a:p>
            <a:pPr lvl="1">
              <a:lnSpc>
                <a:spcPct val="100000"/>
              </a:lnSpc>
              <a:buFont typeface="Arial"/>
              <a:buChar char="•"/>
            </a:pPr>
            <a:r>
              <a:rPr lang="fr-FR" sz="2100">
                <a:solidFill>
                  <a:srgbClr val="000000"/>
                </a:solidFill>
                <a:latin typeface="Trebuchet MS"/>
              </a:rPr>
              <a:t>removeAttribute(string name)</a:t>
            </a:r>
            <a:endParaRPr/>
          </a:p>
          <a:p>
            <a:pPr lvl="1">
              <a:lnSpc>
                <a:spcPct val="100000"/>
              </a:lnSpc>
              <a:buFont typeface="Arial"/>
              <a:buChar char="•"/>
            </a:pPr>
            <a:r>
              <a:rPr lang="fr-FR" sz="2100">
                <a:solidFill>
                  <a:srgbClr val="000000"/>
                </a:solidFill>
                <a:latin typeface="Trebuchet MS"/>
              </a:rPr>
              <a:t>setAttribute(string name,string value)</a:t>
            </a:r>
            <a:endParaRPr/>
          </a:p>
          <a:p>
            <a:pPr>
              <a:lnSpc>
                <a:spcPct val="100000"/>
              </a:lnSpc>
            </a:pPr>
            <a:endParaRPr/>
          </a:p>
        </p:txBody>
      </p:sp>
    </p:spTree>
  </p:cSld>
  <p:timing>
    <p:tnLst>
      <p:par>
        <p:cTn id="155" dur="indefinite" restart="never" nodeType="tmRoot">
          <p:childTnLst>
            <p:seq>
              <p:cTn id="156" nodeType="mainSeq"/>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5"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DOM NODELIST : SÉQUENCE DE NOEUDS</a:t>
            </a:r>
            <a:endParaRPr/>
          </a:p>
        </p:txBody>
      </p:sp>
      <p:sp>
        <p:nvSpPr>
          <p:cNvPr id="376" name="CustomShape 2"/>
          <p:cNvSpPr/>
          <p:nvPr/>
        </p:nvSpPr>
        <p:spPr>
          <a:xfrm>
            <a:off x="146160" y="6210360"/>
            <a:ext cx="607680" cy="455760"/>
          </a:xfrm>
          <a:prstGeom prst="rect">
            <a:avLst/>
          </a:prstGeom>
          <a:noFill/>
          <a:ln>
            <a:noFill/>
          </a:ln>
        </p:spPr>
        <p:txBody>
          <a:bodyPr lIns="90000" rIns="90000" tIns="45000" bIns="45000" anchor="ctr"/>
          <a:p>
            <a:pPr algn="ctr">
              <a:lnSpc>
                <a:spcPct val="100000"/>
              </a:lnSpc>
            </a:pPr>
            <a:fld id="{24784E08-74B0-4EE5-B9D0-A3A5E23350EB}" type="slidenum">
              <a:rPr b="1" lang="fr-FR" sz="1400">
                <a:solidFill>
                  <a:srgbClr val="000000"/>
                </a:solidFill>
                <a:latin typeface="Trebuchet MS"/>
              </a:rPr>
              <a:t>&lt;numéro&gt;</a:t>
            </a:fld>
            <a:endParaRPr/>
          </a:p>
        </p:txBody>
      </p:sp>
      <p:sp>
        <p:nvSpPr>
          <p:cNvPr id="377"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Nodelist représente le type d’un groupe de nœud lors d’une sélection:</a:t>
            </a:r>
            <a:endParaRPr/>
          </a:p>
          <a:p>
            <a:pPr>
              <a:lnSpc>
                <a:spcPct val="100000"/>
              </a:lnSpc>
              <a:buSzPct val="25000"/>
              <a:buFont typeface="Arial"/>
              <a:buChar char="•"/>
            </a:pPr>
            <a:r>
              <a:rPr lang="fr-FR" sz="2100">
                <a:solidFill>
                  <a:srgbClr val="000000"/>
                </a:solidFill>
                <a:latin typeface="Trebuchet MS"/>
              </a:rPr>
              <a:t>Exemple de fonction retournant nodelist:</a:t>
            </a:r>
            <a:endParaRPr/>
          </a:p>
          <a:p>
            <a:pPr lvl="1">
              <a:lnSpc>
                <a:spcPct val="100000"/>
              </a:lnSpc>
              <a:buFont typeface="Arial"/>
              <a:buChar char="•"/>
            </a:pPr>
            <a:r>
              <a:rPr lang="fr-FR" sz="2100">
                <a:solidFill>
                  <a:srgbClr val="000000"/>
                </a:solidFill>
                <a:latin typeface="Trebuchet MS"/>
              </a:rPr>
              <a:t>attributes;</a:t>
            </a:r>
            <a:endParaRPr/>
          </a:p>
          <a:p>
            <a:pPr lvl="1">
              <a:lnSpc>
                <a:spcPct val="100000"/>
              </a:lnSpc>
              <a:buFont typeface="Arial"/>
              <a:buChar char="•"/>
            </a:pPr>
            <a:r>
              <a:rPr lang="fr-FR" sz="2100">
                <a:solidFill>
                  <a:srgbClr val="000000"/>
                </a:solidFill>
                <a:latin typeface="Trebuchet MS"/>
              </a:rPr>
              <a:t>getElementsByTagName();</a:t>
            </a:r>
            <a:endParaRPr/>
          </a:p>
          <a:p>
            <a:pPr>
              <a:lnSpc>
                <a:spcPct val="100000"/>
              </a:lnSpc>
            </a:pPr>
            <a:endParaRPr/>
          </a:p>
          <a:p>
            <a:pPr>
              <a:lnSpc>
                <a:spcPct val="100000"/>
              </a:lnSpc>
              <a:buSzPct val="25000"/>
              <a:buFont typeface="Arial"/>
              <a:buChar char="•"/>
            </a:pPr>
            <a:r>
              <a:rPr lang="fr-FR" sz="2100">
                <a:solidFill>
                  <a:srgbClr val="000000"/>
                </a:solidFill>
                <a:latin typeface="Trebuchet MS"/>
              </a:rPr>
              <a:t>Méthodes</a:t>
            </a:r>
            <a:endParaRPr/>
          </a:p>
          <a:p>
            <a:pPr lvl="1">
              <a:lnSpc>
                <a:spcPct val="100000"/>
              </a:lnSpc>
              <a:buFont typeface="Arial"/>
              <a:buChar char="•"/>
            </a:pPr>
            <a:r>
              <a:rPr lang="fr-FR" sz="2100">
                <a:solidFill>
                  <a:srgbClr val="000000"/>
                </a:solidFill>
                <a:latin typeface="Trebuchet MS"/>
              </a:rPr>
              <a:t>item(int i) : retourne le noeud à l'index i</a:t>
            </a:r>
            <a:endParaRPr/>
          </a:p>
          <a:p>
            <a:pPr>
              <a:lnSpc>
                <a:spcPct val="100000"/>
              </a:lnSpc>
              <a:buSzPct val="25000"/>
              <a:buFont typeface="Arial"/>
              <a:buChar char="•"/>
            </a:pPr>
            <a:r>
              <a:rPr lang="fr-FR" sz="2100">
                <a:solidFill>
                  <a:srgbClr val="000000"/>
                </a:solidFill>
                <a:latin typeface="Trebuchet MS"/>
              </a:rPr>
              <a:t> </a:t>
            </a:r>
            <a:r>
              <a:rPr lang="fr-FR" sz="2100">
                <a:solidFill>
                  <a:srgbClr val="000000"/>
                </a:solidFill>
                <a:latin typeface="Trebuchet MS"/>
              </a:rPr>
              <a:t>Attribut</a:t>
            </a:r>
            <a:endParaRPr/>
          </a:p>
          <a:p>
            <a:pPr lvl="1">
              <a:lnSpc>
                <a:spcPct val="100000"/>
              </a:lnSpc>
              <a:buFont typeface="Arial"/>
              <a:buChar char="•"/>
            </a:pPr>
            <a:r>
              <a:rPr lang="fr-FR" sz="2100">
                <a:solidFill>
                  <a:srgbClr val="000000"/>
                </a:solidFill>
                <a:latin typeface="Trebuchet MS"/>
              </a:rPr>
              <a:t>length : nombre de noeuds</a:t>
            </a:r>
            <a:endParaRPr/>
          </a:p>
        </p:txBody>
      </p:sp>
    </p:spTree>
  </p:cSld>
  <p:timing>
    <p:tnLst>
      <p:par>
        <p:cTn id="157" dur="indefinite" restart="never" nodeType="tmRoot">
          <p:childTnLst>
            <p:seq>
              <p:cTn id="158"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CustomShape 1"/>
          <p:cNvSpPr/>
          <p:nvPr/>
        </p:nvSpPr>
        <p:spPr>
          <a:xfrm>
            <a:off x="396000" y="6310800"/>
            <a:ext cx="608040" cy="519840"/>
          </a:xfrm>
          <a:prstGeom prst="rect">
            <a:avLst/>
          </a:prstGeom>
          <a:noFill/>
          <a:ln>
            <a:noFill/>
          </a:ln>
        </p:spPr>
        <p:txBody>
          <a:bodyPr lIns="90000" rIns="90000" tIns="45000" bIns="45000" anchor="ctr"/>
          <a:p>
            <a:pPr algn="ctr">
              <a:lnSpc>
                <a:spcPct val="100000"/>
              </a:lnSpc>
            </a:pPr>
            <a:fld id="{03B03330-B5C1-4D96-A68A-C154C48B4E62}" type="slidenum">
              <a:rPr b="1" lang="fr-FR" sz="1400">
                <a:solidFill>
                  <a:srgbClr val="000000"/>
                </a:solidFill>
                <a:latin typeface="Trebuchet MS"/>
              </a:rPr>
              <a:t>&lt;numéro&gt;</a:t>
            </a:fld>
            <a:endParaRPr/>
          </a:p>
        </p:txBody>
      </p:sp>
      <p:sp>
        <p:nvSpPr>
          <p:cNvPr id="139" name="CustomShape 2"/>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Baliser le texte de sa page</a:t>
            </a:r>
            <a:endParaRPr/>
          </a:p>
        </p:txBody>
      </p:sp>
      <p:sp>
        <p:nvSpPr>
          <p:cNvPr id="140"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Les retours  à la ligne: &lt;br&gt;</a:t>
            </a:r>
            <a:endParaRPr/>
          </a:p>
          <a:p>
            <a:pPr>
              <a:lnSpc>
                <a:spcPct val="100000"/>
              </a:lnSpc>
              <a:buSzPct val="25000"/>
              <a:buFont typeface="Arial"/>
              <a:buChar char="•"/>
            </a:pPr>
            <a:r>
              <a:rPr lang="fr-FR" sz="2100">
                <a:solidFill>
                  <a:srgbClr val="000000"/>
                </a:solidFill>
                <a:latin typeface="Trebuchet MS"/>
              </a:rPr>
              <a:t>Les citations</a:t>
            </a:r>
            <a:endParaRPr/>
          </a:p>
          <a:p>
            <a:pPr>
              <a:lnSpc>
                <a:spcPct val="100000"/>
              </a:lnSpc>
              <a:buSzPct val="25000"/>
              <a:buFont typeface="Arial"/>
              <a:buChar char="•"/>
            </a:pPr>
            <a:r>
              <a:rPr lang="fr-FR" sz="2100">
                <a:solidFill>
                  <a:srgbClr val="000000"/>
                </a:solidFill>
                <a:latin typeface="Trebuchet MS"/>
              </a:rPr>
              <a:t>Les exposants et les indices</a:t>
            </a:r>
            <a:endParaRPr/>
          </a:p>
          <a:p>
            <a:pPr lvl="1">
              <a:lnSpc>
                <a:spcPct val="100000"/>
              </a:lnSpc>
              <a:buFont typeface="Arial"/>
              <a:buChar char="•"/>
            </a:pPr>
            <a:r>
              <a:rPr lang="fr-FR" sz="2100">
                <a:solidFill>
                  <a:srgbClr val="000000"/>
                </a:solidFill>
                <a:latin typeface="Trebuchet MS"/>
              </a:rPr>
              <a:t>&lt;sup&gt;</a:t>
            </a:r>
            <a:endParaRPr/>
          </a:p>
          <a:p>
            <a:pPr lvl="1">
              <a:lnSpc>
                <a:spcPct val="100000"/>
              </a:lnSpc>
              <a:buFont typeface="Arial"/>
              <a:buChar char="•"/>
            </a:pPr>
            <a:r>
              <a:rPr lang="fr-FR" sz="2100">
                <a:solidFill>
                  <a:srgbClr val="000000"/>
                </a:solidFill>
                <a:latin typeface="Trebuchet MS"/>
              </a:rPr>
              <a:t>&lt;sub&gt;</a:t>
            </a:r>
            <a:endParaRPr/>
          </a:p>
          <a:p>
            <a:pPr>
              <a:lnSpc>
                <a:spcPct val="100000"/>
              </a:lnSpc>
              <a:buSzPct val="25000"/>
              <a:buFont typeface="Arial"/>
              <a:buChar char="•"/>
            </a:pPr>
            <a:r>
              <a:rPr lang="fr-FR" sz="2100">
                <a:solidFill>
                  <a:srgbClr val="000000"/>
                </a:solidFill>
                <a:latin typeface="Trebuchet MS"/>
              </a:rPr>
              <a:t>Les abréviations:  &lt;abbr &gt;</a:t>
            </a:r>
            <a:endParaRPr/>
          </a:p>
          <a:p>
            <a:pPr>
              <a:lnSpc>
                <a:spcPct val="10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8"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Les événements au travers du DOM</a:t>
            </a:r>
            <a:endParaRPr/>
          </a:p>
        </p:txBody>
      </p:sp>
      <p:sp>
        <p:nvSpPr>
          <p:cNvPr id="379" name="CustomShape 2"/>
          <p:cNvSpPr/>
          <p:nvPr/>
        </p:nvSpPr>
        <p:spPr>
          <a:xfrm>
            <a:off x="146160" y="6210360"/>
            <a:ext cx="679680" cy="455760"/>
          </a:xfrm>
          <a:prstGeom prst="rect">
            <a:avLst/>
          </a:prstGeom>
          <a:noFill/>
          <a:ln>
            <a:noFill/>
          </a:ln>
        </p:spPr>
        <p:txBody>
          <a:bodyPr lIns="90000" rIns="90000" tIns="45000" bIns="45000" anchor="ctr"/>
          <a:p>
            <a:pPr algn="ctr">
              <a:lnSpc>
                <a:spcPct val="100000"/>
              </a:lnSpc>
            </a:pPr>
            <a:fld id="{AABACBCD-BC84-4CB3-B333-E8BE9764D272}" type="slidenum">
              <a:rPr b="1" lang="fr-FR" sz="1400">
                <a:solidFill>
                  <a:srgbClr val="000000"/>
                </a:solidFill>
                <a:latin typeface="Trebuchet MS"/>
              </a:rPr>
              <a:t>&lt;numéro&gt;</a:t>
            </a:fld>
            <a:endParaRPr/>
          </a:p>
        </p:txBody>
      </p:sp>
      <p:sp>
        <p:nvSpPr>
          <p:cNvPr id="380"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Après avoir vu comment déclarer des événements directement dans les balises html, nous allons voir comment déclarer ces événements dans le code JavaScript en se servant tout d’abord de l’interface Dom-0 implémenter par Netscape,  puis du standard actuel Dom-2.</a:t>
            </a:r>
            <a:endParaRPr/>
          </a:p>
          <a:p>
            <a:pPr>
              <a:lnSpc>
                <a:spcPct val="100000"/>
              </a:lnSpc>
            </a:pPr>
            <a:endParaRPr/>
          </a:p>
          <a:p>
            <a:pPr>
              <a:lnSpc>
                <a:spcPct val="100000"/>
              </a:lnSpc>
              <a:buSzPct val="25000"/>
              <a:buFont typeface="Arial"/>
              <a:buChar char="•"/>
            </a:pPr>
            <a:r>
              <a:rPr lang="fr-FR" sz="2100">
                <a:solidFill>
                  <a:srgbClr val="000000"/>
                </a:solidFill>
                <a:latin typeface="Trebuchet MS"/>
              </a:rPr>
              <a:t>Le but de cette méthode va être de cloisonner le code, en effet on ne trouvera aucune trace de JavaScript dans la page html.</a:t>
            </a:r>
            <a:endParaRPr/>
          </a:p>
          <a:p>
            <a:pPr>
              <a:lnSpc>
                <a:spcPct val="100000"/>
              </a:lnSpc>
            </a:pPr>
            <a:endParaRPr/>
          </a:p>
        </p:txBody>
      </p:sp>
    </p:spTree>
  </p:cSld>
  <p:timing>
    <p:tnLst>
      <p:par>
        <p:cTn id="159" dur="indefinite" restart="never" nodeType="tmRoot">
          <p:childTnLst>
            <p:seq>
              <p:cTn id="160" nodeType="mainSeq"/>
              <p:prevCondLst>
                <p:cond delay="0" evt="onPrev">
                  <p:tgtEl>
                    <p:sldTgt/>
                  </p:tgtEl>
                </p:cond>
              </p:prevCondLst>
              <p:nextCondLst>
                <p:cond delay="0"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1"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Exemple avec DOM-0</a:t>
            </a:r>
            <a:endParaRPr/>
          </a:p>
        </p:txBody>
      </p:sp>
      <p:sp>
        <p:nvSpPr>
          <p:cNvPr id="382"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437B15A4-8B39-4058-9C8F-0545A2E71AFA}" type="slidenum">
              <a:rPr b="1" lang="fr-FR" sz="1400">
                <a:solidFill>
                  <a:srgbClr val="000000"/>
                </a:solidFill>
                <a:latin typeface="Trebuchet MS"/>
              </a:rPr>
              <a:t>&lt;numéro&gt;</a:t>
            </a:fld>
            <a:endParaRPr/>
          </a:p>
        </p:txBody>
      </p:sp>
      <p:pic>
        <p:nvPicPr>
          <p:cNvPr id="383" name="Espace réservé du contenu 4" descr=""/>
          <p:cNvPicPr/>
          <p:nvPr/>
        </p:nvPicPr>
        <p:blipFill>
          <a:blip r:embed="rId1"/>
          <a:stretch>
            <a:fillRect/>
          </a:stretch>
        </p:blipFill>
        <p:spPr>
          <a:xfrm>
            <a:off x="1500120" y="4214880"/>
            <a:ext cx="6215400" cy="2284560"/>
          </a:xfrm>
          <a:prstGeom prst="rect">
            <a:avLst/>
          </a:prstGeom>
          <a:ln>
            <a:noFill/>
          </a:ln>
        </p:spPr>
      </p:pic>
      <p:sp>
        <p:nvSpPr>
          <p:cNvPr id="384" name="CustomShape 3"/>
          <p:cNvSpPr/>
          <p:nvPr/>
        </p:nvSpPr>
        <p:spPr>
          <a:xfrm>
            <a:off x="1500120" y="1643040"/>
            <a:ext cx="6642360" cy="22845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On récupère tout d'abord l'élément HTML dont l'ID est clickme ;</a:t>
            </a:r>
            <a:endParaRPr/>
          </a:p>
          <a:p>
            <a:pPr>
              <a:lnSpc>
                <a:spcPct val="100000"/>
              </a:lnSpc>
              <a:buSzPct val="25000"/>
              <a:buFont typeface="Arial"/>
              <a:buChar char="•"/>
            </a:pPr>
            <a:r>
              <a:rPr lang="fr-FR" sz="2100">
                <a:solidFill>
                  <a:srgbClr val="000000"/>
                </a:solidFill>
                <a:latin typeface="Trebuchet MS"/>
              </a:rPr>
              <a:t>On accède ensuite à la propriété onclick à laquelle on assigne une fonction anonyme ;</a:t>
            </a:r>
            <a:endParaRPr/>
          </a:p>
          <a:p>
            <a:pPr>
              <a:lnSpc>
                <a:spcPct val="100000"/>
              </a:lnSpc>
              <a:buSzPct val="25000"/>
              <a:buFont typeface="Arial"/>
              <a:buChar char="•"/>
            </a:pPr>
            <a:r>
              <a:rPr lang="fr-FR" sz="2100">
                <a:solidFill>
                  <a:srgbClr val="000000"/>
                </a:solidFill>
                <a:latin typeface="Trebuchet MS"/>
              </a:rPr>
              <a:t>Dans cette fonction anonyme on fait un appel à la fonction alert() avec un String en paramètre.</a:t>
            </a:r>
            <a:endParaRPr/>
          </a:p>
          <a:p>
            <a:pPr>
              <a:lnSpc>
                <a:spcPct val="100000"/>
              </a:lnSpc>
            </a:pPr>
            <a:endParaRPr/>
          </a:p>
        </p:txBody>
      </p:sp>
    </p:spTree>
  </p:cSld>
  <p:timing>
    <p:tnLst>
      <p:par>
        <p:cTn id="161" dur="indefinite" restart="never" nodeType="tmRoot">
          <p:childTnLst>
            <p:seq>
              <p:cTn id="162" nodeType="mainSeq"/>
              <p:prevCondLst>
                <p:cond delay="0" evt="onPrev">
                  <p:tgtEl>
                    <p:sldTgt/>
                  </p:tgtEl>
                </p:cond>
              </p:prevCondLst>
              <p:nextCondLst>
                <p:cond delay="0"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5"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Suppression d’un événement avec Dom-0</a:t>
            </a:r>
            <a:endParaRPr/>
          </a:p>
        </p:txBody>
      </p:sp>
      <p:sp>
        <p:nvSpPr>
          <p:cNvPr id="386" name="CustomShape 2"/>
          <p:cNvSpPr/>
          <p:nvPr/>
        </p:nvSpPr>
        <p:spPr>
          <a:xfrm>
            <a:off x="146160" y="6210360"/>
            <a:ext cx="679680" cy="455760"/>
          </a:xfrm>
          <a:prstGeom prst="rect">
            <a:avLst/>
          </a:prstGeom>
          <a:noFill/>
          <a:ln>
            <a:noFill/>
          </a:ln>
        </p:spPr>
        <p:txBody>
          <a:bodyPr lIns="90000" rIns="90000" tIns="45000" bIns="45000" anchor="ctr"/>
          <a:p>
            <a:pPr algn="ctr">
              <a:lnSpc>
                <a:spcPct val="100000"/>
              </a:lnSpc>
            </a:pPr>
            <a:fld id="{35CEE75D-EFA6-4A19-BA17-05441A91DF82}" type="slidenum">
              <a:rPr b="1" lang="fr-FR" sz="1400">
                <a:solidFill>
                  <a:srgbClr val="000000"/>
                </a:solidFill>
                <a:latin typeface="Trebuchet MS"/>
              </a:rPr>
              <a:t>&lt;numéro&gt;</a:t>
            </a:fld>
            <a:endParaRPr/>
          </a:p>
        </p:txBody>
      </p:sp>
      <p:sp>
        <p:nvSpPr>
          <p:cNvPr id="387" name="CustomShape 3"/>
          <p:cNvSpPr/>
          <p:nvPr/>
        </p:nvSpPr>
        <p:spPr>
          <a:xfrm>
            <a:off x="1404000" y="1425600"/>
            <a:ext cx="7198560" cy="4523760"/>
          </a:xfrm>
          <a:prstGeom prst="rect">
            <a:avLst/>
          </a:prstGeom>
          <a:noFill/>
          <a:ln>
            <a:noFill/>
          </a:ln>
        </p:spPr>
        <p:txBody>
          <a:bodyPr lIns="90000" rIns="90000" tIns="45000" bIns="45000"/>
          <a:p>
            <a:pPr>
              <a:lnSpc>
                <a:spcPct val="100000"/>
              </a:lnSpc>
            </a:pPr>
            <a:endParaRPr/>
          </a:p>
          <a:p>
            <a:pPr>
              <a:lnSpc>
                <a:spcPct val="100000"/>
              </a:lnSpc>
              <a:buSzPct val="25000"/>
              <a:buFont typeface="Arial"/>
              <a:buChar char="•"/>
            </a:pPr>
            <a:r>
              <a:rPr lang="fr-FR" sz="2100">
                <a:solidFill>
                  <a:srgbClr val="000000"/>
                </a:solidFill>
                <a:latin typeface="Trebuchet MS"/>
              </a:rPr>
              <a:t>Pour supprimer un événement avec Dom-0, il suffit d’assigner une fonction vide a cet événement. </a:t>
            </a:r>
            <a:endParaRPr/>
          </a:p>
          <a:p>
            <a:pPr>
              <a:lnSpc>
                <a:spcPct val="100000"/>
              </a:lnSpc>
            </a:pPr>
            <a:endParaRPr/>
          </a:p>
          <a:p>
            <a:pPr lvl="1">
              <a:lnSpc>
                <a:spcPct val="100000"/>
              </a:lnSpc>
              <a:buFont typeface="Arial"/>
              <a:buChar char="•"/>
            </a:pPr>
            <a:r>
              <a:rPr lang="fr-FR" sz="2100">
                <a:solidFill>
                  <a:srgbClr val="000000"/>
                </a:solidFill>
                <a:latin typeface="Trebuchet MS"/>
              </a:rPr>
              <a:t>element.onclick = </a:t>
            </a:r>
            <a:r>
              <a:rPr b="1" lang="fr-FR" sz="2100">
                <a:solidFill>
                  <a:srgbClr val="000000"/>
                </a:solidFill>
                <a:latin typeface="Trebuchet MS"/>
              </a:rPr>
              <a:t>function</a:t>
            </a:r>
            <a:r>
              <a:rPr lang="fr-FR" sz="2100">
                <a:solidFill>
                  <a:srgbClr val="000000"/>
                </a:solidFill>
                <a:latin typeface="Trebuchet MS"/>
              </a:rPr>
              <a:t>() {};</a:t>
            </a:r>
            <a:endParaRPr/>
          </a:p>
        </p:txBody>
      </p:sp>
    </p:spTree>
  </p:cSld>
  <p:timing>
    <p:tnLst>
      <p:par>
        <p:cTn id="163" dur="indefinite" restart="never" nodeType="tmRoot">
          <p:childTnLst>
            <p:seq>
              <p:cTn id="164" nodeType="mainSeq"/>
              <p:prevCondLst>
                <p:cond delay="0" evt="onPrev">
                  <p:tgtEl>
                    <p:sldTgt/>
                  </p:tgtEl>
                </p:cond>
              </p:prevCondLst>
              <p:nextCondLst>
                <p:cond delay="0"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8"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Dom-2</a:t>
            </a:r>
            <a:endParaRPr/>
          </a:p>
        </p:txBody>
      </p:sp>
      <p:sp>
        <p:nvSpPr>
          <p:cNvPr id="389" name="CustomShape 2"/>
          <p:cNvSpPr/>
          <p:nvPr/>
        </p:nvSpPr>
        <p:spPr>
          <a:xfrm>
            <a:off x="146160" y="6210360"/>
            <a:ext cx="679680" cy="455760"/>
          </a:xfrm>
          <a:prstGeom prst="rect">
            <a:avLst/>
          </a:prstGeom>
          <a:noFill/>
          <a:ln>
            <a:noFill/>
          </a:ln>
        </p:spPr>
        <p:txBody>
          <a:bodyPr lIns="90000" rIns="90000" tIns="45000" bIns="45000" anchor="ctr"/>
          <a:p>
            <a:pPr algn="ctr">
              <a:lnSpc>
                <a:spcPct val="100000"/>
              </a:lnSpc>
            </a:pPr>
            <a:fld id="{84BA6DC6-F73B-4358-B1D4-7826376414D0}" type="slidenum">
              <a:rPr b="1" lang="fr-FR" sz="1400">
                <a:solidFill>
                  <a:srgbClr val="000000"/>
                </a:solidFill>
                <a:latin typeface="Trebuchet MS"/>
              </a:rPr>
              <a:t>&lt;numéro&gt;</a:t>
            </a:fld>
            <a:endParaRPr/>
          </a:p>
        </p:txBody>
      </p:sp>
      <p:sp>
        <p:nvSpPr>
          <p:cNvPr id="390"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Première différence par rapport au dom-0, nous n’utiliserons plus une propriété pour déclarer notre événement mais la fonction addEventListener().</a:t>
            </a:r>
            <a:endParaRPr/>
          </a:p>
          <a:p>
            <a:pPr>
              <a:lnSpc>
                <a:spcPct val="100000"/>
              </a:lnSpc>
            </a:pPr>
            <a:endParaRPr/>
          </a:p>
          <a:p>
            <a:pPr>
              <a:lnSpc>
                <a:spcPct val="100000"/>
              </a:lnSpc>
              <a:buSzPct val="25000"/>
              <a:buFont typeface="Arial"/>
              <a:buChar char="•"/>
            </a:pPr>
            <a:r>
              <a:rPr lang="fr-FR" sz="2100">
                <a:solidFill>
                  <a:srgbClr val="000000"/>
                </a:solidFill>
                <a:latin typeface="Trebuchet MS"/>
              </a:rPr>
              <a:t>Cette fonction prend trois paramètres :</a:t>
            </a:r>
            <a:endParaRPr/>
          </a:p>
          <a:p>
            <a:pPr lvl="1">
              <a:lnSpc>
                <a:spcPct val="100000"/>
              </a:lnSpc>
              <a:buFont typeface="Arial"/>
              <a:buChar char="•"/>
            </a:pPr>
            <a:r>
              <a:rPr lang="fr-FR" sz="2100">
                <a:solidFill>
                  <a:srgbClr val="000000"/>
                </a:solidFill>
                <a:latin typeface="Trebuchet MS"/>
              </a:rPr>
              <a:t>L’événement</a:t>
            </a:r>
            <a:endParaRPr/>
          </a:p>
          <a:p>
            <a:pPr lvl="1">
              <a:lnSpc>
                <a:spcPct val="100000"/>
              </a:lnSpc>
              <a:buFont typeface="Arial"/>
              <a:buChar char="•"/>
            </a:pPr>
            <a:r>
              <a:rPr lang="fr-FR" sz="2100">
                <a:solidFill>
                  <a:srgbClr val="000000"/>
                </a:solidFill>
                <a:latin typeface="Trebuchet MS"/>
              </a:rPr>
              <a:t>La fonction appelée au déclenchement de l’événement</a:t>
            </a:r>
            <a:endParaRPr/>
          </a:p>
          <a:p>
            <a:pPr lvl="1">
              <a:lnSpc>
                <a:spcPct val="100000"/>
              </a:lnSpc>
              <a:buFont typeface="Arial"/>
              <a:buChar char="•"/>
            </a:pPr>
            <a:r>
              <a:rPr lang="fr-FR" sz="2100">
                <a:solidFill>
                  <a:srgbClr val="000000"/>
                </a:solidFill>
                <a:latin typeface="Trebuchet MS"/>
              </a:rPr>
              <a:t>Un booléen</a:t>
            </a:r>
            <a:endParaRPr/>
          </a:p>
        </p:txBody>
      </p:sp>
    </p:spTree>
  </p:cSld>
  <p:timing>
    <p:tnLst>
      <p:par>
        <p:cTn id="165" dur="indefinite" restart="never" nodeType="tmRoot">
          <p:childTnLst>
            <p:seq>
              <p:cTn id="166" nodeType="mainSeq"/>
              <p:prevCondLst>
                <p:cond delay="0" evt="onPrev">
                  <p:tgtEl>
                    <p:sldTgt/>
                  </p:tgtEl>
                </p:cond>
              </p:prevCondLst>
              <p:nextCondLst>
                <p:cond delay="0" evt="onNext">
                  <p:tgtEl>
                    <p:sldTgt/>
                  </p:tgtEl>
                </p:cond>
              </p:nextCondLst>
            </p:seq>
          </p:childTnLst>
        </p:cTn>
      </p:par>
    </p:tnLst>
  </p:timing>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1"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Dom-2 exemple</a:t>
            </a:r>
            <a:endParaRPr/>
          </a:p>
        </p:txBody>
      </p:sp>
      <p:sp>
        <p:nvSpPr>
          <p:cNvPr id="392"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4E6DFA6F-FEF0-4308-8629-2C838AD192DF}" type="slidenum">
              <a:rPr b="1" lang="fr-FR" sz="1400">
                <a:solidFill>
                  <a:srgbClr val="000000"/>
                </a:solidFill>
                <a:latin typeface="Trebuchet MS"/>
              </a:rPr>
              <a:t>&lt;numéro&gt;</a:t>
            </a:fld>
            <a:endParaRPr/>
          </a:p>
        </p:txBody>
      </p:sp>
      <p:sp>
        <p:nvSpPr>
          <p:cNvPr id="393" name="CustomShape 3"/>
          <p:cNvSpPr/>
          <p:nvPr/>
        </p:nvSpPr>
        <p:spPr>
          <a:xfrm>
            <a:off x="1428840" y="1643040"/>
            <a:ext cx="5805000" cy="2232000"/>
          </a:xfrm>
          <a:prstGeom prst="rect">
            <a:avLst/>
          </a:prstGeom>
          <a:noFill/>
          <a:ln>
            <a:noFill/>
          </a:ln>
        </p:spPr>
        <p:txBody>
          <a:bodyPr lIns="90000" rIns="90000" tIns="45000" bIns="45000"/>
          <a:p>
            <a:pPr>
              <a:lnSpc>
                <a:spcPct val="100000"/>
              </a:lnSpc>
            </a:pPr>
            <a:endParaRPr/>
          </a:p>
          <a:p>
            <a:pPr>
              <a:lnSpc>
                <a:spcPct val="100000"/>
              </a:lnSpc>
            </a:pPr>
            <a:endParaRPr/>
          </a:p>
        </p:txBody>
      </p:sp>
      <p:pic>
        <p:nvPicPr>
          <p:cNvPr id="394" name="Espace réservé du contenu 5" descr=""/>
          <p:cNvPicPr/>
          <p:nvPr/>
        </p:nvPicPr>
        <p:blipFill>
          <a:blip r:embed="rId1"/>
          <a:stretch>
            <a:fillRect/>
          </a:stretch>
        </p:blipFill>
        <p:spPr>
          <a:xfrm>
            <a:off x="714240" y="2857320"/>
            <a:ext cx="7850520" cy="1927440"/>
          </a:xfrm>
          <a:prstGeom prst="rect">
            <a:avLst/>
          </a:prstGeom>
          <a:ln>
            <a:noFill/>
          </a:ln>
        </p:spPr>
      </p:pic>
    </p:spTree>
  </p:cSld>
  <p:timing>
    <p:tnLst>
      <p:par>
        <p:cTn id="167" dur="indefinite" restart="never" nodeType="tmRoot">
          <p:childTnLst>
            <p:seq>
              <p:cTn id="168" nodeType="mainSeq"/>
              <p:prevCondLst>
                <p:cond delay="0" evt="onPrev">
                  <p:tgtEl>
                    <p:sldTgt/>
                  </p:tgtEl>
                </p:cond>
              </p:prevCondLst>
              <p:nextCondLst>
                <p:cond delay="0" evt="onNext">
                  <p:tgtEl>
                    <p:sldTgt/>
                  </p:tgtEl>
                </p:cond>
              </p:nextCondLst>
            </p:seq>
          </p:childTnLst>
        </p:cTn>
      </p:par>
    </p:tnLst>
  </p:timing>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5"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Dom-2 événements multiples</a:t>
            </a:r>
            <a:endParaRPr/>
          </a:p>
        </p:txBody>
      </p:sp>
      <p:sp>
        <p:nvSpPr>
          <p:cNvPr id="396"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236ED65A-793A-42D0-8DD1-3040B5097C95}" type="slidenum">
              <a:rPr b="1" lang="fr-FR" sz="1400">
                <a:solidFill>
                  <a:srgbClr val="000000"/>
                </a:solidFill>
                <a:latin typeface="Trebuchet MS"/>
              </a:rPr>
              <a:t>&lt;numéro&gt;</a:t>
            </a:fld>
            <a:endParaRPr/>
          </a:p>
        </p:txBody>
      </p:sp>
      <p:pic>
        <p:nvPicPr>
          <p:cNvPr id="397" name="Espace réservé du contenu 5" descr=""/>
          <p:cNvPicPr/>
          <p:nvPr/>
        </p:nvPicPr>
        <p:blipFill>
          <a:blip r:embed="rId1"/>
          <a:stretch>
            <a:fillRect/>
          </a:stretch>
        </p:blipFill>
        <p:spPr>
          <a:xfrm>
            <a:off x="1357200" y="3714840"/>
            <a:ext cx="6354000" cy="2667240"/>
          </a:xfrm>
          <a:prstGeom prst="rect">
            <a:avLst/>
          </a:prstGeom>
          <a:ln>
            <a:noFill/>
          </a:ln>
        </p:spPr>
      </p:pic>
      <p:sp>
        <p:nvSpPr>
          <p:cNvPr id="398" name="CustomShape 3"/>
          <p:cNvSpPr/>
          <p:nvPr/>
        </p:nvSpPr>
        <p:spPr>
          <a:xfrm>
            <a:off x="1475640" y="1484640"/>
            <a:ext cx="6623280" cy="45705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Avec le dom-2, nous allons avoir la possibilité de déclarer plusieurs événements pour le même élément.</a:t>
            </a:r>
            <a:endParaRPr/>
          </a:p>
          <a:p>
            <a:pPr>
              <a:lnSpc>
                <a:spcPct val="100000"/>
              </a:lnSpc>
            </a:pPr>
            <a:endParaRPr/>
          </a:p>
        </p:txBody>
      </p:sp>
    </p:spTree>
  </p:cSld>
  <p:timing>
    <p:tnLst>
      <p:par>
        <p:cTn id="169" dur="indefinite" restart="never" nodeType="tmRoot">
          <p:childTnLst>
            <p:seq>
              <p:cTn id="170" nodeType="mainSeq"/>
              <p:prevCondLst>
                <p:cond delay="0" evt="onPrev">
                  <p:tgtEl>
                    <p:sldTgt/>
                  </p:tgtEl>
                </p:cond>
              </p:prevCondLst>
              <p:nextCondLst>
                <p:cond delay="0"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9"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Supprimer un événement avec dom-2</a:t>
            </a:r>
            <a:endParaRPr/>
          </a:p>
        </p:txBody>
      </p:sp>
      <p:sp>
        <p:nvSpPr>
          <p:cNvPr id="400" name="CustomShape 2"/>
          <p:cNvSpPr/>
          <p:nvPr/>
        </p:nvSpPr>
        <p:spPr>
          <a:xfrm>
            <a:off x="146160" y="6210360"/>
            <a:ext cx="679680" cy="455760"/>
          </a:xfrm>
          <a:prstGeom prst="rect">
            <a:avLst/>
          </a:prstGeom>
          <a:noFill/>
          <a:ln>
            <a:noFill/>
          </a:ln>
        </p:spPr>
        <p:txBody>
          <a:bodyPr lIns="90000" rIns="90000" tIns="45000" bIns="45000" anchor="ctr"/>
          <a:p>
            <a:pPr algn="ctr">
              <a:lnSpc>
                <a:spcPct val="100000"/>
              </a:lnSpc>
            </a:pPr>
            <a:fld id="{5638235F-E44D-4546-9812-051DBE76BDD5}" type="slidenum">
              <a:rPr b="1" lang="fr-FR" sz="1400">
                <a:solidFill>
                  <a:srgbClr val="000000"/>
                </a:solidFill>
                <a:latin typeface="Trebuchet MS"/>
              </a:rPr>
              <a:t>&lt;numéro&gt;</a:t>
            </a:fld>
            <a:endParaRPr/>
          </a:p>
        </p:txBody>
      </p:sp>
      <p:sp>
        <p:nvSpPr>
          <p:cNvPr id="401" name="CustomShape 3"/>
          <p:cNvSpPr/>
          <p:nvPr/>
        </p:nvSpPr>
        <p:spPr>
          <a:xfrm>
            <a:off x="1404000" y="1425600"/>
            <a:ext cx="7198560" cy="4523760"/>
          </a:xfrm>
          <a:prstGeom prst="rect">
            <a:avLst/>
          </a:prstGeom>
          <a:noFill/>
          <a:ln>
            <a:noFill/>
          </a:ln>
        </p:spPr>
        <p:txBody>
          <a:bodyPr lIns="90000" rIns="90000" tIns="45000" bIns="45000"/>
          <a:p>
            <a:pPr>
              <a:lnSpc>
                <a:spcPct val="100000"/>
              </a:lnSpc>
            </a:pPr>
            <a:endParaRPr/>
          </a:p>
          <a:p>
            <a:pPr>
              <a:lnSpc>
                <a:spcPct val="100000"/>
              </a:lnSpc>
              <a:buSzPct val="25000"/>
              <a:buFont typeface="Arial"/>
              <a:buChar char="•"/>
            </a:pPr>
            <a:r>
              <a:rPr lang="fr-FR" sz="2100">
                <a:solidFill>
                  <a:srgbClr val="000000"/>
                </a:solidFill>
                <a:latin typeface="Trebuchet MS"/>
              </a:rPr>
              <a:t>Pour supprimer un événement avec dom-2, on va utiliser la méthode removeEventListener();</a:t>
            </a:r>
            <a:endParaRPr/>
          </a:p>
          <a:p>
            <a:pPr>
              <a:lnSpc>
                <a:spcPct val="100000"/>
              </a:lnSpc>
            </a:pPr>
            <a:endParaRPr/>
          </a:p>
          <a:p>
            <a:pPr>
              <a:lnSpc>
                <a:spcPct val="100000"/>
              </a:lnSpc>
              <a:buSzPct val="25000"/>
              <a:buFont typeface="Arial"/>
              <a:buChar char="•"/>
            </a:pPr>
            <a:r>
              <a:rPr lang="fr-FR" sz="2100">
                <a:solidFill>
                  <a:srgbClr val="000000"/>
                </a:solidFill>
                <a:latin typeface="Trebuchet MS"/>
              </a:rPr>
              <a:t>element.removeEventListener('click', myFunction, </a:t>
            </a:r>
            <a:r>
              <a:rPr b="1" lang="fr-FR" sz="2100">
                <a:solidFill>
                  <a:srgbClr val="000000"/>
                </a:solidFill>
                <a:latin typeface="Trebuchet MS"/>
              </a:rPr>
              <a:t>false</a:t>
            </a:r>
            <a:r>
              <a:rPr lang="fr-FR" sz="2100">
                <a:solidFill>
                  <a:srgbClr val="000000"/>
                </a:solidFill>
                <a:latin typeface="Trebuchet MS"/>
              </a:rPr>
              <a:t>);</a:t>
            </a:r>
            <a:endParaRPr/>
          </a:p>
          <a:p>
            <a:pPr>
              <a:lnSpc>
                <a:spcPct val="100000"/>
              </a:lnSpc>
            </a:pPr>
            <a:endParaRPr/>
          </a:p>
          <a:p>
            <a:pPr>
              <a:lnSpc>
                <a:spcPct val="100000"/>
              </a:lnSpc>
              <a:buSzPct val="25000"/>
              <a:buFont typeface="Arial"/>
              <a:buChar char="•"/>
            </a:pPr>
            <a:r>
              <a:rPr lang="fr-FR" sz="2100">
                <a:solidFill>
                  <a:srgbClr val="000000"/>
                </a:solidFill>
                <a:latin typeface="Trebuchet MS"/>
              </a:rPr>
              <a:t>Les événements déclarés avec une fonction anonyme sont impossibles à supprimer.</a:t>
            </a:r>
            <a:endParaRPr/>
          </a:p>
        </p:txBody>
      </p:sp>
    </p:spTree>
  </p:cSld>
  <p:timing>
    <p:tnLst>
      <p:par>
        <p:cTn id="171" dur="indefinite" restart="never" nodeType="tmRoot">
          <p:childTnLst>
            <p:seq>
              <p:cTn id="172" nodeType="mainSeq"/>
              <p:prevCondLst>
                <p:cond delay="0" evt="onPrev">
                  <p:tgtEl>
                    <p:sldTgt/>
                  </p:tgtEl>
                </p:cond>
              </p:prevCondLst>
              <p:nextCondLst>
                <p:cond delay="0"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2"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Le cas internet-explorer</a:t>
            </a:r>
            <a:endParaRPr/>
          </a:p>
        </p:txBody>
      </p:sp>
      <p:sp>
        <p:nvSpPr>
          <p:cNvPr id="403" name="CustomShape 2"/>
          <p:cNvSpPr/>
          <p:nvPr/>
        </p:nvSpPr>
        <p:spPr>
          <a:xfrm>
            <a:off x="146160" y="6210360"/>
            <a:ext cx="607680" cy="455760"/>
          </a:xfrm>
          <a:prstGeom prst="rect">
            <a:avLst/>
          </a:prstGeom>
          <a:noFill/>
          <a:ln>
            <a:noFill/>
          </a:ln>
        </p:spPr>
        <p:txBody>
          <a:bodyPr lIns="90000" rIns="90000" tIns="45000" bIns="45000" anchor="ctr"/>
          <a:p>
            <a:pPr algn="ctr">
              <a:lnSpc>
                <a:spcPct val="100000"/>
              </a:lnSpc>
            </a:pPr>
            <a:fld id="{71D3B350-02EE-412D-9132-50BA341105A3}" type="slidenum">
              <a:rPr b="1" lang="fr-FR" sz="1400">
                <a:solidFill>
                  <a:srgbClr val="000000"/>
                </a:solidFill>
                <a:latin typeface="Trebuchet MS"/>
              </a:rPr>
              <a:t>&lt;numéro&gt;</a:t>
            </a:fld>
            <a:endParaRPr/>
          </a:p>
        </p:txBody>
      </p:sp>
      <p:sp>
        <p:nvSpPr>
          <p:cNvPr id="404"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Avec les versions d’internet-explorer antérieures à la version 9, les méthodes addEventListener() et removeEventListener() ne fonctionnent pas.</a:t>
            </a:r>
            <a:endParaRPr/>
          </a:p>
          <a:p>
            <a:pPr>
              <a:lnSpc>
                <a:spcPct val="100000"/>
              </a:lnSpc>
            </a:pPr>
            <a:endParaRPr/>
          </a:p>
          <a:p>
            <a:pPr>
              <a:lnSpc>
                <a:spcPct val="100000"/>
              </a:lnSpc>
              <a:buSzPct val="25000"/>
              <a:buFont typeface="Arial"/>
              <a:buChar char="•"/>
            </a:pPr>
            <a:r>
              <a:rPr lang="fr-FR" sz="2100">
                <a:solidFill>
                  <a:srgbClr val="000000"/>
                </a:solidFill>
                <a:latin typeface="Trebuchet MS"/>
              </a:rPr>
              <a:t>Nous allons donc devoir utiliser également les méthodes attachEvent () et detachEvent().</a:t>
            </a:r>
            <a:endParaRPr/>
          </a:p>
          <a:p>
            <a:pPr>
              <a:lnSpc>
                <a:spcPct val="100000"/>
              </a:lnSpc>
            </a:pPr>
            <a:endParaRPr/>
          </a:p>
          <a:p>
            <a:pPr>
              <a:lnSpc>
                <a:spcPct val="100000"/>
              </a:lnSpc>
              <a:buSzPct val="25000"/>
              <a:buFont typeface="Arial"/>
              <a:buChar char="•"/>
            </a:pPr>
            <a:r>
              <a:rPr lang="fr-FR" sz="2100">
                <a:solidFill>
                  <a:srgbClr val="000000"/>
                </a:solidFill>
                <a:latin typeface="Trebuchet MS"/>
              </a:rPr>
              <a:t>Ces méthodes fonctionnent de la même manière que les deux que nous avons vu précédemment mais elles ne prennent que deux paramètres. </a:t>
            </a:r>
            <a:endParaRPr/>
          </a:p>
          <a:p>
            <a:pPr>
              <a:lnSpc>
                <a:spcPct val="100000"/>
              </a:lnSpc>
            </a:pPr>
            <a:endParaRPr/>
          </a:p>
          <a:p>
            <a:pPr>
              <a:lnSpc>
                <a:spcPct val="100000"/>
              </a:lnSpc>
            </a:pPr>
            <a:endParaRPr/>
          </a:p>
        </p:txBody>
      </p:sp>
    </p:spTree>
  </p:cSld>
  <p:timing>
    <p:tnLst>
      <p:par>
        <p:cTn id="173" dur="indefinite" restart="never" nodeType="tmRoot">
          <p:childTnLst>
            <p:seq>
              <p:cTn id="174" nodeType="mainSeq"/>
              <p:prevCondLst>
                <p:cond delay="0" evt="onPrev">
                  <p:tgtEl>
                    <p:sldTgt/>
                  </p:tgtEl>
                </p:cond>
              </p:prevCondLst>
              <p:nextCondLst>
                <p:cond delay="0"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5"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Exemple dom-2 pour ie&lt;9</a:t>
            </a:r>
            <a:endParaRPr/>
          </a:p>
        </p:txBody>
      </p:sp>
      <p:sp>
        <p:nvSpPr>
          <p:cNvPr id="406" name="CustomShape 2"/>
          <p:cNvSpPr/>
          <p:nvPr/>
        </p:nvSpPr>
        <p:spPr>
          <a:xfrm>
            <a:off x="146160" y="6210360"/>
            <a:ext cx="607680" cy="455760"/>
          </a:xfrm>
          <a:prstGeom prst="rect">
            <a:avLst/>
          </a:prstGeom>
          <a:noFill/>
          <a:ln>
            <a:noFill/>
          </a:ln>
        </p:spPr>
        <p:txBody>
          <a:bodyPr lIns="90000" rIns="90000" tIns="45000" bIns="45000" anchor="ctr"/>
          <a:p>
            <a:pPr algn="ctr">
              <a:lnSpc>
                <a:spcPct val="100000"/>
              </a:lnSpc>
            </a:pPr>
            <a:fld id="{D71617E9-D90D-4045-A65A-82EEA81FB196}" type="slidenum">
              <a:rPr b="1" lang="fr-FR" sz="1400">
                <a:solidFill>
                  <a:srgbClr val="000000"/>
                </a:solidFill>
                <a:latin typeface="Trebuchet MS"/>
              </a:rPr>
              <a:t>&lt;numéro&gt;</a:t>
            </a:fld>
            <a:endParaRPr/>
          </a:p>
        </p:txBody>
      </p:sp>
      <p:pic>
        <p:nvPicPr>
          <p:cNvPr id="407" name="Espace réservé du contenu 4" descr=""/>
          <p:cNvPicPr/>
          <p:nvPr/>
        </p:nvPicPr>
        <p:blipFill>
          <a:blip r:embed="rId1"/>
          <a:stretch>
            <a:fillRect/>
          </a:stretch>
        </p:blipFill>
        <p:spPr>
          <a:xfrm>
            <a:off x="714240" y="2571840"/>
            <a:ext cx="7713720" cy="3106800"/>
          </a:xfrm>
          <a:prstGeom prst="rect">
            <a:avLst/>
          </a:prstGeom>
          <a:ln>
            <a:noFill/>
          </a:ln>
        </p:spPr>
      </p:pic>
    </p:spTree>
  </p:cSld>
  <p:timing>
    <p:tnLst>
      <p:par>
        <p:cTn id="175" dur="indefinite" restart="never" nodeType="tmRoot">
          <p:childTnLst>
            <p:seq>
              <p:cTn id="176" nodeType="mainSeq"/>
              <p:prevCondLst>
                <p:cond delay="0" evt="onPrev">
                  <p:tgtEl>
                    <p:sldTgt/>
                  </p:tgtEl>
                </p:cond>
              </p:prevCondLst>
              <p:nextCondLst>
                <p:cond delay="0"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8"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Exemple</a:t>
            </a:r>
            <a:endParaRPr/>
          </a:p>
        </p:txBody>
      </p:sp>
      <p:sp>
        <p:nvSpPr>
          <p:cNvPr id="409"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CEE095F9-0C1A-498C-A47B-232700201113}" type="slidenum">
              <a:rPr b="1" lang="fr-FR" sz="1400">
                <a:solidFill>
                  <a:srgbClr val="000000"/>
                </a:solidFill>
                <a:latin typeface="Trebuchet MS"/>
              </a:rPr>
              <a:t>&lt;numéro&gt;</a:t>
            </a:fld>
            <a:endParaRPr/>
          </a:p>
        </p:txBody>
      </p:sp>
      <p:sp>
        <p:nvSpPr>
          <p:cNvPr id="410" name="CustomShape 3"/>
          <p:cNvSpPr/>
          <p:nvPr/>
        </p:nvSpPr>
        <p:spPr>
          <a:xfrm>
            <a:off x="914400" y="1447920"/>
            <a:ext cx="7728120" cy="133668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Afin de garantir une compatibilité avec l’ensemble des navigateurs du marché nous allons utiliser ce genre de code</a:t>
            </a:r>
            <a:endParaRPr/>
          </a:p>
        </p:txBody>
      </p:sp>
      <p:pic>
        <p:nvPicPr>
          <p:cNvPr id="411" name="Espace réservé du contenu 5" descr=""/>
          <p:cNvPicPr/>
          <p:nvPr/>
        </p:nvPicPr>
        <p:blipFill>
          <a:blip r:embed="rId1"/>
          <a:stretch>
            <a:fillRect/>
          </a:stretch>
        </p:blipFill>
        <p:spPr>
          <a:xfrm>
            <a:off x="714240" y="2714760"/>
            <a:ext cx="8040240" cy="3240360"/>
          </a:xfrm>
          <a:prstGeom prst="rect">
            <a:avLst/>
          </a:prstGeom>
          <a:ln>
            <a:noFill/>
          </a:ln>
        </p:spPr>
      </p:pic>
    </p:spTree>
  </p:cSld>
  <p:timing>
    <p:tnLst>
      <p:par>
        <p:cTn id="177" dur="indefinite" restart="never" nodeType="tmRoot">
          <p:childTnLst>
            <p:seq>
              <p:cTn id="178"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CustomShape 1"/>
          <p:cNvSpPr/>
          <p:nvPr/>
        </p:nvSpPr>
        <p:spPr>
          <a:xfrm>
            <a:off x="396000" y="6310800"/>
            <a:ext cx="608040" cy="519840"/>
          </a:xfrm>
          <a:prstGeom prst="rect">
            <a:avLst/>
          </a:prstGeom>
          <a:noFill/>
          <a:ln>
            <a:noFill/>
          </a:ln>
        </p:spPr>
        <p:txBody>
          <a:bodyPr lIns="90000" rIns="90000" tIns="45000" bIns="45000" anchor="ctr"/>
          <a:p>
            <a:pPr algn="ctr">
              <a:lnSpc>
                <a:spcPct val="100000"/>
              </a:lnSpc>
            </a:pPr>
            <a:fld id="{F79BC262-F42E-43A4-86EB-AAC3EDB878A0}" type="slidenum">
              <a:rPr b="1" lang="fr-FR" sz="1400">
                <a:solidFill>
                  <a:srgbClr val="000000"/>
                </a:solidFill>
                <a:latin typeface="Trebuchet MS"/>
              </a:rPr>
              <a:t>&lt;numéro&gt;</a:t>
            </a:fld>
            <a:endParaRPr/>
          </a:p>
        </p:txBody>
      </p:sp>
      <p:sp>
        <p:nvSpPr>
          <p:cNvPr id="142" name="CustomShape 2"/>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Comment créer des liens ?</a:t>
            </a:r>
            <a:endParaRPr/>
          </a:p>
        </p:txBody>
      </p:sp>
      <p:sp>
        <p:nvSpPr>
          <p:cNvPr id="143"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Créer un lien pour aller sur une autre page</a:t>
            </a:r>
            <a:endParaRPr/>
          </a:p>
          <a:p>
            <a:pPr lvl="2">
              <a:lnSpc>
                <a:spcPct val="100000"/>
              </a:lnSpc>
              <a:buSzPct val="25000"/>
              <a:buFont typeface="Arial"/>
              <a:buChar char="•"/>
            </a:pPr>
            <a:r>
              <a:rPr lang="fr-FR" sz="1600">
                <a:solidFill>
                  <a:srgbClr val="000000"/>
                </a:solidFill>
                <a:latin typeface="Trebuchet MS"/>
              </a:rPr>
              <a:t>&lt;a&gt;Cliquez ici&lt;/a&gt;</a:t>
            </a:r>
            <a:endParaRPr/>
          </a:p>
          <a:p>
            <a:pPr lvl="2">
              <a:lnSpc>
                <a:spcPct val="100000"/>
              </a:lnSpc>
              <a:buSzPct val="25000"/>
              <a:buFont typeface="Arial"/>
              <a:buChar char="•"/>
            </a:pPr>
            <a:r>
              <a:rPr lang="fr-FR" sz="1600">
                <a:solidFill>
                  <a:srgbClr val="000000"/>
                </a:solidFill>
                <a:latin typeface="Trebuchet MS"/>
              </a:rPr>
              <a:t>&lt;a href=‘page2.html’&gt;Cliquez ici&lt;/a&gt; pour aller vers la page2</a:t>
            </a:r>
            <a:endParaRPr/>
          </a:p>
          <a:p>
            <a:pPr lvl="1">
              <a:lnSpc>
                <a:spcPct val="100000"/>
              </a:lnSpc>
              <a:buFont typeface="Arial"/>
              <a:buChar char="•"/>
            </a:pPr>
            <a:r>
              <a:rPr lang="fr-FR" sz="1600">
                <a:solidFill>
                  <a:srgbClr val="000000"/>
                </a:solidFill>
                <a:latin typeface="Trebuchet MS"/>
              </a:rPr>
              <a:t>Les liens relatifs</a:t>
            </a:r>
            <a:endParaRPr/>
          </a:p>
          <a:p>
            <a:pPr lvl="2">
              <a:lnSpc>
                <a:spcPct val="100000"/>
              </a:lnSpc>
              <a:buSzPct val="25000"/>
              <a:buFont typeface="Arial"/>
              <a:buChar char="•"/>
            </a:pPr>
            <a:r>
              <a:rPr lang="fr-FR" sz="1600">
                <a:solidFill>
                  <a:srgbClr val="000000"/>
                </a:solidFill>
                <a:latin typeface="Trebuchet MS"/>
              </a:rPr>
              <a:t>&lt;a href=‘</a:t>
            </a:r>
            <a:r>
              <a:rPr b="1" lang="fr-FR" sz="1600">
                <a:solidFill>
                  <a:srgbClr val="000000"/>
                </a:solidFill>
                <a:latin typeface="Trebuchet MS"/>
              </a:rPr>
              <a:t>dossier/</a:t>
            </a:r>
            <a:r>
              <a:rPr lang="fr-FR" sz="1600">
                <a:solidFill>
                  <a:srgbClr val="000000"/>
                </a:solidFill>
                <a:latin typeface="Trebuchet MS"/>
              </a:rPr>
              <a:t>page2.html’&gt;Cliquez ici&lt;/a&gt;</a:t>
            </a:r>
            <a:endParaRPr/>
          </a:p>
          <a:p>
            <a:pPr lvl="1">
              <a:lnSpc>
                <a:spcPct val="100000"/>
              </a:lnSpc>
              <a:buFont typeface="Arial"/>
              <a:buChar char="•"/>
            </a:pPr>
            <a:r>
              <a:rPr lang="fr-FR" sz="1600">
                <a:solidFill>
                  <a:srgbClr val="000000"/>
                </a:solidFill>
                <a:latin typeface="Trebuchet MS"/>
              </a:rPr>
              <a:t>Les liens absolus</a:t>
            </a:r>
            <a:endParaRPr/>
          </a:p>
          <a:p>
            <a:pPr lvl="2">
              <a:lnSpc>
                <a:spcPct val="100000"/>
              </a:lnSpc>
              <a:buSzPct val="25000"/>
              <a:buFont typeface="Arial"/>
              <a:buChar char="•"/>
            </a:pPr>
            <a:r>
              <a:rPr lang="fr-FR" sz="1600">
                <a:solidFill>
                  <a:srgbClr val="000000"/>
                </a:solidFill>
                <a:latin typeface="Trebuchet MS"/>
              </a:rPr>
              <a:t>&lt;a href=‘http://www.google.com’&gt;Cliquez ici&lt;/a&gt;</a:t>
            </a:r>
            <a:endParaRPr/>
          </a:p>
          <a:p>
            <a:pPr>
              <a:lnSpc>
                <a:spcPct val="100000"/>
              </a:lnSpc>
            </a:pPr>
            <a:endParaRPr/>
          </a:p>
          <a:p>
            <a:pPr>
              <a:lnSpc>
                <a:spcPct val="100000"/>
              </a:lnSpc>
            </a:pPr>
            <a:endParaRPr/>
          </a:p>
          <a:p>
            <a:pPr>
              <a:lnSpc>
                <a:spcPct val="100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2"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L’objet event</a:t>
            </a:r>
            <a:endParaRPr/>
          </a:p>
        </p:txBody>
      </p:sp>
      <p:sp>
        <p:nvSpPr>
          <p:cNvPr id="413" name="CustomShape 2"/>
          <p:cNvSpPr/>
          <p:nvPr/>
        </p:nvSpPr>
        <p:spPr>
          <a:xfrm>
            <a:off x="146160" y="6210360"/>
            <a:ext cx="607680" cy="455760"/>
          </a:xfrm>
          <a:prstGeom prst="rect">
            <a:avLst/>
          </a:prstGeom>
          <a:noFill/>
          <a:ln>
            <a:noFill/>
          </a:ln>
        </p:spPr>
        <p:txBody>
          <a:bodyPr lIns="90000" rIns="90000" tIns="45000" bIns="45000" anchor="ctr"/>
          <a:p>
            <a:pPr algn="ctr">
              <a:lnSpc>
                <a:spcPct val="100000"/>
              </a:lnSpc>
            </a:pPr>
            <a:fld id="{E8666420-2FB5-4D98-B916-6BB09F20C944}" type="slidenum">
              <a:rPr b="1" lang="fr-FR" sz="1400">
                <a:solidFill>
                  <a:srgbClr val="000000"/>
                </a:solidFill>
                <a:latin typeface="Trebuchet MS"/>
              </a:rPr>
              <a:t>&lt;numéro&gt;</a:t>
            </a:fld>
            <a:endParaRPr/>
          </a:p>
        </p:txBody>
      </p:sp>
      <p:sp>
        <p:nvSpPr>
          <p:cNvPr id="414"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L’objet event est l’objet qu’on pourra trouver en paramètre d’une fonction de callback, cet objet est très pratique, puisqu’il contient de nombreuses informations, comme notamment l’élément déclencheur de l’évènement, l’évènement lui-même, les coordonnées de la souris ou alors la touche du clavier qui a été pressée.</a:t>
            </a:r>
            <a:endParaRPr/>
          </a:p>
        </p:txBody>
      </p:sp>
    </p:spTree>
  </p:cSld>
  <p:timing>
    <p:tnLst>
      <p:par>
        <p:cTn id="179" dur="indefinite" restart="never" nodeType="tmRoot">
          <p:childTnLst>
            <p:seq>
              <p:cTn id="180" nodeType="mainSeq"/>
              <p:prevCondLst>
                <p:cond delay="0" evt="onPrev">
                  <p:tgtEl>
                    <p:sldTgt/>
                  </p:tgtEl>
                </p:cond>
              </p:prevCondLst>
              <p:nextCondLst>
                <p:cond delay="0" evt="onNext">
                  <p:tgtEl>
                    <p:sldTgt/>
                  </p:tgtEl>
                </p:cond>
              </p:nextCondLst>
            </p:seq>
          </p:childTnLst>
        </p:cTn>
      </p:par>
    </p:tnLst>
  </p:timing>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5"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L’objet event</a:t>
            </a:r>
            <a:endParaRPr/>
          </a:p>
        </p:txBody>
      </p:sp>
      <p:sp>
        <p:nvSpPr>
          <p:cNvPr id="416"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6ED0F51F-08CF-4723-9C26-B6E704768A97}" type="slidenum">
              <a:rPr b="1" lang="fr-FR" sz="1400">
                <a:solidFill>
                  <a:srgbClr val="000000"/>
                </a:solidFill>
                <a:latin typeface="Trebuchet MS"/>
              </a:rPr>
              <a:t>&lt;numéro&gt;</a:t>
            </a:fld>
            <a:endParaRPr/>
          </a:p>
        </p:txBody>
      </p:sp>
      <p:pic>
        <p:nvPicPr>
          <p:cNvPr id="417" name="Espace réservé du contenu 4" descr=""/>
          <p:cNvPicPr/>
          <p:nvPr/>
        </p:nvPicPr>
        <p:blipFill>
          <a:blip r:embed="rId1"/>
          <a:stretch>
            <a:fillRect/>
          </a:stretch>
        </p:blipFill>
        <p:spPr>
          <a:xfrm>
            <a:off x="642960" y="3786120"/>
            <a:ext cx="7965000" cy="1284480"/>
          </a:xfrm>
          <a:prstGeom prst="rect">
            <a:avLst/>
          </a:prstGeom>
          <a:ln>
            <a:noFill/>
          </a:ln>
        </p:spPr>
      </p:pic>
      <p:sp>
        <p:nvSpPr>
          <p:cNvPr id="418" name="CustomShape 3"/>
          <p:cNvSpPr/>
          <p:nvPr/>
        </p:nvSpPr>
        <p:spPr>
          <a:xfrm>
            <a:off x="1403640" y="1628640"/>
            <a:ext cx="7055280" cy="45705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Récupération du type d’événement déclenché</a:t>
            </a:r>
            <a:endParaRPr/>
          </a:p>
          <a:p>
            <a:pPr>
              <a:lnSpc>
                <a:spcPct val="100000"/>
              </a:lnSpc>
            </a:pPr>
            <a:endParaRPr/>
          </a:p>
        </p:txBody>
      </p:sp>
    </p:spTree>
  </p:cSld>
  <p:timing>
    <p:tnLst>
      <p:par>
        <p:cTn id="181" dur="indefinite" restart="never" nodeType="tmRoot">
          <p:childTnLst>
            <p:seq>
              <p:cTn id="182" nodeType="mainSeq"/>
              <p:prevCondLst>
                <p:cond delay="0" evt="onPrev">
                  <p:tgtEl>
                    <p:sldTgt/>
                  </p:tgtEl>
                </p:cond>
              </p:prevCondLst>
              <p:nextCondLst>
                <p:cond delay="0" evt="onNext">
                  <p:tgtEl>
                    <p:sldTgt/>
                  </p:tgtEl>
                </p:cond>
              </p:nextCondLst>
            </p:seq>
          </p:childTnLst>
        </p:cTn>
      </p:par>
    </p:tnLst>
  </p:timing>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9"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L’objet event</a:t>
            </a:r>
            <a:endParaRPr/>
          </a:p>
        </p:txBody>
      </p:sp>
      <p:sp>
        <p:nvSpPr>
          <p:cNvPr id="420"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92C656FD-B641-4CF0-85FF-79B732219F36}" type="slidenum">
              <a:rPr b="1" lang="fr-FR" sz="1400">
                <a:solidFill>
                  <a:srgbClr val="000000"/>
                </a:solidFill>
                <a:latin typeface="Trebuchet MS"/>
              </a:rPr>
              <a:t>&lt;numéro&gt;</a:t>
            </a:fld>
            <a:endParaRPr/>
          </a:p>
        </p:txBody>
      </p:sp>
      <p:pic>
        <p:nvPicPr>
          <p:cNvPr id="421" name="Espace réservé du contenu 6" descr=""/>
          <p:cNvPicPr/>
          <p:nvPr/>
        </p:nvPicPr>
        <p:blipFill>
          <a:blip r:embed="rId1"/>
          <a:stretch>
            <a:fillRect/>
          </a:stretch>
        </p:blipFill>
        <p:spPr>
          <a:xfrm>
            <a:off x="500040" y="3500280"/>
            <a:ext cx="8193960" cy="1784520"/>
          </a:xfrm>
          <a:prstGeom prst="rect">
            <a:avLst/>
          </a:prstGeom>
          <a:ln>
            <a:noFill/>
          </a:ln>
        </p:spPr>
      </p:pic>
      <p:sp>
        <p:nvSpPr>
          <p:cNvPr id="422" name="CustomShape 3"/>
          <p:cNvSpPr/>
          <p:nvPr/>
        </p:nvSpPr>
        <p:spPr>
          <a:xfrm>
            <a:off x="1331640" y="1556640"/>
            <a:ext cx="7343280" cy="45705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Récupération de l’élément qui a déclenché l’évènement.</a:t>
            </a:r>
            <a:endParaRPr/>
          </a:p>
          <a:p>
            <a:pPr>
              <a:lnSpc>
                <a:spcPct val="100000"/>
              </a:lnSpc>
              <a:buSzPct val="25000"/>
              <a:buFont typeface="Arial"/>
              <a:buChar char="•"/>
            </a:pPr>
            <a:r>
              <a:rPr lang="fr-FR" sz="2100">
                <a:solidFill>
                  <a:srgbClr val="000000"/>
                </a:solidFill>
                <a:latin typeface="Trebuchet MS"/>
              </a:rPr>
              <a:t>Malheureusement  les anciennes versions d’ie ne supportent pas cette écriture.</a:t>
            </a:r>
            <a:endParaRPr/>
          </a:p>
          <a:p>
            <a:pPr>
              <a:lnSpc>
                <a:spcPct val="100000"/>
              </a:lnSpc>
            </a:pPr>
            <a:endParaRPr/>
          </a:p>
        </p:txBody>
      </p:sp>
    </p:spTree>
  </p:cSld>
  <p:timing>
    <p:tnLst>
      <p:par>
        <p:cTn id="183" dur="indefinite" restart="never" nodeType="tmRoot">
          <p:childTnLst>
            <p:seq>
              <p:cTn id="184" nodeType="mainSeq"/>
              <p:prevCondLst>
                <p:cond delay="0" evt="onPrev">
                  <p:tgtEl>
                    <p:sldTgt/>
                  </p:tgtEl>
                </p:cond>
              </p:prevCondLst>
              <p:nextCondLst>
                <p:cond delay="0" evt="onNext">
                  <p:tgtEl>
                    <p:sldTgt/>
                  </p:tgtEl>
                </p:cond>
              </p:nextCondLst>
            </p:seq>
          </p:childTnLst>
        </p:cTn>
      </p:par>
    </p:tnLst>
  </p:timing>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3"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L’objet event</a:t>
            </a:r>
            <a:endParaRPr/>
          </a:p>
        </p:txBody>
      </p:sp>
      <p:sp>
        <p:nvSpPr>
          <p:cNvPr id="424"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3970BBB5-9FEC-4C11-B80A-41007594EE7D}" type="slidenum">
              <a:rPr b="1" lang="fr-FR" sz="1400">
                <a:solidFill>
                  <a:srgbClr val="000000"/>
                </a:solidFill>
                <a:latin typeface="Trebuchet MS"/>
              </a:rPr>
              <a:t>&lt;numéro&gt;</a:t>
            </a:fld>
            <a:endParaRPr/>
          </a:p>
        </p:txBody>
      </p:sp>
      <p:pic>
        <p:nvPicPr>
          <p:cNvPr id="425" name="Espace réservé du contenu 5" descr=""/>
          <p:cNvPicPr/>
          <p:nvPr/>
        </p:nvPicPr>
        <p:blipFill>
          <a:blip r:embed="rId1"/>
          <a:stretch>
            <a:fillRect/>
          </a:stretch>
        </p:blipFill>
        <p:spPr>
          <a:xfrm>
            <a:off x="500040" y="3071880"/>
            <a:ext cx="8258400" cy="2213280"/>
          </a:xfrm>
          <a:prstGeom prst="rect">
            <a:avLst/>
          </a:prstGeom>
          <a:ln>
            <a:noFill/>
          </a:ln>
        </p:spPr>
      </p:pic>
      <p:sp>
        <p:nvSpPr>
          <p:cNvPr id="426" name="CustomShape 3"/>
          <p:cNvSpPr/>
          <p:nvPr/>
        </p:nvSpPr>
        <p:spPr>
          <a:xfrm>
            <a:off x="1259640" y="1556640"/>
            <a:ext cx="7343280" cy="45705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Pour récupérer l’attribut target de l’objet event sous ie, nous allons utiliser l’attribut srcElement</a:t>
            </a:r>
            <a:endParaRPr/>
          </a:p>
          <a:p>
            <a:pPr>
              <a:lnSpc>
                <a:spcPct val="100000"/>
              </a:lnSpc>
            </a:pPr>
            <a:endParaRPr/>
          </a:p>
        </p:txBody>
      </p:sp>
    </p:spTree>
  </p:cSld>
  <p:timing>
    <p:tnLst>
      <p:par>
        <p:cTn id="185" dur="indefinite" restart="never" nodeType="tmRoot">
          <p:childTnLst>
            <p:seq>
              <p:cTn id="186" nodeType="mainSeq"/>
              <p:prevCondLst>
                <p:cond delay="0" evt="onPrev">
                  <p:tgtEl>
                    <p:sldTgt/>
                  </p:tgtEl>
                </p:cond>
              </p:prevCondLst>
              <p:nextCondLst>
                <p:cond delay="0" evt="onNext">
                  <p:tgtEl>
                    <p:sldTgt/>
                  </p:tgtEl>
                </p:cond>
              </p:nextCondLst>
            </p:seq>
          </p:childTnLst>
        </p:cTn>
      </p:par>
    </p:tnLst>
  </p:timing>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7"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L’objet event</a:t>
            </a:r>
            <a:endParaRPr/>
          </a:p>
        </p:txBody>
      </p:sp>
      <p:sp>
        <p:nvSpPr>
          <p:cNvPr id="428" name="CustomShape 2"/>
          <p:cNvSpPr/>
          <p:nvPr/>
        </p:nvSpPr>
        <p:spPr>
          <a:xfrm>
            <a:off x="146160" y="6210360"/>
            <a:ext cx="607680" cy="455760"/>
          </a:xfrm>
          <a:prstGeom prst="rect">
            <a:avLst/>
          </a:prstGeom>
          <a:noFill/>
          <a:ln>
            <a:noFill/>
          </a:ln>
        </p:spPr>
        <p:txBody>
          <a:bodyPr lIns="90000" rIns="90000" tIns="45000" bIns="45000" anchor="ctr"/>
          <a:p>
            <a:pPr algn="ctr">
              <a:lnSpc>
                <a:spcPct val="100000"/>
              </a:lnSpc>
            </a:pPr>
            <a:fld id="{750A00A1-2F5E-409D-B6D4-BCDC7C858802}" type="slidenum">
              <a:rPr b="1" lang="fr-FR" sz="1400">
                <a:solidFill>
                  <a:srgbClr val="000000"/>
                </a:solidFill>
                <a:latin typeface="Trebuchet MS"/>
              </a:rPr>
              <a:t>&lt;numéro&gt;</a:t>
            </a:fld>
            <a:endParaRPr/>
          </a:p>
        </p:txBody>
      </p:sp>
      <p:sp>
        <p:nvSpPr>
          <p:cNvPr id="429"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De la même manière si l’on souhaite récupérer la position de la souris nous devrons aller récupérer les attributs :</a:t>
            </a:r>
            <a:endParaRPr/>
          </a:p>
          <a:p>
            <a:pPr lvl="1">
              <a:lnSpc>
                <a:spcPct val="100000"/>
              </a:lnSpc>
              <a:buFont typeface="Arial"/>
              <a:buChar char="•"/>
            </a:pPr>
            <a:r>
              <a:rPr lang="fr-FR" sz="2100">
                <a:solidFill>
                  <a:srgbClr val="000000"/>
                </a:solidFill>
                <a:latin typeface="Trebuchet MS"/>
              </a:rPr>
              <a:t>clientX</a:t>
            </a:r>
            <a:endParaRPr/>
          </a:p>
          <a:p>
            <a:pPr lvl="1">
              <a:lnSpc>
                <a:spcPct val="100000"/>
              </a:lnSpc>
              <a:buFont typeface="Arial"/>
              <a:buChar char="•"/>
            </a:pPr>
            <a:r>
              <a:rPr lang="fr-FR" sz="2100">
                <a:solidFill>
                  <a:srgbClr val="000000"/>
                </a:solidFill>
                <a:latin typeface="Trebuchet MS"/>
              </a:rPr>
              <a:t>clientY</a:t>
            </a:r>
            <a:endParaRPr/>
          </a:p>
          <a:p>
            <a:pPr>
              <a:lnSpc>
                <a:spcPct val="100000"/>
              </a:lnSpc>
            </a:pPr>
            <a:endParaRPr/>
          </a:p>
          <a:p>
            <a:pPr>
              <a:lnSpc>
                <a:spcPct val="100000"/>
              </a:lnSpc>
              <a:buSzPct val="25000"/>
              <a:buFont typeface="Arial"/>
              <a:buChar char="•"/>
            </a:pPr>
            <a:r>
              <a:rPr lang="fr-FR" sz="2100">
                <a:solidFill>
                  <a:srgbClr val="000000"/>
                </a:solidFill>
                <a:latin typeface="Trebuchet MS"/>
              </a:rPr>
              <a:t>Afin de récupérer la touche que l’utilisateur a pressé c’est l’attribut keycode qu’il faudra utiliser.</a:t>
            </a:r>
            <a:endParaRPr/>
          </a:p>
        </p:txBody>
      </p:sp>
    </p:spTree>
  </p:cSld>
  <p:timing>
    <p:tnLst>
      <p:par>
        <p:cTn id="187" dur="indefinite" restart="never" nodeType="tmRoot">
          <p:childTnLst>
            <p:seq>
              <p:cTn id="188" nodeType="mainSeq"/>
              <p:prevCondLst>
                <p:cond delay="0" evt="onPrev">
                  <p:tgtEl>
                    <p:sldTgt/>
                  </p:tgtEl>
                </p:cond>
              </p:prevCondLst>
              <p:nextCondLst>
                <p:cond delay="0" evt="onNext">
                  <p:tgtEl>
                    <p:sldTgt/>
                  </p:tgtEl>
                </p:cond>
              </p:nextCondLst>
            </p:seq>
          </p:childTnLst>
        </p:cTn>
      </p:par>
    </p:tnLst>
  </p:timing>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0" name="CustomShape 1"/>
          <p:cNvSpPr/>
          <p:nvPr/>
        </p:nvSpPr>
        <p:spPr>
          <a:xfrm>
            <a:off x="2484000" y="2494800"/>
            <a:ext cx="6474960" cy="1467360"/>
          </a:xfrm>
          <a:prstGeom prst="rect">
            <a:avLst/>
          </a:prstGeom>
          <a:noFill/>
          <a:ln>
            <a:noFill/>
          </a:ln>
        </p:spPr>
        <p:txBody>
          <a:bodyPr lIns="90000" rIns="90000" tIns="45000" bIns="45000" anchor="b"/>
          <a:p>
            <a:pPr algn="r">
              <a:lnSpc>
                <a:spcPct val="100000"/>
              </a:lnSpc>
            </a:pPr>
            <a:r>
              <a:rPr b="1" lang="fr-FR" sz="4000">
                <a:solidFill>
                  <a:srgbClr val="000000"/>
                </a:solidFill>
                <a:latin typeface="Trebuchet MS"/>
              </a:rPr>
              <a:t>Gestion des formulaires</a:t>
            </a:r>
            <a:endParaRPr/>
          </a:p>
        </p:txBody>
      </p:sp>
      <p:sp>
        <p:nvSpPr>
          <p:cNvPr id="431" name="CustomShape 2"/>
          <p:cNvSpPr/>
          <p:nvPr/>
        </p:nvSpPr>
        <p:spPr>
          <a:xfrm>
            <a:off x="2286000" y="5003280"/>
            <a:ext cx="6170760" cy="1370160"/>
          </a:xfrm>
          <a:prstGeom prst="rect">
            <a:avLst/>
          </a:prstGeom>
          <a:noFill/>
          <a:ln>
            <a:noFill/>
          </a:ln>
        </p:spPr>
      </p:sp>
    </p:spTree>
  </p:cSld>
  <p:timing>
    <p:tnLst>
      <p:par>
        <p:cTn id="189" dur="indefinite" restart="never" nodeType="tmRoot">
          <p:childTnLst>
            <p:seq>
              <p:cTn id="190" nodeType="mainSeq"/>
              <p:prevCondLst>
                <p:cond delay="0" evt="onPrev">
                  <p:tgtEl>
                    <p:sldTgt/>
                  </p:tgtEl>
                </p:cond>
              </p:prevCondLst>
              <p:nextCondLst>
                <p:cond delay="0" evt="onNext">
                  <p:tgtEl>
                    <p:sldTgt/>
                  </p:tgtEl>
                </p:cond>
              </p:nextCondLst>
            </p:seq>
          </p:childTnLst>
        </p:cTn>
      </p:par>
    </p:tnLst>
  </p:timing>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2"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Les propriétés</a:t>
            </a:r>
            <a:endParaRPr/>
          </a:p>
        </p:txBody>
      </p:sp>
      <p:sp>
        <p:nvSpPr>
          <p:cNvPr id="433"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9642FF9F-A6B1-4703-9150-132D061622F5}" type="slidenum">
              <a:rPr b="1" lang="fr-FR" sz="1400">
                <a:solidFill>
                  <a:srgbClr val="000000"/>
                </a:solidFill>
                <a:latin typeface="Trebuchet MS"/>
              </a:rPr>
              <a:t>&lt;numéro&gt;</a:t>
            </a:fld>
            <a:endParaRPr/>
          </a:p>
        </p:txBody>
      </p:sp>
      <p:pic>
        <p:nvPicPr>
          <p:cNvPr id="434" name="Espace réservé du contenu 5" descr=""/>
          <p:cNvPicPr/>
          <p:nvPr/>
        </p:nvPicPr>
        <p:blipFill>
          <a:blip r:embed="rId1"/>
          <a:stretch>
            <a:fillRect/>
          </a:stretch>
        </p:blipFill>
        <p:spPr>
          <a:xfrm>
            <a:off x="1357200" y="3929040"/>
            <a:ext cx="6761880" cy="1551240"/>
          </a:xfrm>
          <a:prstGeom prst="rect">
            <a:avLst/>
          </a:prstGeom>
          <a:ln>
            <a:noFill/>
          </a:ln>
        </p:spPr>
      </p:pic>
      <p:sp>
        <p:nvSpPr>
          <p:cNvPr id="435"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La propriété value, cette propriété permet de définir une valeur pour différents éléments d'un formulaire comme les </a:t>
            </a:r>
            <a:r>
              <a:rPr b="1" lang="fr-FR" sz="2100">
                <a:solidFill>
                  <a:srgbClr val="000000"/>
                </a:solidFill>
                <a:latin typeface="Trebuchet MS"/>
              </a:rPr>
              <a:t>&lt;input&gt;</a:t>
            </a:r>
            <a:r>
              <a:rPr lang="fr-FR" sz="2100">
                <a:solidFill>
                  <a:srgbClr val="000000"/>
                </a:solidFill>
                <a:latin typeface="Trebuchet MS"/>
              </a:rPr>
              <a:t>, les </a:t>
            </a:r>
            <a:r>
              <a:rPr b="1" lang="fr-FR" sz="2100">
                <a:solidFill>
                  <a:srgbClr val="000000"/>
                </a:solidFill>
                <a:latin typeface="Trebuchet MS"/>
              </a:rPr>
              <a:t>&lt;button&gt;</a:t>
            </a:r>
            <a:r>
              <a:rPr lang="fr-FR" sz="2100">
                <a:solidFill>
                  <a:srgbClr val="000000"/>
                </a:solidFill>
                <a:latin typeface="Trebuchet MS"/>
              </a:rPr>
              <a:t>, et d’autres.</a:t>
            </a:r>
            <a:endParaRPr/>
          </a:p>
          <a:p>
            <a:pPr>
              <a:lnSpc>
                <a:spcPct val="100000"/>
              </a:lnSpc>
            </a:pPr>
            <a:endParaRPr/>
          </a:p>
        </p:txBody>
      </p:sp>
    </p:spTree>
  </p:cSld>
  <p:timing>
    <p:tnLst>
      <p:par>
        <p:cTn id="191" dur="indefinite" restart="never" nodeType="tmRoot">
          <p:childTnLst>
            <p:seq>
              <p:cTn id="192" nodeType="mainSeq"/>
              <p:prevCondLst>
                <p:cond delay="0" evt="onPrev">
                  <p:tgtEl>
                    <p:sldTgt/>
                  </p:tgtEl>
                </p:cond>
              </p:prevCondLst>
              <p:nextCondLst>
                <p:cond delay="0" evt="onNext">
                  <p:tgtEl>
                    <p:sldTgt/>
                  </p:tgtEl>
                </p:cond>
              </p:nextCondLst>
            </p:seq>
          </p:childTnLst>
        </p:cTn>
      </p:par>
    </p:tnLst>
  </p:timing>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6"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Les propriétés</a:t>
            </a:r>
            <a:endParaRPr/>
          </a:p>
        </p:txBody>
      </p:sp>
      <p:sp>
        <p:nvSpPr>
          <p:cNvPr id="437" name="CustomShape 2"/>
          <p:cNvSpPr/>
          <p:nvPr/>
        </p:nvSpPr>
        <p:spPr>
          <a:xfrm>
            <a:off x="396000" y="6310800"/>
            <a:ext cx="608040" cy="519840"/>
          </a:xfrm>
          <a:prstGeom prst="rect">
            <a:avLst/>
          </a:prstGeom>
          <a:noFill/>
          <a:ln>
            <a:noFill/>
          </a:ln>
        </p:spPr>
        <p:txBody>
          <a:bodyPr lIns="90000" rIns="90000" tIns="45000" bIns="45000" anchor="ctr"/>
          <a:p>
            <a:pPr algn="ctr">
              <a:lnSpc>
                <a:spcPct val="100000"/>
              </a:lnSpc>
            </a:pPr>
            <a:fld id="{69EAF313-0858-4DB7-88C5-B41D4124A110}" type="slidenum">
              <a:rPr b="1" lang="fr-FR" sz="1400">
                <a:solidFill>
                  <a:srgbClr val="000000"/>
                </a:solidFill>
                <a:latin typeface="Trebuchet MS"/>
              </a:rPr>
              <a:t>&lt;numéro&gt;</a:t>
            </a:fld>
            <a:endParaRPr/>
          </a:p>
        </p:txBody>
      </p:sp>
      <p:pic>
        <p:nvPicPr>
          <p:cNvPr id="438" name="Espace réservé du contenu 5" descr=""/>
          <p:cNvPicPr/>
          <p:nvPr/>
        </p:nvPicPr>
        <p:blipFill>
          <a:blip r:embed="rId1"/>
          <a:stretch>
            <a:fillRect/>
          </a:stretch>
        </p:blipFill>
        <p:spPr>
          <a:xfrm>
            <a:off x="1071360" y="4000680"/>
            <a:ext cx="7346520" cy="2141640"/>
          </a:xfrm>
          <a:prstGeom prst="rect">
            <a:avLst/>
          </a:prstGeom>
          <a:ln>
            <a:noFill/>
          </a:ln>
        </p:spPr>
      </p:pic>
      <p:sp>
        <p:nvSpPr>
          <p:cNvPr id="439" name="CustomShape 3"/>
          <p:cNvSpPr/>
          <p:nvPr/>
        </p:nvSpPr>
        <p:spPr>
          <a:xfrm>
            <a:off x="1404000" y="1425600"/>
            <a:ext cx="7198560" cy="4523760"/>
          </a:xfrm>
          <a:prstGeom prst="rect">
            <a:avLst/>
          </a:prstGeom>
          <a:noFill/>
          <a:ln>
            <a:noFill/>
          </a:ln>
        </p:spPr>
        <p:txBody>
          <a:bodyPr lIns="90000" rIns="90000" tIns="45000" bIns="45000"/>
          <a:p>
            <a:pPr>
              <a:lnSpc>
                <a:spcPct val="100000"/>
              </a:lnSpc>
              <a:buSzPct val="25000"/>
              <a:buFont typeface="Arial"/>
              <a:buChar char="•"/>
            </a:pPr>
            <a:r>
              <a:rPr lang="fr-FR" sz="2100">
                <a:solidFill>
                  <a:srgbClr val="000000"/>
                </a:solidFill>
                <a:latin typeface="Trebuchet MS"/>
              </a:rPr>
              <a:t>Les propriétés booléenes : </a:t>
            </a:r>
            <a:endParaRPr/>
          </a:p>
          <a:p>
            <a:pPr>
              <a:lnSpc>
                <a:spcPct val="100000"/>
              </a:lnSpc>
            </a:pPr>
            <a:endParaRPr/>
          </a:p>
          <a:p>
            <a:pPr lvl="1">
              <a:lnSpc>
                <a:spcPct val="100000"/>
              </a:lnSpc>
              <a:buFont typeface="Arial"/>
              <a:buChar char="•"/>
            </a:pPr>
            <a:r>
              <a:rPr lang="fr-FR" sz="2100">
                <a:solidFill>
                  <a:srgbClr val="000000"/>
                </a:solidFill>
                <a:latin typeface="Trebuchet MS"/>
              </a:rPr>
              <a:t>Disabled</a:t>
            </a:r>
            <a:endParaRPr/>
          </a:p>
          <a:p>
            <a:pPr lvl="1">
              <a:lnSpc>
                <a:spcPct val="100000"/>
              </a:lnSpc>
              <a:buFont typeface="Arial"/>
              <a:buChar char="•"/>
            </a:pPr>
            <a:r>
              <a:rPr lang="fr-FR" sz="2100">
                <a:solidFill>
                  <a:srgbClr val="000000"/>
                </a:solidFill>
                <a:latin typeface="Trebuchet MS"/>
              </a:rPr>
              <a:t>Checked</a:t>
            </a:r>
            <a:endParaRPr/>
          </a:p>
          <a:p>
            <a:pPr lvl="1">
              <a:lnSpc>
                <a:spcPct val="100000"/>
              </a:lnSpc>
              <a:buFont typeface="Arial"/>
              <a:buChar char="•"/>
            </a:pPr>
            <a:r>
              <a:rPr lang="fr-FR" sz="2100">
                <a:solidFill>
                  <a:srgbClr val="000000"/>
                </a:solidFill>
                <a:latin typeface="Trebuchet MS"/>
              </a:rPr>
              <a:t>readonly</a:t>
            </a:r>
            <a:endParaRPr/>
          </a:p>
          <a:p>
            <a:pPr>
              <a:lnSpc>
                <a:spcPct val="100000"/>
              </a:lnSpc>
            </a:pPr>
            <a:endParaRPr/>
          </a:p>
        </p:txBody>
      </p:sp>
    </p:spTree>
  </p:cSld>
  <p:timing>
    <p:tnLst>
      <p:par>
        <p:cTn id="193" dur="indefinite" restart="never" nodeType="tmRoot">
          <p:childTnLst>
            <p:seq>
              <p:cTn id="194" nodeType="mainSeq"/>
              <p:prevCondLst>
                <p:cond delay="0" evt="onPrev">
                  <p:tgtEl>
                    <p:sldTgt/>
                  </p:tgtEl>
                </p:cond>
              </p:prevCondLst>
              <p:nextCondLst>
                <p:cond delay="0"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0"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Exemple checked avec boutton radio</a:t>
            </a:r>
            <a:endParaRPr/>
          </a:p>
        </p:txBody>
      </p:sp>
      <p:sp>
        <p:nvSpPr>
          <p:cNvPr id="441" name="CustomShape 2"/>
          <p:cNvSpPr/>
          <p:nvPr/>
        </p:nvSpPr>
        <p:spPr>
          <a:xfrm>
            <a:off x="146160" y="6210360"/>
            <a:ext cx="607680" cy="455760"/>
          </a:xfrm>
          <a:prstGeom prst="rect">
            <a:avLst/>
          </a:prstGeom>
          <a:noFill/>
          <a:ln>
            <a:noFill/>
          </a:ln>
        </p:spPr>
        <p:txBody>
          <a:bodyPr lIns="90000" rIns="90000" tIns="45000" bIns="45000" anchor="ctr"/>
          <a:p>
            <a:pPr algn="ctr">
              <a:lnSpc>
                <a:spcPct val="100000"/>
              </a:lnSpc>
            </a:pPr>
            <a:fld id="{7A6E499A-F9D1-4549-871D-731EE63CCF3C}" type="slidenum">
              <a:rPr b="1" lang="fr-FR" sz="1400">
                <a:solidFill>
                  <a:srgbClr val="000000"/>
                </a:solidFill>
                <a:latin typeface="Trebuchet MS"/>
              </a:rPr>
              <a:t>&lt;numéro&gt;</a:t>
            </a:fld>
            <a:endParaRPr/>
          </a:p>
        </p:txBody>
      </p:sp>
      <p:pic>
        <p:nvPicPr>
          <p:cNvPr id="442" name="Espace réservé du contenu 4" descr=""/>
          <p:cNvPicPr/>
          <p:nvPr/>
        </p:nvPicPr>
        <p:blipFill>
          <a:blip r:embed="rId1"/>
          <a:stretch>
            <a:fillRect/>
          </a:stretch>
        </p:blipFill>
        <p:spPr>
          <a:xfrm>
            <a:off x="1000080" y="2286000"/>
            <a:ext cx="7346520" cy="3713400"/>
          </a:xfrm>
          <a:prstGeom prst="rect">
            <a:avLst/>
          </a:prstGeom>
          <a:ln>
            <a:noFill/>
          </a:ln>
        </p:spPr>
      </p:pic>
    </p:spTree>
  </p:cSld>
  <p:timing>
    <p:tnLst>
      <p:par>
        <p:cTn id="195" dur="indefinite" restart="never" nodeType="tmRoot">
          <p:childTnLst>
            <p:seq>
              <p:cTn id="196" nodeType="mainSeq"/>
              <p:prevCondLst>
                <p:cond delay="0" evt="onPrev">
                  <p:tgtEl>
                    <p:sldTgt/>
                  </p:tgtEl>
                </p:cond>
              </p:prevCondLst>
              <p:nextCondLst>
                <p:cond delay="0" evt="onNext">
                  <p:tgtEl>
                    <p:sldTgt/>
                  </p:tgtEl>
                </p:cond>
              </p:nextCondLst>
            </p:seq>
          </p:childTnLst>
        </p:cTn>
      </p:par>
    </p:tnLst>
  </p:timing>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3" name="CustomShape 1"/>
          <p:cNvSpPr/>
          <p:nvPr/>
        </p:nvSpPr>
        <p:spPr>
          <a:xfrm>
            <a:off x="1447200" y="115200"/>
            <a:ext cx="7133760" cy="963360"/>
          </a:xfrm>
          <a:prstGeom prst="rect">
            <a:avLst/>
          </a:prstGeom>
          <a:noFill/>
          <a:ln>
            <a:noFill/>
          </a:ln>
        </p:spPr>
        <p:txBody>
          <a:bodyPr lIns="90000" rIns="90000" tIns="45000" bIns="45000" anchor="b"/>
          <a:p>
            <a:pPr>
              <a:lnSpc>
                <a:spcPct val="100000"/>
              </a:lnSpc>
            </a:pPr>
            <a:r>
              <a:rPr b="1" lang="fr-FR" sz="2800">
                <a:solidFill>
                  <a:srgbClr val="000000"/>
                </a:solidFill>
                <a:latin typeface="Trebuchet MS"/>
              </a:rPr>
              <a:t>Listes déroulantes</a:t>
            </a:r>
            <a:endParaRPr/>
          </a:p>
        </p:txBody>
      </p:sp>
      <p:sp>
        <p:nvSpPr>
          <p:cNvPr id="444" name="CustomShape 2"/>
          <p:cNvSpPr/>
          <p:nvPr/>
        </p:nvSpPr>
        <p:spPr>
          <a:xfrm>
            <a:off x="146160" y="6210360"/>
            <a:ext cx="607680" cy="455760"/>
          </a:xfrm>
          <a:prstGeom prst="rect">
            <a:avLst/>
          </a:prstGeom>
          <a:noFill/>
          <a:ln>
            <a:noFill/>
          </a:ln>
        </p:spPr>
        <p:txBody>
          <a:bodyPr lIns="90000" rIns="90000" tIns="45000" bIns="45000" anchor="ctr"/>
          <a:p>
            <a:pPr algn="ctr">
              <a:lnSpc>
                <a:spcPct val="100000"/>
              </a:lnSpc>
            </a:pPr>
            <a:fld id="{27EE64ED-EA56-416A-ACE2-6E547784DD64}" type="slidenum">
              <a:rPr b="1" lang="fr-FR" sz="1400">
                <a:solidFill>
                  <a:srgbClr val="000000"/>
                </a:solidFill>
                <a:latin typeface="Trebuchet MS"/>
              </a:rPr>
              <a:t>&lt;numéro&gt;</a:t>
            </a:fld>
            <a:endParaRPr/>
          </a:p>
        </p:txBody>
      </p:sp>
      <p:sp>
        <p:nvSpPr>
          <p:cNvPr id="445" name="CustomShape 3"/>
          <p:cNvSpPr/>
          <p:nvPr/>
        </p:nvSpPr>
        <p:spPr>
          <a:xfrm>
            <a:off x="1404000" y="1425600"/>
            <a:ext cx="7198560" cy="4523760"/>
          </a:xfrm>
          <a:prstGeom prst="rect">
            <a:avLst/>
          </a:prstGeom>
          <a:noFill/>
          <a:ln>
            <a:noFill/>
          </a:ln>
        </p:spPr>
        <p:txBody>
          <a:bodyPr lIns="90000" rIns="90000" tIns="45000" bIns="45000"/>
          <a:p>
            <a:pPr>
              <a:lnSpc>
                <a:spcPct val="100000"/>
              </a:lnSpc>
            </a:pPr>
            <a:endParaRPr/>
          </a:p>
          <a:p>
            <a:pPr>
              <a:lnSpc>
                <a:spcPct val="100000"/>
              </a:lnSpc>
              <a:buSzPct val="25000"/>
              <a:buFont typeface="Arial"/>
              <a:buChar char="•"/>
            </a:pPr>
            <a:r>
              <a:rPr lang="fr-FR" sz="2100">
                <a:solidFill>
                  <a:srgbClr val="000000"/>
                </a:solidFill>
                <a:latin typeface="Trebuchet MS"/>
              </a:rPr>
              <a:t>2 propriétés :</a:t>
            </a:r>
            <a:endParaRPr/>
          </a:p>
          <a:p>
            <a:pPr lvl="1">
              <a:lnSpc>
                <a:spcPct val="100000"/>
              </a:lnSpc>
              <a:buFont typeface="Arial"/>
              <a:buChar char="•"/>
            </a:pPr>
            <a:r>
              <a:rPr lang="fr-FR" sz="2100">
                <a:solidFill>
                  <a:srgbClr val="000000"/>
                </a:solidFill>
                <a:latin typeface="Trebuchet MS"/>
              </a:rPr>
              <a:t>Option qui donne une liste des éléments dans un tableau.</a:t>
            </a:r>
            <a:endParaRPr/>
          </a:p>
          <a:p>
            <a:pPr>
              <a:lnSpc>
                <a:spcPct val="100000"/>
              </a:lnSpc>
            </a:pPr>
            <a:endParaRPr/>
          </a:p>
          <a:p>
            <a:pPr lvl="1">
              <a:lnSpc>
                <a:spcPct val="100000"/>
              </a:lnSpc>
              <a:buFont typeface="Arial"/>
              <a:buChar char="•"/>
            </a:pPr>
            <a:r>
              <a:rPr lang="fr-FR" sz="2100">
                <a:solidFill>
                  <a:srgbClr val="000000"/>
                </a:solidFill>
                <a:latin typeface="Trebuchet MS"/>
              </a:rPr>
              <a:t>selectedIndex qui donne l’index de l’élément sélectionné.</a:t>
            </a:r>
            <a:endParaRPr/>
          </a:p>
        </p:txBody>
      </p:sp>
    </p:spTree>
  </p:cSld>
  <p:timing>
    <p:tnLst>
      <p:par>
        <p:cTn id="197" dur="indefinite" restart="never" nodeType="tmRoot">
          <p:childTnLst>
            <p:seq>
              <p:cTn id="19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