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0" r:id="rId4"/>
    <p:sldId id="258" r:id="rId5"/>
    <p:sldId id="259" r:id="rId6"/>
    <p:sldId id="263" r:id="rId7"/>
    <p:sldId id="262" r:id="rId8"/>
    <p:sldId id="261" r:id="rId9"/>
    <p:sldId id="260" r:id="rId10"/>
    <p:sldId id="264" r:id="rId11"/>
    <p:sldId id="266" r:id="rId12"/>
    <p:sldId id="267" r:id="rId13"/>
    <p:sldId id="268" r:id="rId14"/>
    <p:sldId id="269" r:id="rId15"/>
    <p:sldId id="265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72961" autoAdjust="0"/>
  </p:normalViewPr>
  <p:slideViewPr>
    <p:cSldViewPr snapToGrid="0">
      <p:cViewPr varScale="1">
        <p:scale>
          <a:sx n="73" d="100"/>
          <a:sy n="73" d="100"/>
        </p:scale>
        <p:origin x="98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5B8528-504A-4E79-9335-2BF557169EEC}" type="datetimeFigureOut">
              <a:rPr lang="fr-FR" smtClean="0"/>
              <a:t>07/07/2021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984095-AD75-44E3-9013-92E81F5414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641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Catalogue des nse:</a:t>
            </a:r>
          </a:p>
          <a:p>
            <a:r>
              <a:rPr lang="fr-FR" dirty="0" smtClean="0"/>
              <a:t>https://oksecu.home.blog/2019/07/11/collection-complete-de-scripts-nse-nmap/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84095-AD75-44E3-9013-92E81F54144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21495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fr-FR" sz="12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84095-AD75-44E3-9013-92E81F54144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97271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fr-FR" sz="12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84095-AD75-44E3-9013-92E81F54144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99801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fr-FR" sz="12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84095-AD75-44E3-9013-92E81F541442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48041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fr-FR" sz="12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84095-AD75-44E3-9013-92E81F541442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28949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84095-AD75-44E3-9013-92E81F541442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2595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Catalogue des nse:</a:t>
            </a:r>
          </a:p>
          <a:p>
            <a:r>
              <a:rPr lang="fr-FR" dirty="0" smtClean="0"/>
              <a:t>https://oksecu.home.blog/2019/07/11/collection-complete-de-scripts-nse-nmap/</a:t>
            </a:r>
          </a:p>
          <a:p>
            <a:r>
              <a:rPr lang="fr-FR" dirty="0" smtClean="0"/>
              <a:t>Liste des options:</a:t>
            </a:r>
          </a:p>
          <a:p>
            <a:r>
              <a:rPr lang="fr-FR" smtClean="0"/>
              <a:t>https://www.stationx.net/nmap-cheat-sheet/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84095-AD75-44E3-9013-92E81F54144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8651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nmap -sn -n –</a:t>
            </a:r>
            <a:r>
              <a:rPr lang="fr-FR" dirty="0" err="1" smtClean="0"/>
              <a:t>Pn</a:t>
            </a:r>
            <a:r>
              <a:rPr lang="fr-FR" baseline="0" dirty="0" smtClean="0"/>
              <a:t> </a:t>
            </a:r>
            <a:r>
              <a:rPr lang="fr-FR" dirty="0" smtClean="0"/>
              <a:t>--script dns-brute www.orsys.fr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84095-AD75-44E3-9013-92E81F54144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504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84095-AD75-44E3-9013-92E81F54144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5424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Tente de découvrir les services des hôtes à l'aide du protocole DNS Service </a:t>
            </a:r>
            <a:r>
              <a:rPr lang="fr-FR" dirty="0" err="1" smtClean="0"/>
              <a:t>Discovery</a:t>
            </a:r>
            <a:r>
              <a:rPr lang="fr-FR" dirty="0" smtClean="0"/>
              <a:t>. Il envoie une requête DNS-SD multicast et collecte toutes les réponses.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root@debian</a:t>
            </a:r>
            <a:r>
              <a:rPr lang="fr-FR" dirty="0" smtClean="0"/>
              <a:t>:~# nmap --script=broadcast-dns-service-</a:t>
            </a:r>
            <a:r>
              <a:rPr lang="fr-FR" dirty="0" err="1" smtClean="0"/>
              <a:t>discovery</a:t>
            </a:r>
            <a:endParaRPr lang="fr-F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Starting</a:t>
            </a:r>
            <a:r>
              <a:rPr lang="fr-FR" dirty="0" smtClean="0"/>
              <a:t> Nmap 7.70 ( https://nmap.org ) at 2020-09-22 23:56 CEST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Pre</a:t>
            </a:r>
            <a:r>
              <a:rPr lang="fr-FR" dirty="0" smtClean="0"/>
              <a:t>-scan script </a:t>
            </a:r>
            <a:r>
              <a:rPr lang="fr-FR" dirty="0" err="1" smtClean="0"/>
              <a:t>results</a:t>
            </a:r>
            <a:r>
              <a:rPr lang="fr-FR" dirty="0" smtClean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| broadcast-dns-service-</a:t>
            </a:r>
            <a:r>
              <a:rPr lang="fr-FR" dirty="0" err="1" smtClean="0"/>
              <a:t>discovery</a:t>
            </a:r>
            <a:r>
              <a:rPr lang="fr-FR" dirty="0" smtClean="0"/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|   224.0.0.251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|     80/</a:t>
            </a:r>
            <a:r>
              <a:rPr lang="fr-FR" dirty="0" err="1" smtClean="0"/>
              <a:t>tcp</a:t>
            </a:r>
            <a:r>
              <a:rPr lang="fr-FR" dirty="0" smtClean="0"/>
              <a:t> </a:t>
            </a:r>
            <a:r>
              <a:rPr lang="fr-FR" dirty="0" err="1" smtClean="0"/>
              <a:t>fbx</a:t>
            </a:r>
            <a:r>
              <a:rPr lang="fr-FR" dirty="0" smtClean="0"/>
              <a:t>-api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|       </a:t>
            </a:r>
            <a:r>
              <a:rPr lang="fr-FR" dirty="0" err="1" smtClean="0"/>
              <a:t>api_version</a:t>
            </a:r>
            <a:r>
              <a:rPr lang="fr-FR" dirty="0" smtClean="0"/>
              <a:t>=8.0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|       </a:t>
            </a:r>
            <a:r>
              <a:rPr lang="fr-FR" dirty="0" err="1" smtClean="0"/>
              <a:t>device_type</a:t>
            </a:r>
            <a:r>
              <a:rPr lang="fr-FR" dirty="0" smtClean="0"/>
              <a:t>=FreeboxServer1,2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|       </a:t>
            </a:r>
            <a:r>
              <a:rPr lang="fr-FR" dirty="0" err="1" smtClean="0"/>
              <a:t>api_base_url</a:t>
            </a:r>
            <a:r>
              <a:rPr lang="fr-FR" dirty="0" smtClean="0"/>
              <a:t>=/api/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|       </a:t>
            </a:r>
            <a:r>
              <a:rPr lang="fr-FR" dirty="0" err="1" smtClean="0"/>
              <a:t>uid</a:t>
            </a:r>
            <a:r>
              <a:rPr lang="fr-FR" dirty="0" smtClean="0"/>
              <a:t>=c7252b5a97611278ee3b3d2a94a523ba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|       </a:t>
            </a:r>
            <a:r>
              <a:rPr lang="fr-FR" dirty="0" err="1" smtClean="0"/>
              <a:t>https_available</a:t>
            </a:r>
            <a:r>
              <a:rPr lang="fr-FR" dirty="0" smtClean="0"/>
              <a:t>=1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|       </a:t>
            </a:r>
            <a:r>
              <a:rPr lang="fr-FR" dirty="0" err="1" smtClean="0"/>
              <a:t>https_port</a:t>
            </a:r>
            <a:r>
              <a:rPr lang="fr-FR" dirty="0" smtClean="0"/>
              <a:t>=35860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|       </a:t>
            </a:r>
            <a:r>
              <a:rPr lang="fr-FR" dirty="0" err="1" smtClean="0"/>
              <a:t>box_model</a:t>
            </a:r>
            <a:r>
              <a:rPr lang="fr-FR" dirty="0" smtClean="0"/>
              <a:t>=fbxgw-r2/mini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|       </a:t>
            </a:r>
            <a:r>
              <a:rPr lang="fr-FR" dirty="0" err="1" smtClean="0"/>
              <a:t>box_model_name</a:t>
            </a:r>
            <a:r>
              <a:rPr lang="fr-FR" dirty="0" smtClean="0"/>
              <a:t>=Freebox Server Mini (r2)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|       api_domain=cms5j7ja.fbxos.fr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|       </a:t>
            </a:r>
            <a:r>
              <a:rPr lang="fr-FR" dirty="0" err="1" smtClean="0"/>
              <a:t>Address</a:t>
            </a:r>
            <a:r>
              <a:rPr lang="fr-FR" dirty="0" smtClean="0"/>
              <a:t>=192.168.0.254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|     80/</a:t>
            </a:r>
            <a:r>
              <a:rPr lang="fr-FR" dirty="0" err="1" smtClean="0"/>
              <a:t>tcp</a:t>
            </a:r>
            <a:r>
              <a:rPr lang="fr-FR" dirty="0" smtClean="0"/>
              <a:t> http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|       </a:t>
            </a:r>
            <a:r>
              <a:rPr lang="fr-FR" dirty="0" err="1" smtClean="0"/>
              <a:t>Address</a:t>
            </a:r>
            <a:r>
              <a:rPr lang="fr-FR" dirty="0" smtClean="0"/>
              <a:t>=192.168.0.254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|     443/</a:t>
            </a:r>
            <a:r>
              <a:rPr lang="fr-FR" dirty="0" err="1" smtClean="0"/>
              <a:t>tcp</a:t>
            </a:r>
            <a:r>
              <a:rPr lang="fr-FR" dirty="0" smtClean="0"/>
              <a:t> https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|       </a:t>
            </a:r>
            <a:r>
              <a:rPr lang="fr-FR" dirty="0" err="1" smtClean="0"/>
              <a:t>Address</a:t>
            </a:r>
            <a:r>
              <a:rPr lang="fr-FR" dirty="0" smtClean="0"/>
              <a:t>=192.168.0.254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|     445/</a:t>
            </a:r>
            <a:r>
              <a:rPr lang="fr-FR" dirty="0" err="1" smtClean="0"/>
              <a:t>tcp</a:t>
            </a:r>
            <a:r>
              <a:rPr lang="fr-FR" dirty="0" smtClean="0"/>
              <a:t> </a:t>
            </a:r>
            <a:r>
              <a:rPr lang="fr-FR" dirty="0" err="1" smtClean="0"/>
              <a:t>smb</a:t>
            </a:r>
            <a:endParaRPr lang="fr-F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|       </a:t>
            </a:r>
            <a:r>
              <a:rPr lang="fr-FR" dirty="0" err="1" smtClean="0"/>
              <a:t>Address</a:t>
            </a:r>
            <a:r>
              <a:rPr lang="fr-FR" dirty="0" smtClean="0"/>
              <a:t>=192.168.0.254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|     5000/</a:t>
            </a:r>
            <a:r>
              <a:rPr lang="fr-FR" dirty="0" err="1" smtClean="0"/>
              <a:t>tcp</a:t>
            </a:r>
            <a:r>
              <a:rPr lang="fr-FR" dirty="0" smtClean="0"/>
              <a:t> </a:t>
            </a:r>
            <a:r>
              <a:rPr lang="fr-FR" dirty="0" err="1" smtClean="0"/>
              <a:t>raop</a:t>
            </a:r>
            <a:endParaRPr lang="fr-F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|       </a:t>
            </a:r>
            <a:r>
              <a:rPr lang="fr-FR" dirty="0" err="1" smtClean="0"/>
              <a:t>txtvers</a:t>
            </a:r>
            <a:r>
              <a:rPr lang="fr-FR" dirty="0" smtClean="0"/>
              <a:t>=1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|       vs=190.9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|       </a:t>
            </a:r>
            <a:r>
              <a:rPr lang="fr-FR" dirty="0" err="1" smtClean="0"/>
              <a:t>ch</a:t>
            </a:r>
            <a:r>
              <a:rPr lang="fr-FR" dirty="0" smtClean="0"/>
              <a:t>=2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|       sr=44100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|       </a:t>
            </a:r>
            <a:r>
              <a:rPr lang="fr-FR" dirty="0" err="1" smtClean="0"/>
              <a:t>ss</a:t>
            </a:r>
            <a:r>
              <a:rPr lang="fr-FR" dirty="0" smtClean="0"/>
              <a:t>=16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|       </a:t>
            </a:r>
            <a:r>
              <a:rPr lang="fr-FR" dirty="0" err="1" smtClean="0"/>
              <a:t>pw</a:t>
            </a:r>
            <a:r>
              <a:rPr lang="fr-FR" dirty="0" smtClean="0"/>
              <a:t>=false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|       et=0,1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|       </a:t>
            </a:r>
            <a:r>
              <a:rPr lang="fr-FR" dirty="0" err="1" smtClean="0"/>
              <a:t>ek</a:t>
            </a:r>
            <a:r>
              <a:rPr lang="fr-FR" dirty="0" smtClean="0"/>
              <a:t>=1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|       </a:t>
            </a:r>
            <a:r>
              <a:rPr lang="fr-FR" dirty="0" err="1" smtClean="0"/>
              <a:t>tp</a:t>
            </a:r>
            <a:r>
              <a:rPr lang="fr-FR" dirty="0" smtClean="0"/>
              <a:t>=TCP,UDP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|       </a:t>
            </a:r>
            <a:r>
              <a:rPr lang="fr-FR" dirty="0" err="1" smtClean="0"/>
              <a:t>am</a:t>
            </a:r>
            <a:r>
              <a:rPr lang="fr-FR" dirty="0" smtClean="0"/>
              <a:t>=FreeboxServer1,2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|       </a:t>
            </a:r>
            <a:r>
              <a:rPr lang="fr-FR" dirty="0" err="1" smtClean="0"/>
              <a:t>cn</a:t>
            </a:r>
            <a:r>
              <a:rPr lang="fr-FR" dirty="0" smtClean="0"/>
              <a:t>=0,1,2,3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|       md=0,2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|       </a:t>
            </a:r>
            <a:r>
              <a:rPr lang="fr-FR" dirty="0" err="1" smtClean="0"/>
              <a:t>sf</a:t>
            </a:r>
            <a:r>
              <a:rPr lang="fr-FR" dirty="0" smtClean="0"/>
              <a:t>=0x44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|       </a:t>
            </a:r>
            <a:r>
              <a:rPr lang="fr-FR" dirty="0" err="1" smtClean="0"/>
              <a:t>ft</a:t>
            </a:r>
            <a:r>
              <a:rPr lang="fr-FR" dirty="0" smtClean="0"/>
              <a:t>=0xBF0A00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|       </a:t>
            </a:r>
            <a:r>
              <a:rPr lang="fr-FR" dirty="0" err="1" smtClean="0"/>
              <a:t>sv</a:t>
            </a:r>
            <a:r>
              <a:rPr lang="fr-FR" dirty="0" smtClean="0"/>
              <a:t>=false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|       da=</a:t>
            </a:r>
            <a:r>
              <a:rPr lang="fr-FR" dirty="0" err="1" smtClean="0"/>
              <a:t>true</a:t>
            </a:r>
            <a:endParaRPr lang="fr-F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|       </a:t>
            </a:r>
            <a:r>
              <a:rPr lang="fr-FR" dirty="0" err="1" smtClean="0"/>
              <a:t>vn</a:t>
            </a:r>
            <a:r>
              <a:rPr lang="fr-FR" dirty="0" smtClean="0"/>
              <a:t>=65537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|       </a:t>
            </a:r>
            <a:r>
              <a:rPr lang="fr-FR" dirty="0" err="1" smtClean="0"/>
              <a:t>vv</a:t>
            </a:r>
            <a:r>
              <a:rPr lang="fr-FR" dirty="0" smtClean="0"/>
              <a:t>=2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|_      </a:t>
            </a:r>
            <a:r>
              <a:rPr lang="fr-FR" dirty="0" err="1" smtClean="0"/>
              <a:t>Address</a:t>
            </a:r>
            <a:r>
              <a:rPr lang="fr-FR" dirty="0" smtClean="0"/>
              <a:t>=192.168.0.254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WARNING: No </a:t>
            </a:r>
            <a:r>
              <a:rPr lang="fr-FR" dirty="0" err="1" smtClean="0"/>
              <a:t>targets</a:t>
            </a:r>
            <a:r>
              <a:rPr lang="fr-FR" dirty="0" smtClean="0"/>
              <a:t> </a:t>
            </a:r>
            <a:r>
              <a:rPr lang="fr-FR" dirty="0" err="1" smtClean="0"/>
              <a:t>were</a:t>
            </a:r>
            <a:r>
              <a:rPr lang="fr-FR" dirty="0" smtClean="0"/>
              <a:t> </a:t>
            </a:r>
            <a:r>
              <a:rPr lang="fr-FR" dirty="0" err="1" smtClean="0"/>
              <a:t>specified</a:t>
            </a:r>
            <a:r>
              <a:rPr lang="fr-FR" dirty="0" smtClean="0"/>
              <a:t>, </a:t>
            </a:r>
            <a:r>
              <a:rPr lang="fr-FR" dirty="0" err="1" smtClean="0"/>
              <a:t>so</a:t>
            </a:r>
            <a:r>
              <a:rPr lang="fr-FR" dirty="0" smtClean="0"/>
              <a:t> 0 hosts </a:t>
            </a:r>
            <a:r>
              <a:rPr lang="fr-FR" dirty="0" err="1" smtClean="0"/>
              <a:t>scanned</a:t>
            </a:r>
            <a:r>
              <a:rPr lang="fr-FR" dirty="0" smtClean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Nmap </a:t>
            </a:r>
            <a:r>
              <a:rPr lang="fr-FR" dirty="0" err="1" smtClean="0"/>
              <a:t>done</a:t>
            </a:r>
            <a:r>
              <a:rPr lang="fr-FR" dirty="0" smtClean="0"/>
              <a:t>: 0 IP </a:t>
            </a:r>
            <a:r>
              <a:rPr lang="fr-FR" dirty="0" err="1" smtClean="0"/>
              <a:t>addresses</a:t>
            </a:r>
            <a:r>
              <a:rPr lang="fr-FR" dirty="0" smtClean="0"/>
              <a:t> (0 hosts up) </a:t>
            </a:r>
            <a:r>
              <a:rPr lang="fr-FR" dirty="0" err="1" smtClean="0"/>
              <a:t>scanned</a:t>
            </a:r>
            <a:r>
              <a:rPr lang="fr-FR" dirty="0" smtClean="0"/>
              <a:t> in 7.36 seconds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84095-AD75-44E3-9013-92E81F54144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9156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Tente de découvrir les services des hôtes à l'aide du protocole DNS Service </a:t>
            </a:r>
            <a:r>
              <a:rPr lang="fr-FR" dirty="0" err="1" smtClean="0"/>
              <a:t>Discovery</a:t>
            </a:r>
            <a:r>
              <a:rPr lang="fr-FR" dirty="0" smtClean="0"/>
              <a:t>. Il envoie une requête DNS-SD multicast et collecte toutes les réponses.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root@debian</a:t>
            </a:r>
            <a:r>
              <a:rPr lang="fr-FR" dirty="0" smtClean="0"/>
              <a:t>:~# nmap --script=broadcast-dns-service-</a:t>
            </a:r>
            <a:r>
              <a:rPr lang="fr-FR" dirty="0" err="1" smtClean="0"/>
              <a:t>discovery</a:t>
            </a:r>
            <a:endParaRPr lang="fr-F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Starting</a:t>
            </a:r>
            <a:r>
              <a:rPr lang="fr-FR" dirty="0" smtClean="0"/>
              <a:t> Nmap 7.70 ( https://nmap.org ) at 2020-09-22 23:56 CEST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Pre</a:t>
            </a:r>
            <a:r>
              <a:rPr lang="fr-FR" dirty="0" smtClean="0"/>
              <a:t>-scan script </a:t>
            </a:r>
            <a:r>
              <a:rPr lang="fr-FR" dirty="0" err="1" smtClean="0"/>
              <a:t>results</a:t>
            </a:r>
            <a:r>
              <a:rPr lang="fr-FR" dirty="0" smtClean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| broadcast-dns-service-</a:t>
            </a:r>
            <a:r>
              <a:rPr lang="fr-FR" dirty="0" err="1" smtClean="0"/>
              <a:t>discovery</a:t>
            </a:r>
            <a:r>
              <a:rPr lang="fr-FR" dirty="0" smtClean="0"/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|   224.0.0.251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|     80/</a:t>
            </a:r>
            <a:r>
              <a:rPr lang="fr-FR" dirty="0" err="1" smtClean="0"/>
              <a:t>tcp</a:t>
            </a:r>
            <a:r>
              <a:rPr lang="fr-FR" dirty="0" smtClean="0"/>
              <a:t> </a:t>
            </a:r>
            <a:r>
              <a:rPr lang="fr-FR" dirty="0" err="1" smtClean="0"/>
              <a:t>fbx</a:t>
            </a:r>
            <a:r>
              <a:rPr lang="fr-FR" dirty="0" smtClean="0"/>
              <a:t>-api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|       </a:t>
            </a:r>
            <a:r>
              <a:rPr lang="fr-FR" dirty="0" err="1" smtClean="0"/>
              <a:t>api_version</a:t>
            </a:r>
            <a:r>
              <a:rPr lang="fr-FR" dirty="0" smtClean="0"/>
              <a:t>=8.0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|       </a:t>
            </a:r>
            <a:r>
              <a:rPr lang="fr-FR" dirty="0" err="1" smtClean="0"/>
              <a:t>device_type</a:t>
            </a:r>
            <a:r>
              <a:rPr lang="fr-FR" dirty="0" smtClean="0"/>
              <a:t>=FreeboxServer1,2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|       </a:t>
            </a:r>
            <a:r>
              <a:rPr lang="fr-FR" dirty="0" err="1" smtClean="0"/>
              <a:t>api_base_url</a:t>
            </a:r>
            <a:r>
              <a:rPr lang="fr-FR" dirty="0" smtClean="0"/>
              <a:t>=/api/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|       </a:t>
            </a:r>
            <a:r>
              <a:rPr lang="fr-FR" dirty="0" err="1" smtClean="0"/>
              <a:t>uid</a:t>
            </a:r>
            <a:r>
              <a:rPr lang="fr-FR" dirty="0" smtClean="0"/>
              <a:t>=c7252b5a97611278ee3b3d2a94a523ba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|       </a:t>
            </a:r>
            <a:r>
              <a:rPr lang="fr-FR" dirty="0" err="1" smtClean="0"/>
              <a:t>https_available</a:t>
            </a:r>
            <a:r>
              <a:rPr lang="fr-FR" dirty="0" smtClean="0"/>
              <a:t>=1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|       </a:t>
            </a:r>
            <a:r>
              <a:rPr lang="fr-FR" dirty="0" err="1" smtClean="0"/>
              <a:t>https_port</a:t>
            </a:r>
            <a:r>
              <a:rPr lang="fr-FR" dirty="0" smtClean="0"/>
              <a:t>=35860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|       </a:t>
            </a:r>
            <a:r>
              <a:rPr lang="fr-FR" dirty="0" err="1" smtClean="0"/>
              <a:t>box_model</a:t>
            </a:r>
            <a:r>
              <a:rPr lang="fr-FR" dirty="0" smtClean="0"/>
              <a:t>=fbxgw-r2/mini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|       </a:t>
            </a:r>
            <a:r>
              <a:rPr lang="fr-FR" dirty="0" err="1" smtClean="0"/>
              <a:t>box_model_name</a:t>
            </a:r>
            <a:r>
              <a:rPr lang="fr-FR" dirty="0" smtClean="0"/>
              <a:t>=Freebox Server Mini (r2)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|       api_domain=cms5j7ja.fbxos.fr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|       </a:t>
            </a:r>
            <a:r>
              <a:rPr lang="fr-FR" dirty="0" err="1" smtClean="0"/>
              <a:t>Address</a:t>
            </a:r>
            <a:r>
              <a:rPr lang="fr-FR" dirty="0" smtClean="0"/>
              <a:t>=192.168.0.254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|     80/</a:t>
            </a:r>
            <a:r>
              <a:rPr lang="fr-FR" dirty="0" err="1" smtClean="0"/>
              <a:t>tcp</a:t>
            </a:r>
            <a:r>
              <a:rPr lang="fr-FR" dirty="0" smtClean="0"/>
              <a:t> http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|       </a:t>
            </a:r>
            <a:r>
              <a:rPr lang="fr-FR" dirty="0" err="1" smtClean="0"/>
              <a:t>Address</a:t>
            </a:r>
            <a:r>
              <a:rPr lang="fr-FR" dirty="0" smtClean="0"/>
              <a:t>=192.168.0.254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|     443/</a:t>
            </a:r>
            <a:r>
              <a:rPr lang="fr-FR" dirty="0" err="1" smtClean="0"/>
              <a:t>tcp</a:t>
            </a:r>
            <a:r>
              <a:rPr lang="fr-FR" dirty="0" smtClean="0"/>
              <a:t> https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|       </a:t>
            </a:r>
            <a:r>
              <a:rPr lang="fr-FR" dirty="0" err="1" smtClean="0"/>
              <a:t>Address</a:t>
            </a:r>
            <a:r>
              <a:rPr lang="fr-FR" dirty="0" smtClean="0"/>
              <a:t>=192.168.0.254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|     445/</a:t>
            </a:r>
            <a:r>
              <a:rPr lang="fr-FR" dirty="0" err="1" smtClean="0"/>
              <a:t>tcp</a:t>
            </a:r>
            <a:r>
              <a:rPr lang="fr-FR" dirty="0" smtClean="0"/>
              <a:t> </a:t>
            </a:r>
            <a:r>
              <a:rPr lang="fr-FR" dirty="0" err="1" smtClean="0"/>
              <a:t>smb</a:t>
            </a:r>
            <a:endParaRPr lang="fr-F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|       </a:t>
            </a:r>
            <a:r>
              <a:rPr lang="fr-FR" dirty="0" err="1" smtClean="0"/>
              <a:t>Address</a:t>
            </a:r>
            <a:r>
              <a:rPr lang="fr-FR" dirty="0" smtClean="0"/>
              <a:t>=192.168.0.254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|     5000/</a:t>
            </a:r>
            <a:r>
              <a:rPr lang="fr-FR" dirty="0" err="1" smtClean="0"/>
              <a:t>tcp</a:t>
            </a:r>
            <a:r>
              <a:rPr lang="fr-FR" dirty="0" smtClean="0"/>
              <a:t> </a:t>
            </a:r>
            <a:r>
              <a:rPr lang="fr-FR" dirty="0" err="1" smtClean="0"/>
              <a:t>raop</a:t>
            </a:r>
            <a:endParaRPr lang="fr-F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|       </a:t>
            </a:r>
            <a:r>
              <a:rPr lang="fr-FR" dirty="0" err="1" smtClean="0"/>
              <a:t>txtvers</a:t>
            </a:r>
            <a:r>
              <a:rPr lang="fr-FR" dirty="0" smtClean="0"/>
              <a:t>=1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|       vs=190.9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|       </a:t>
            </a:r>
            <a:r>
              <a:rPr lang="fr-FR" dirty="0" err="1" smtClean="0"/>
              <a:t>ch</a:t>
            </a:r>
            <a:r>
              <a:rPr lang="fr-FR" dirty="0" smtClean="0"/>
              <a:t>=2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|       sr=44100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|       </a:t>
            </a:r>
            <a:r>
              <a:rPr lang="fr-FR" dirty="0" err="1" smtClean="0"/>
              <a:t>ss</a:t>
            </a:r>
            <a:r>
              <a:rPr lang="fr-FR" dirty="0" smtClean="0"/>
              <a:t>=16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|       </a:t>
            </a:r>
            <a:r>
              <a:rPr lang="fr-FR" dirty="0" err="1" smtClean="0"/>
              <a:t>pw</a:t>
            </a:r>
            <a:r>
              <a:rPr lang="fr-FR" dirty="0" smtClean="0"/>
              <a:t>=false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|       et=0,1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|       </a:t>
            </a:r>
            <a:r>
              <a:rPr lang="fr-FR" dirty="0" err="1" smtClean="0"/>
              <a:t>ek</a:t>
            </a:r>
            <a:r>
              <a:rPr lang="fr-FR" dirty="0" smtClean="0"/>
              <a:t>=1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|       </a:t>
            </a:r>
            <a:r>
              <a:rPr lang="fr-FR" dirty="0" err="1" smtClean="0"/>
              <a:t>tp</a:t>
            </a:r>
            <a:r>
              <a:rPr lang="fr-FR" dirty="0" smtClean="0"/>
              <a:t>=TCP,UDP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|       </a:t>
            </a:r>
            <a:r>
              <a:rPr lang="fr-FR" dirty="0" err="1" smtClean="0"/>
              <a:t>am</a:t>
            </a:r>
            <a:r>
              <a:rPr lang="fr-FR" dirty="0" smtClean="0"/>
              <a:t>=FreeboxServer1,2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|       </a:t>
            </a:r>
            <a:r>
              <a:rPr lang="fr-FR" dirty="0" err="1" smtClean="0"/>
              <a:t>cn</a:t>
            </a:r>
            <a:r>
              <a:rPr lang="fr-FR" dirty="0" smtClean="0"/>
              <a:t>=0,1,2,3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|       md=0,2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|       </a:t>
            </a:r>
            <a:r>
              <a:rPr lang="fr-FR" dirty="0" err="1" smtClean="0"/>
              <a:t>sf</a:t>
            </a:r>
            <a:r>
              <a:rPr lang="fr-FR" dirty="0" smtClean="0"/>
              <a:t>=0x44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|       </a:t>
            </a:r>
            <a:r>
              <a:rPr lang="fr-FR" dirty="0" err="1" smtClean="0"/>
              <a:t>ft</a:t>
            </a:r>
            <a:r>
              <a:rPr lang="fr-FR" dirty="0" smtClean="0"/>
              <a:t>=0xBF0A00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|       </a:t>
            </a:r>
            <a:r>
              <a:rPr lang="fr-FR" dirty="0" err="1" smtClean="0"/>
              <a:t>sv</a:t>
            </a:r>
            <a:r>
              <a:rPr lang="fr-FR" dirty="0" smtClean="0"/>
              <a:t>=false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|       da=</a:t>
            </a:r>
            <a:r>
              <a:rPr lang="fr-FR" dirty="0" err="1" smtClean="0"/>
              <a:t>true</a:t>
            </a:r>
            <a:endParaRPr lang="fr-F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|       </a:t>
            </a:r>
            <a:r>
              <a:rPr lang="fr-FR" dirty="0" err="1" smtClean="0"/>
              <a:t>vn</a:t>
            </a:r>
            <a:r>
              <a:rPr lang="fr-FR" dirty="0" smtClean="0"/>
              <a:t>=65537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|       </a:t>
            </a:r>
            <a:r>
              <a:rPr lang="fr-FR" dirty="0" err="1" smtClean="0"/>
              <a:t>vv</a:t>
            </a:r>
            <a:r>
              <a:rPr lang="fr-FR" dirty="0" smtClean="0"/>
              <a:t>=2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|_      </a:t>
            </a:r>
            <a:r>
              <a:rPr lang="fr-FR" dirty="0" err="1" smtClean="0"/>
              <a:t>Address</a:t>
            </a:r>
            <a:r>
              <a:rPr lang="fr-FR" dirty="0" smtClean="0"/>
              <a:t>=192.168.0.254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WARNING: No </a:t>
            </a:r>
            <a:r>
              <a:rPr lang="fr-FR" dirty="0" err="1" smtClean="0"/>
              <a:t>targets</a:t>
            </a:r>
            <a:r>
              <a:rPr lang="fr-FR" dirty="0" smtClean="0"/>
              <a:t> </a:t>
            </a:r>
            <a:r>
              <a:rPr lang="fr-FR" dirty="0" err="1" smtClean="0"/>
              <a:t>were</a:t>
            </a:r>
            <a:r>
              <a:rPr lang="fr-FR" dirty="0" smtClean="0"/>
              <a:t> </a:t>
            </a:r>
            <a:r>
              <a:rPr lang="fr-FR" dirty="0" err="1" smtClean="0"/>
              <a:t>specified</a:t>
            </a:r>
            <a:r>
              <a:rPr lang="fr-FR" dirty="0" smtClean="0"/>
              <a:t>, </a:t>
            </a:r>
            <a:r>
              <a:rPr lang="fr-FR" dirty="0" err="1" smtClean="0"/>
              <a:t>so</a:t>
            </a:r>
            <a:r>
              <a:rPr lang="fr-FR" dirty="0" smtClean="0"/>
              <a:t> 0 hosts </a:t>
            </a:r>
            <a:r>
              <a:rPr lang="fr-FR" dirty="0" err="1" smtClean="0"/>
              <a:t>scanned</a:t>
            </a:r>
            <a:r>
              <a:rPr lang="fr-FR" dirty="0" smtClean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Nmap </a:t>
            </a:r>
            <a:r>
              <a:rPr lang="fr-FR" dirty="0" err="1" smtClean="0"/>
              <a:t>done</a:t>
            </a:r>
            <a:r>
              <a:rPr lang="fr-FR" dirty="0" smtClean="0"/>
              <a:t>: 0 IP </a:t>
            </a:r>
            <a:r>
              <a:rPr lang="fr-FR" dirty="0" err="1" smtClean="0"/>
              <a:t>addresses</a:t>
            </a:r>
            <a:r>
              <a:rPr lang="fr-FR" dirty="0" smtClean="0"/>
              <a:t> (0 hosts up) </a:t>
            </a:r>
            <a:r>
              <a:rPr lang="fr-FR" dirty="0" err="1" smtClean="0"/>
              <a:t>scanned</a:t>
            </a:r>
            <a:r>
              <a:rPr lang="fr-FR" dirty="0" smtClean="0"/>
              <a:t> in 7.36 seconds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84095-AD75-44E3-9013-92E81F54144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6883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84095-AD75-44E3-9013-92E81F54144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55648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root@debian</a:t>
            </a:r>
            <a:r>
              <a:rPr lang="fr-FR" dirty="0" smtClean="0"/>
              <a:t>:~# nmap -</a:t>
            </a:r>
            <a:r>
              <a:rPr lang="fr-FR" dirty="0" err="1" smtClean="0"/>
              <a:t>sU</a:t>
            </a:r>
            <a:r>
              <a:rPr lang="fr-FR" dirty="0" smtClean="0"/>
              <a:t> -p 53 --script dns-cache-</a:t>
            </a:r>
            <a:r>
              <a:rPr lang="fr-FR" dirty="0" err="1" smtClean="0"/>
              <a:t>snoop.nse</a:t>
            </a:r>
            <a:r>
              <a:rPr lang="fr-FR" dirty="0" smtClean="0"/>
              <a:t> 77.88.8.1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Starting</a:t>
            </a:r>
            <a:r>
              <a:rPr lang="fr-FR" dirty="0" smtClean="0"/>
              <a:t> Nmap 7.70 ( https://nmap.org ) at 2020-09-23 00:01 CEST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Nmap scan report for secondary.dns.yandex.ru (77.88.8.1)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Host </a:t>
            </a:r>
            <a:r>
              <a:rPr lang="fr-FR" dirty="0" err="1" smtClean="0"/>
              <a:t>is</a:t>
            </a:r>
            <a:r>
              <a:rPr lang="fr-FR" dirty="0" smtClean="0"/>
              <a:t> up (0.042s </a:t>
            </a:r>
            <a:r>
              <a:rPr lang="fr-FR" dirty="0" err="1" smtClean="0"/>
              <a:t>latency</a:t>
            </a:r>
            <a:r>
              <a:rPr lang="fr-FR" dirty="0" smtClean="0"/>
              <a:t>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PORT   STATE SERVICE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53/</a:t>
            </a:r>
            <a:r>
              <a:rPr lang="fr-FR" dirty="0" err="1" smtClean="0"/>
              <a:t>udp</a:t>
            </a:r>
            <a:r>
              <a:rPr lang="fr-FR" dirty="0" smtClean="0"/>
              <a:t> open  </a:t>
            </a:r>
            <a:r>
              <a:rPr lang="fr-FR" dirty="0" err="1" smtClean="0"/>
              <a:t>domain</a:t>
            </a:r>
            <a:endParaRPr lang="fr-F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| dns-cache-</a:t>
            </a:r>
            <a:r>
              <a:rPr lang="fr-FR" dirty="0" err="1" smtClean="0"/>
              <a:t>snoop</a:t>
            </a:r>
            <a:r>
              <a:rPr lang="fr-FR" dirty="0" smtClean="0"/>
              <a:t>: 52 of 100 </a:t>
            </a:r>
            <a:r>
              <a:rPr lang="fr-FR" dirty="0" err="1" smtClean="0"/>
              <a:t>tested</a:t>
            </a:r>
            <a:r>
              <a:rPr lang="fr-FR" dirty="0" smtClean="0"/>
              <a:t> </a:t>
            </a:r>
            <a:r>
              <a:rPr lang="fr-FR" dirty="0" err="1" smtClean="0"/>
              <a:t>domains</a:t>
            </a:r>
            <a:r>
              <a:rPr lang="fr-FR" dirty="0" smtClean="0"/>
              <a:t> are </a:t>
            </a:r>
            <a:r>
              <a:rPr lang="fr-FR" dirty="0" err="1" smtClean="0"/>
              <a:t>cached</a:t>
            </a:r>
            <a:r>
              <a:rPr lang="fr-FR" dirty="0" smtClean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| google.com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| www.google.com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| www.facebook.com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| youtube.com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| www.youtube.com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| yahoo.com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| www.yahoo.com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| baidu.com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| www.baidu.com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| wikipedia.org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| www.wikipedia.org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| amazon.com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| live.com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| linkedin.com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| www.linkedin.com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| twitter.com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| www.twitter.com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| taobao.com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| google.co.in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| www.google.co.in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| bing.com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| www.bing.com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| yandex.ru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| www.yandex.ru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| www.sina.com.cn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| vk.com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| ebay.com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| google.de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| www.google.de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| tumblr.com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| msn.com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| www.msn.com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| google.co.uk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| www.googleusercontent.com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| www.google.com.br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| 163.com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| www.163.com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| www.google.fr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| hao123.com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| microsoft.com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| www.google.co.jp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| google.ru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| www.google.ru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| craigslist.org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| instagram.com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| www.instagram.com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| www.google.it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| www.blogger.com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| www.google.es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| apple.com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| www.apple.com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|_www.sohu.com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Nmap </a:t>
            </a:r>
            <a:r>
              <a:rPr lang="fr-FR" dirty="0" err="1" smtClean="0"/>
              <a:t>done</a:t>
            </a:r>
            <a:r>
              <a:rPr lang="fr-FR" dirty="0" smtClean="0"/>
              <a:t>: 1 IP </a:t>
            </a:r>
            <a:r>
              <a:rPr lang="fr-FR" dirty="0" err="1" smtClean="0"/>
              <a:t>address</a:t>
            </a:r>
            <a:r>
              <a:rPr lang="fr-FR" dirty="0" smtClean="0"/>
              <a:t> (1 host up) </a:t>
            </a:r>
            <a:r>
              <a:rPr lang="fr-FR" dirty="0" err="1" smtClean="0"/>
              <a:t>scanned</a:t>
            </a:r>
            <a:r>
              <a:rPr lang="fr-FR" dirty="0" smtClean="0"/>
              <a:t> in 6.13 seconds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root@debian</a:t>
            </a:r>
            <a:r>
              <a:rPr lang="fr-FR" dirty="0" smtClean="0"/>
              <a:t>:~#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84095-AD75-44E3-9013-92E81F541442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43172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fr-FR" sz="1200" b="1" dirty="0" smtClean="0"/>
              <a:t>nmap --script -http-</a:t>
            </a:r>
            <a:r>
              <a:rPr lang="fr-FR" sz="1200" b="1" dirty="0" err="1" smtClean="0"/>
              <a:t>enum</a:t>
            </a:r>
            <a:r>
              <a:rPr lang="fr-FR" sz="1200" b="1" dirty="0" smtClean="0"/>
              <a:t> --script-</a:t>
            </a:r>
            <a:r>
              <a:rPr lang="fr-FR" sz="1200" b="1" dirty="0" err="1" smtClean="0"/>
              <a:t>args</a:t>
            </a:r>
            <a:r>
              <a:rPr lang="fr-FR" sz="1200" b="1" dirty="0" smtClean="0"/>
              <a:t> http-</a:t>
            </a:r>
            <a:r>
              <a:rPr lang="fr-FR" sz="1200" b="1" dirty="0" err="1" smtClean="0"/>
              <a:t>enum.basepath</a:t>
            </a:r>
            <a:r>
              <a:rPr lang="fr-FR" sz="1200" b="1" dirty="0" smtClean="0"/>
              <a:t>='pub/‘ </a:t>
            </a:r>
            <a:r>
              <a:rPr lang="fr-FR" sz="1200" b="1" dirty="0" err="1" smtClean="0"/>
              <a:t>targed</a:t>
            </a:r>
            <a:endParaRPr lang="fr-FR" sz="12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84095-AD75-44E3-9013-92E81F54144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7488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3591E-BAA7-40A7-A628-5F1F8B5C119B}" type="datetimeFigureOut">
              <a:rPr lang="fr-FR" smtClean="0"/>
              <a:t>07/07/2021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5176-1052-4E21-8F9D-6DAB361D41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0346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3591E-BAA7-40A7-A628-5F1F8B5C119B}" type="datetimeFigureOut">
              <a:rPr lang="fr-FR" smtClean="0"/>
              <a:t>07/07/2021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5176-1052-4E21-8F9D-6DAB361D41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0500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3591E-BAA7-40A7-A628-5F1F8B5C119B}" type="datetimeFigureOut">
              <a:rPr lang="fr-FR" smtClean="0"/>
              <a:t>07/07/2021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5176-1052-4E21-8F9D-6DAB361D41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740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3591E-BAA7-40A7-A628-5F1F8B5C119B}" type="datetimeFigureOut">
              <a:rPr lang="fr-FR" smtClean="0"/>
              <a:t>07/07/2021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5176-1052-4E21-8F9D-6DAB361D41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2503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3591E-BAA7-40A7-A628-5F1F8B5C119B}" type="datetimeFigureOut">
              <a:rPr lang="fr-FR" smtClean="0"/>
              <a:t>07/07/2021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5176-1052-4E21-8F9D-6DAB361D41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3912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3591E-BAA7-40A7-A628-5F1F8B5C119B}" type="datetimeFigureOut">
              <a:rPr lang="fr-FR" smtClean="0"/>
              <a:t>07/07/2021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5176-1052-4E21-8F9D-6DAB361D41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6670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3591E-BAA7-40A7-A628-5F1F8B5C119B}" type="datetimeFigureOut">
              <a:rPr lang="fr-FR" smtClean="0"/>
              <a:t>07/07/2021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5176-1052-4E21-8F9D-6DAB361D41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8715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3591E-BAA7-40A7-A628-5F1F8B5C119B}" type="datetimeFigureOut">
              <a:rPr lang="fr-FR" smtClean="0"/>
              <a:t>07/07/2021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5176-1052-4E21-8F9D-6DAB361D41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250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3591E-BAA7-40A7-A628-5F1F8B5C119B}" type="datetimeFigureOut">
              <a:rPr lang="fr-FR" smtClean="0"/>
              <a:t>07/07/2021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5176-1052-4E21-8F9D-6DAB361D41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6595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3591E-BAA7-40A7-A628-5F1F8B5C119B}" type="datetimeFigureOut">
              <a:rPr lang="fr-FR" smtClean="0"/>
              <a:t>07/07/2021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5176-1052-4E21-8F9D-6DAB361D41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6316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3591E-BAA7-40A7-A628-5F1F8B5C119B}" type="datetimeFigureOut">
              <a:rPr lang="fr-FR" smtClean="0"/>
              <a:t>07/07/2021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5176-1052-4E21-8F9D-6DAB361D41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2679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3591E-BAA7-40A7-A628-5F1F8B5C119B}" type="datetimeFigureOut">
              <a:rPr lang="fr-FR" smtClean="0"/>
              <a:t>07/07/2021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15176-1052-4E21-8F9D-6DAB361D41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3119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Nmap exemples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Ahmed </a:t>
            </a:r>
            <a:r>
              <a:rPr lang="fr-FR" dirty="0" err="1"/>
              <a:t>S</a:t>
            </a:r>
            <a:r>
              <a:rPr lang="fr-FR" dirty="0" err="1" smtClean="0"/>
              <a:t>erhrouchni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1322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54919"/>
            <a:ext cx="10515600" cy="507234"/>
          </a:xfrm>
        </p:spPr>
        <p:txBody>
          <a:bodyPr>
            <a:normAutofit fontScale="90000"/>
          </a:bodyPr>
          <a:lstStyle/>
          <a:p>
            <a:r>
              <a:rPr lang="fr-FR" sz="3200" b="1" i="1" dirty="0">
                <a:solidFill>
                  <a:srgbClr val="002060"/>
                </a:solidFill>
              </a:rPr>
              <a:t>Commande nmap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662154"/>
            <a:ext cx="10515600" cy="600140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dirty="0" err="1" smtClean="0"/>
              <a:t>root@debian</a:t>
            </a:r>
            <a:r>
              <a:rPr lang="fr-FR" dirty="0" smtClean="0"/>
              <a:t>:~# nmap --script http-</a:t>
            </a:r>
            <a:r>
              <a:rPr lang="fr-FR" dirty="0" err="1" smtClean="0"/>
              <a:t>enum</a:t>
            </a:r>
            <a:r>
              <a:rPr lang="fr-FR" dirty="0" smtClean="0"/>
              <a:t> www.orsys.fr</a:t>
            </a:r>
          </a:p>
          <a:p>
            <a:pPr marL="0" indent="0">
              <a:buNone/>
            </a:pPr>
            <a:r>
              <a:rPr lang="fr-FR" dirty="0" err="1" smtClean="0"/>
              <a:t>Starting</a:t>
            </a:r>
            <a:r>
              <a:rPr lang="fr-FR" dirty="0" smtClean="0"/>
              <a:t> Nmap 7.70 ( https://nmap.org ) at 2020-09-23 00:36 CEST</a:t>
            </a:r>
          </a:p>
          <a:p>
            <a:pPr marL="0" indent="0">
              <a:buNone/>
            </a:pPr>
            <a:r>
              <a:rPr lang="fr-FR" dirty="0" smtClean="0"/>
              <a:t>Nmap scan report for www.orsys.fr (87.98.133.129)</a:t>
            </a:r>
          </a:p>
          <a:p>
            <a:pPr marL="0" indent="0">
              <a:buNone/>
            </a:pPr>
            <a:r>
              <a:rPr lang="fr-FR" dirty="0" smtClean="0"/>
              <a:t>Host </a:t>
            </a:r>
            <a:r>
              <a:rPr lang="fr-FR" dirty="0" err="1" smtClean="0"/>
              <a:t>is</a:t>
            </a:r>
            <a:r>
              <a:rPr lang="fr-FR" dirty="0" smtClean="0"/>
              <a:t> up (0.0051s </a:t>
            </a:r>
            <a:r>
              <a:rPr lang="fr-FR" dirty="0" err="1" smtClean="0"/>
              <a:t>latency</a:t>
            </a:r>
            <a:r>
              <a:rPr lang="fr-FR" dirty="0" smtClean="0"/>
              <a:t>).</a:t>
            </a:r>
          </a:p>
          <a:p>
            <a:pPr marL="0" indent="0">
              <a:buNone/>
            </a:pPr>
            <a:r>
              <a:rPr lang="fr-FR" dirty="0" err="1" smtClean="0"/>
              <a:t>rDNS</a:t>
            </a:r>
            <a:r>
              <a:rPr lang="fr-FR" dirty="0" smtClean="0"/>
              <a:t> record for 87.98.133.129: 87-98-133-129.ovh.net</a:t>
            </a:r>
          </a:p>
          <a:p>
            <a:pPr marL="0" indent="0">
              <a:buNone/>
            </a:pPr>
            <a:r>
              <a:rPr lang="fr-FR" dirty="0" smtClean="0"/>
              <a:t>Not </a:t>
            </a:r>
            <a:r>
              <a:rPr lang="fr-FR" dirty="0" err="1" smtClean="0"/>
              <a:t>shown</a:t>
            </a:r>
            <a:r>
              <a:rPr lang="fr-FR" dirty="0" smtClean="0"/>
              <a:t>: 998 </a:t>
            </a:r>
            <a:r>
              <a:rPr lang="fr-FR" dirty="0" err="1" smtClean="0"/>
              <a:t>filtered</a:t>
            </a:r>
            <a:r>
              <a:rPr lang="fr-FR" dirty="0" smtClean="0"/>
              <a:t> ports</a:t>
            </a:r>
          </a:p>
          <a:p>
            <a:pPr marL="0" indent="0">
              <a:buNone/>
            </a:pPr>
            <a:r>
              <a:rPr lang="fr-FR" dirty="0" smtClean="0"/>
              <a:t>PORT    STATE SERVICE</a:t>
            </a:r>
          </a:p>
          <a:p>
            <a:pPr marL="0" indent="0">
              <a:buNone/>
            </a:pPr>
            <a:r>
              <a:rPr lang="fr-FR" dirty="0" smtClean="0"/>
              <a:t>80/</a:t>
            </a:r>
            <a:r>
              <a:rPr lang="fr-FR" dirty="0" err="1" smtClean="0"/>
              <a:t>tcp</a:t>
            </a:r>
            <a:r>
              <a:rPr lang="fr-FR" dirty="0" smtClean="0"/>
              <a:t>  open  http</a:t>
            </a:r>
          </a:p>
          <a:p>
            <a:pPr marL="0" indent="0">
              <a:buNone/>
            </a:pPr>
            <a:r>
              <a:rPr lang="fr-FR" dirty="0" smtClean="0"/>
              <a:t>443/</a:t>
            </a:r>
            <a:r>
              <a:rPr lang="fr-FR" dirty="0" err="1" smtClean="0"/>
              <a:t>tcp</a:t>
            </a:r>
            <a:r>
              <a:rPr lang="fr-FR" dirty="0" smtClean="0"/>
              <a:t> open  https</a:t>
            </a:r>
          </a:p>
          <a:p>
            <a:pPr marL="0" indent="0">
              <a:buNone/>
            </a:pPr>
            <a:r>
              <a:rPr lang="fr-FR" dirty="0" smtClean="0"/>
              <a:t>| http-</a:t>
            </a:r>
            <a:r>
              <a:rPr lang="fr-FR" dirty="0" err="1" smtClean="0"/>
              <a:t>enum</a:t>
            </a:r>
            <a:r>
              <a:rPr lang="fr-FR" dirty="0" smtClean="0"/>
              <a:t>: </a:t>
            </a:r>
          </a:p>
          <a:p>
            <a:pPr marL="0" indent="0">
              <a:buNone/>
            </a:pPr>
            <a:r>
              <a:rPr lang="fr-FR" dirty="0" smtClean="0"/>
              <a:t>|   /test/: Test page</a:t>
            </a:r>
          </a:p>
          <a:p>
            <a:pPr marL="0" indent="0">
              <a:buNone/>
            </a:pPr>
            <a:r>
              <a:rPr lang="fr-FR" dirty="0" smtClean="0"/>
              <a:t>|   /contact/: </a:t>
            </a:r>
            <a:r>
              <a:rPr lang="fr-FR" dirty="0" err="1" smtClean="0"/>
              <a:t>Potentially</a:t>
            </a:r>
            <a:r>
              <a:rPr lang="fr-FR" dirty="0" smtClean="0"/>
              <a:t> </a:t>
            </a:r>
            <a:r>
              <a:rPr lang="fr-FR" dirty="0" err="1" smtClean="0"/>
              <a:t>interesting</a:t>
            </a:r>
            <a:r>
              <a:rPr lang="fr-FR" dirty="0" smtClean="0"/>
              <a:t> </a:t>
            </a:r>
            <a:r>
              <a:rPr lang="fr-FR" dirty="0" err="1" smtClean="0"/>
              <a:t>folder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|   /home/: </a:t>
            </a:r>
            <a:r>
              <a:rPr lang="fr-FR" dirty="0" err="1" smtClean="0"/>
              <a:t>Potentially</a:t>
            </a:r>
            <a:r>
              <a:rPr lang="fr-FR" dirty="0" smtClean="0"/>
              <a:t> </a:t>
            </a:r>
            <a:r>
              <a:rPr lang="fr-FR" dirty="0" err="1" smtClean="0"/>
              <a:t>interesting</a:t>
            </a:r>
            <a:r>
              <a:rPr lang="fr-FR" dirty="0" smtClean="0"/>
              <a:t> </a:t>
            </a:r>
            <a:r>
              <a:rPr lang="fr-FR" dirty="0" err="1" smtClean="0"/>
              <a:t>folder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|   /scripts/: </a:t>
            </a:r>
            <a:r>
              <a:rPr lang="fr-FR" dirty="0" err="1" smtClean="0"/>
              <a:t>Potentially</a:t>
            </a:r>
            <a:r>
              <a:rPr lang="fr-FR" dirty="0" smtClean="0"/>
              <a:t> </a:t>
            </a:r>
            <a:r>
              <a:rPr lang="fr-FR" dirty="0" err="1" smtClean="0"/>
              <a:t>interesting</a:t>
            </a:r>
            <a:r>
              <a:rPr lang="fr-FR" dirty="0" smtClean="0"/>
              <a:t> </a:t>
            </a:r>
            <a:r>
              <a:rPr lang="fr-FR" dirty="0" err="1" smtClean="0"/>
              <a:t>folder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|_  /session/: </a:t>
            </a:r>
            <a:r>
              <a:rPr lang="fr-FR" dirty="0" err="1" smtClean="0"/>
              <a:t>Potentially</a:t>
            </a:r>
            <a:r>
              <a:rPr lang="fr-FR" dirty="0" smtClean="0"/>
              <a:t> </a:t>
            </a:r>
            <a:r>
              <a:rPr lang="fr-FR" dirty="0" err="1" smtClean="0"/>
              <a:t>interesting</a:t>
            </a:r>
            <a:r>
              <a:rPr lang="fr-FR" dirty="0" smtClean="0"/>
              <a:t> </a:t>
            </a:r>
            <a:r>
              <a:rPr lang="fr-FR" dirty="0" err="1" smtClean="0"/>
              <a:t>folder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Nmap </a:t>
            </a:r>
            <a:r>
              <a:rPr lang="fr-FR" dirty="0" err="1" smtClean="0"/>
              <a:t>done</a:t>
            </a:r>
            <a:r>
              <a:rPr lang="fr-FR" dirty="0" smtClean="0"/>
              <a:t>: 1 IP </a:t>
            </a:r>
            <a:r>
              <a:rPr lang="fr-FR" dirty="0" err="1" smtClean="0"/>
              <a:t>address</a:t>
            </a:r>
            <a:r>
              <a:rPr lang="fr-FR" dirty="0" smtClean="0"/>
              <a:t> (1 host up) </a:t>
            </a:r>
            <a:r>
              <a:rPr lang="fr-FR" dirty="0" err="1" smtClean="0"/>
              <a:t>scanned</a:t>
            </a:r>
            <a:r>
              <a:rPr lang="fr-FR" dirty="0" smtClean="0"/>
              <a:t> in 55.58 seconds</a:t>
            </a:r>
          </a:p>
        </p:txBody>
      </p:sp>
    </p:spTree>
    <p:extLst>
      <p:ext uri="{BB962C8B-B14F-4D97-AF65-F5344CB8AC3E}">
        <p14:creationId xmlns:p14="http://schemas.microsoft.com/office/powerpoint/2010/main" val="296362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54919"/>
            <a:ext cx="10515600" cy="349578"/>
          </a:xfrm>
        </p:spPr>
        <p:txBody>
          <a:bodyPr>
            <a:normAutofit fontScale="90000"/>
          </a:bodyPr>
          <a:lstStyle/>
          <a:p>
            <a:r>
              <a:rPr lang="fr-FR" sz="3200" b="1" i="1" dirty="0">
                <a:solidFill>
                  <a:srgbClr val="002060"/>
                </a:solidFill>
              </a:rPr>
              <a:t>Commande nmap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504497"/>
            <a:ext cx="10515600" cy="635350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dirty="0" err="1" smtClean="0"/>
              <a:t>root@debian</a:t>
            </a:r>
            <a:r>
              <a:rPr lang="fr-FR" dirty="0" smtClean="0"/>
              <a:t>:~# nmap --script http-</a:t>
            </a:r>
            <a:r>
              <a:rPr lang="fr-FR" dirty="0" err="1" smtClean="0"/>
              <a:t>title</a:t>
            </a:r>
            <a:r>
              <a:rPr lang="fr-FR" dirty="0" smtClean="0"/>
              <a:t> -</a:t>
            </a:r>
            <a:r>
              <a:rPr lang="fr-FR" dirty="0" err="1" smtClean="0"/>
              <a:t>sV</a:t>
            </a:r>
            <a:r>
              <a:rPr lang="fr-FR" dirty="0" smtClean="0"/>
              <a:t> -p 80 192.168.0.0/24</a:t>
            </a:r>
          </a:p>
          <a:p>
            <a:pPr marL="0" indent="0">
              <a:buNone/>
            </a:pPr>
            <a:r>
              <a:rPr lang="fr-FR" dirty="0" err="1" smtClean="0"/>
              <a:t>Starting</a:t>
            </a:r>
            <a:r>
              <a:rPr lang="fr-FR" dirty="0" smtClean="0"/>
              <a:t> Nmap 7.70 ( https://nmap.org ) at 2020-09-23 00:42 CEST</a:t>
            </a:r>
          </a:p>
          <a:p>
            <a:pPr marL="0" indent="0">
              <a:buNone/>
            </a:pPr>
            <a:r>
              <a:rPr lang="fr-FR" dirty="0" smtClean="0"/>
              <a:t>Nmap scan report for 192.168.0.19</a:t>
            </a:r>
          </a:p>
          <a:p>
            <a:pPr marL="0" indent="0">
              <a:buNone/>
            </a:pPr>
            <a:r>
              <a:rPr lang="fr-FR" dirty="0" smtClean="0"/>
              <a:t>Host </a:t>
            </a:r>
            <a:r>
              <a:rPr lang="fr-FR" dirty="0" err="1" smtClean="0"/>
              <a:t>is</a:t>
            </a:r>
            <a:r>
              <a:rPr lang="fr-FR" dirty="0" smtClean="0"/>
              <a:t> up (0.00022s </a:t>
            </a:r>
            <a:r>
              <a:rPr lang="fr-FR" dirty="0" err="1" smtClean="0"/>
              <a:t>latency</a:t>
            </a:r>
            <a:r>
              <a:rPr lang="fr-FR" dirty="0" smtClean="0"/>
              <a:t>).</a:t>
            </a:r>
          </a:p>
          <a:p>
            <a:pPr marL="0" indent="0">
              <a:buNone/>
            </a:pPr>
            <a:r>
              <a:rPr lang="fr-FR" dirty="0" smtClean="0"/>
              <a:t>PORT   STATE SERVICE VERSION</a:t>
            </a:r>
          </a:p>
          <a:p>
            <a:pPr marL="0" indent="0">
              <a:buNone/>
            </a:pPr>
            <a:r>
              <a:rPr lang="fr-FR" dirty="0" smtClean="0"/>
              <a:t>80/</a:t>
            </a:r>
            <a:r>
              <a:rPr lang="fr-FR" dirty="0" err="1" smtClean="0"/>
              <a:t>tcp</a:t>
            </a:r>
            <a:r>
              <a:rPr lang="fr-FR" dirty="0" smtClean="0"/>
              <a:t> open  http    Apache </a:t>
            </a:r>
            <a:r>
              <a:rPr lang="fr-FR" dirty="0" err="1" smtClean="0"/>
              <a:t>httpd</a:t>
            </a:r>
            <a:r>
              <a:rPr lang="fr-FR" dirty="0" smtClean="0"/>
              <a:t> 2.4.7 ((Win32) </a:t>
            </a:r>
            <a:r>
              <a:rPr lang="fr-FR" dirty="0" err="1" smtClean="0"/>
              <a:t>OpenSSL</a:t>
            </a:r>
            <a:r>
              <a:rPr lang="fr-FR" dirty="0" smtClean="0"/>
              <a:t>/0.9.8y PHP/5.4.22)</a:t>
            </a:r>
          </a:p>
          <a:p>
            <a:pPr marL="0" indent="0">
              <a:buNone/>
            </a:pPr>
            <a:r>
              <a:rPr lang="fr-FR" dirty="0" smtClean="0"/>
              <a:t>|_http-server-header: Apache/2.4.7 (Win32) </a:t>
            </a:r>
            <a:r>
              <a:rPr lang="fr-FR" dirty="0" err="1" smtClean="0"/>
              <a:t>OpenSSL</a:t>
            </a:r>
            <a:r>
              <a:rPr lang="fr-FR" dirty="0" smtClean="0"/>
              <a:t>/0.9.8y PHP/5.4.22</a:t>
            </a:r>
          </a:p>
          <a:p>
            <a:pPr marL="0" indent="0">
              <a:buNone/>
            </a:pPr>
            <a:r>
              <a:rPr lang="fr-FR" dirty="0" smtClean="0"/>
              <a:t>| http-</a:t>
            </a:r>
            <a:r>
              <a:rPr lang="fr-FR" dirty="0" err="1" smtClean="0"/>
              <a:t>title</a:t>
            </a:r>
            <a:r>
              <a:rPr lang="fr-FR" dirty="0" smtClean="0"/>
              <a:t>: Object not </a:t>
            </a:r>
            <a:r>
              <a:rPr lang="fr-FR" dirty="0" err="1" smtClean="0"/>
              <a:t>found</a:t>
            </a:r>
            <a:r>
              <a:rPr lang="fr-FR" dirty="0" smtClean="0"/>
              <a:t>!</a:t>
            </a:r>
          </a:p>
          <a:p>
            <a:pPr marL="0" indent="0">
              <a:buNone/>
            </a:pPr>
            <a:r>
              <a:rPr lang="fr-FR" dirty="0" smtClean="0"/>
              <a:t>|_</a:t>
            </a:r>
            <a:r>
              <a:rPr lang="fr-FR" dirty="0" err="1" smtClean="0"/>
              <a:t>Requested</a:t>
            </a:r>
            <a:r>
              <a:rPr lang="fr-FR" dirty="0" smtClean="0"/>
              <a:t> </a:t>
            </a:r>
            <a:r>
              <a:rPr lang="fr-FR" dirty="0" err="1" smtClean="0"/>
              <a:t>resource</a:t>
            </a:r>
            <a:r>
              <a:rPr lang="fr-FR" dirty="0" smtClean="0"/>
              <a:t> </a:t>
            </a:r>
            <a:r>
              <a:rPr lang="fr-FR" dirty="0" err="1" smtClean="0"/>
              <a:t>was</a:t>
            </a:r>
            <a:r>
              <a:rPr lang="fr-FR" dirty="0" smtClean="0"/>
              <a:t> </a:t>
            </a:r>
            <a:r>
              <a:rPr lang="fr-FR" dirty="0" err="1" smtClean="0"/>
              <a:t>splash.php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MAC </a:t>
            </a:r>
            <a:r>
              <a:rPr lang="fr-FR" dirty="0" err="1" smtClean="0"/>
              <a:t>Address</a:t>
            </a:r>
            <a:r>
              <a:rPr lang="fr-FR" dirty="0" smtClean="0"/>
              <a:t>: 64:00:6A:74:5C:0D (Dell)</a:t>
            </a:r>
          </a:p>
          <a:p>
            <a:pPr marL="0" indent="0">
              <a:buNone/>
            </a:pPr>
            <a:r>
              <a:rPr lang="fr-FR" dirty="0" smtClean="0"/>
              <a:t>Nmap scan report for 192.168.0.254</a:t>
            </a:r>
          </a:p>
          <a:p>
            <a:pPr marL="0" indent="0">
              <a:buNone/>
            </a:pPr>
            <a:r>
              <a:rPr lang="fr-FR" dirty="0" smtClean="0"/>
              <a:t>Host </a:t>
            </a:r>
            <a:r>
              <a:rPr lang="fr-FR" dirty="0" err="1" smtClean="0"/>
              <a:t>is</a:t>
            </a:r>
            <a:r>
              <a:rPr lang="fr-FR" dirty="0" smtClean="0"/>
              <a:t> up (0.00033s </a:t>
            </a:r>
            <a:r>
              <a:rPr lang="fr-FR" dirty="0" err="1" smtClean="0"/>
              <a:t>latency</a:t>
            </a:r>
            <a:r>
              <a:rPr lang="fr-FR" dirty="0" smtClean="0"/>
              <a:t>).</a:t>
            </a:r>
          </a:p>
          <a:p>
            <a:pPr marL="0" indent="0">
              <a:buNone/>
            </a:pPr>
            <a:r>
              <a:rPr lang="fr-FR" dirty="0" smtClean="0"/>
              <a:t>PORT   STATE SERVICE VERSION</a:t>
            </a:r>
          </a:p>
          <a:p>
            <a:pPr marL="0" indent="0">
              <a:buNone/>
            </a:pPr>
            <a:r>
              <a:rPr lang="fr-FR" dirty="0" smtClean="0"/>
              <a:t>80/</a:t>
            </a:r>
            <a:r>
              <a:rPr lang="fr-FR" dirty="0" err="1" smtClean="0"/>
              <a:t>tcp</a:t>
            </a:r>
            <a:r>
              <a:rPr lang="fr-FR" dirty="0" smtClean="0"/>
              <a:t> open  http    </a:t>
            </a:r>
            <a:r>
              <a:rPr lang="fr-FR" dirty="0" err="1" smtClean="0"/>
              <a:t>nginx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|_http-server-header: </a:t>
            </a:r>
            <a:r>
              <a:rPr lang="fr-FR" dirty="0" err="1" smtClean="0"/>
              <a:t>nginx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|_http-</a:t>
            </a:r>
            <a:r>
              <a:rPr lang="fr-FR" dirty="0" err="1" smtClean="0"/>
              <a:t>title</a:t>
            </a:r>
            <a:r>
              <a:rPr lang="fr-FR" dirty="0" smtClean="0"/>
              <a:t>: Freebox OS</a:t>
            </a:r>
          </a:p>
          <a:p>
            <a:pPr marL="0" indent="0">
              <a:buNone/>
            </a:pPr>
            <a:r>
              <a:rPr lang="fr-FR" dirty="0" smtClean="0"/>
              <a:t>MAC </a:t>
            </a:r>
            <a:r>
              <a:rPr lang="fr-FR" dirty="0" err="1" smtClean="0"/>
              <a:t>Address</a:t>
            </a:r>
            <a:r>
              <a:rPr lang="fr-FR" dirty="0" smtClean="0"/>
              <a:t>: 70:FC:8F:40:5D:EA (</a:t>
            </a:r>
            <a:r>
              <a:rPr lang="fr-FR" dirty="0" err="1" smtClean="0"/>
              <a:t>Unknown</a:t>
            </a:r>
            <a:r>
              <a:rPr lang="fr-FR" dirty="0" smtClean="0"/>
              <a:t>)</a:t>
            </a:r>
          </a:p>
          <a:p>
            <a:pPr marL="0" indent="0">
              <a:buNone/>
            </a:pPr>
            <a:r>
              <a:rPr lang="fr-FR" dirty="0" smtClean="0"/>
              <a:t>Nmap scan report for 192.168.0.24</a:t>
            </a:r>
          </a:p>
          <a:p>
            <a:pPr marL="0" indent="0">
              <a:buNone/>
            </a:pPr>
            <a:r>
              <a:rPr lang="fr-FR" dirty="0" smtClean="0"/>
              <a:t>Host </a:t>
            </a:r>
            <a:r>
              <a:rPr lang="fr-FR" dirty="0" err="1" smtClean="0"/>
              <a:t>is</a:t>
            </a:r>
            <a:r>
              <a:rPr lang="fr-FR" dirty="0" smtClean="0"/>
              <a:t> up (0.00013s </a:t>
            </a:r>
            <a:r>
              <a:rPr lang="fr-FR" dirty="0" err="1" smtClean="0"/>
              <a:t>latency</a:t>
            </a:r>
            <a:r>
              <a:rPr lang="fr-FR" dirty="0" smtClean="0"/>
              <a:t>).</a:t>
            </a:r>
          </a:p>
          <a:p>
            <a:pPr marL="0" indent="0">
              <a:buNone/>
            </a:pPr>
            <a:r>
              <a:rPr lang="fr-FR" dirty="0" smtClean="0"/>
              <a:t>PORT   STATE  SERVICE VERSION</a:t>
            </a:r>
          </a:p>
          <a:p>
            <a:pPr marL="0" indent="0">
              <a:buNone/>
            </a:pPr>
            <a:r>
              <a:rPr lang="fr-FR" dirty="0" smtClean="0"/>
              <a:t>80/</a:t>
            </a:r>
            <a:r>
              <a:rPr lang="fr-FR" dirty="0" err="1" smtClean="0"/>
              <a:t>tcp</a:t>
            </a:r>
            <a:r>
              <a:rPr lang="fr-FR" dirty="0" smtClean="0"/>
              <a:t> </a:t>
            </a:r>
            <a:r>
              <a:rPr lang="fr-FR" dirty="0" err="1" smtClean="0"/>
              <a:t>closed</a:t>
            </a:r>
            <a:r>
              <a:rPr lang="fr-FR" dirty="0" smtClean="0"/>
              <a:t> http</a:t>
            </a:r>
          </a:p>
          <a:p>
            <a:pPr marL="0" indent="0">
              <a:buNone/>
            </a:pPr>
            <a:r>
              <a:rPr lang="fr-FR" dirty="0" smtClean="0"/>
              <a:t>Service </a:t>
            </a:r>
            <a:r>
              <a:rPr lang="fr-FR" dirty="0" err="1" smtClean="0"/>
              <a:t>detection</a:t>
            </a:r>
            <a:r>
              <a:rPr lang="fr-FR" dirty="0" smtClean="0"/>
              <a:t> </a:t>
            </a:r>
            <a:r>
              <a:rPr lang="fr-FR" dirty="0" err="1" smtClean="0"/>
              <a:t>performed</a:t>
            </a:r>
            <a:r>
              <a:rPr lang="fr-FR" dirty="0" smtClean="0"/>
              <a:t>. </a:t>
            </a:r>
            <a:r>
              <a:rPr lang="fr-FR" dirty="0" err="1" smtClean="0"/>
              <a:t>Please</a:t>
            </a:r>
            <a:r>
              <a:rPr lang="fr-FR" dirty="0" smtClean="0"/>
              <a:t> report </a:t>
            </a:r>
            <a:r>
              <a:rPr lang="fr-FR" dirty="0" err="1" smtClean="0"/>
              <a:t>any</a:t>
            </a:r>
            <a:r>
              <a:rPr lang="fr-FR" dirty="0" smtClean="0"/>
              <a:t> incorrect </a:t>
            </a:r>
            <a:r>
              <a:rPr lang="fr-FR" dirty="0" err="1" smtClean="0"/>
              <a:t>results</a:t>
            </a:r>
            <a:r>
              <a:rPr lang="fr-FR" dirty="0" smtClean="0"/>
              <a:t> at https://nmap.org/submit/ .</a:t>
            </a:r>
          </a:p>
        </p:txBody>
      </p:sp>
    </p:spTree>
    <p:extLst>
      <p:ext uri="{BB962C8B-B14F-4D97-AF65-F5344CB8AC3E}">
        <p14:creationId xmlns:p14="http://schemas.microsoft.com/office/powerpoint/2010/main" val="3397145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54919"/>
            <a:ext cx="10515600" cy="349578"/>
          </a:xfrm>
        </p:spPr>
        <p:txBody>
          <a:bodyPr>
            <a:normAutofit fontScale="90000"/>
          </a:bodyPr>
          <a:lstStyle/>
          <a:p>
            <a:r>
              <a:rPr lang="fr-FR" sz="3200" b="1" i="1" dirty="0">
                <a:solidFill>
                  <a:srgbClr val="002060"/>
                </a:solidFill>
              </a:rPr>
              <a:t>Commande nmap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504497"/>
            <a:ext cx="10515600" cy="635350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dirty="0" err="1" smtClean="0"/>
              <a:t>root@debian</a:t>
            </a:r>
            <a:r>
              <a:rPr lang="fr-FR" dirty="0" smtClean="0"/>
              <a:t>:~# nmap -p 445 --script </a:t>
            </a:r>
            <a:r>
              <a:rPr lang="fr-FR" dirty="0" err="1" smtClean="0"/>
              <a:t>smb</a:t>
            </a:r>
            <a:r>
              <a:rPr lang="fr-FR" dirty="0" smtClean="0"/>
              <a:t>-os-</a:t>
            </a:r>
            <a:r>
              <a:rPr lang="fr-FR" dirty="0" err="1" smtClean="0"/>
              <a:t>discovery</a:t>
            </a:r>
            <a:r>
              <a:rPr lang="fr-FR" dirty="0" smtClean="0"/>
              <a:t> 192.168.0.254</a:t>
            </a:r>
          </a:p>
          <a:p>
            <a:pPr marL="0" indent="0">
              <a:buNone/>
            </a:pPr>
            <a:r>
              <a:rPr lang="fr-FR" dirty="0" err="1" smtClean="0"/>
              <a:t>Starting</a:t>
            </a:r>
            <a:r>
              <a:rPr lang="fr-FR" dirty="0" smtClean="0"/>
              <a:t> Nmap 7.70 ( https://nmap.org ) at 2020-09-23 00:46 CEST</a:t>
            </a:r>
          </a:p>
          <a:p>
            <a:pPr marL="0" indent="0">
              <a:buNone/>
            </a:pPr>
            <a:r>
              <a:rPr lang="fr-FR" dirty="0" smtClean="0"/>
              <a:t>Nmap scan report for 192.168.0.254</a:t>
            </a:r>
          </a:p>
          <a:p>
            <a:pPr marL="0" indent="0">
              <a:buNone/>
            </a:pPr>
            <a:r>
              <a:rPr lang="fr-FR" dirty="0" smtClean="0"/>
              <a:t>Host </a:t>
            </a:r>
            <a:r>
              <a:rPr lang="fr-FR" dirty="0" err="1" smtClean="0"/>
              <a:t>is</a:t>
            </a:r>
            <a:r>
              <a:rPr lang="fr-FR" dirty="0" smtClean="0"/>
              <a:t> up (-0.18s </a:t>
            </a:r>
            <a:r>
              <a:rPr lang="fr-FR" dirty="0" err="1" smtClean="0"/>
              <a:t>latency</a:t>
            </a:r>
            <a:r>
              <a:rPr lang="fr-FR" dirty="0" smtClean="0"/>
              <a:t>).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PORT    STATE SERVICE</a:t>
            </a:r>
          </a:p>
          <a:p>
            <a:pPr marL="0" indent="0">
              <a:buNone/>
            </a:pPr>
            <a:r>
              <a:rPr lang="fr-FR" dirty="0" smtClean="0"/>
              <a:t>445/</a:t>
            </a:r>
            <a:r>
              <a:rPr lang="fr-FR" dirty="0" err="1" smtClean="0"/>
              <a:t>tcp</a:t>
            </a:r>
            <a:r>
              <a:rPr lang="fr-FR" dirty="0" smtClean="0"/>
              <a:t> open  </a:t>
            </a:r>
            <a:r>
              <a:rPr lang="fr-FR" dirty="0" err="1" smtClean="0"/>
              <a:t>microsoft-ds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MAC </a:t>
            </a:r>
            <a:r>
              <a:rPr lang="fr-FR" dirty="0" err="1" smtClean="0"/>
              <a:t>Address</a:t>
            </a:r>
            <a:r>
              <a:rPr lang="fr-FR" dirty="0" smtClean="0"/>
              <a:t>: 70:FC:8F:40:5D:EA (</a:t>
            </a:r>
            <a:r>
              <a:rPr lang="fr-FR" dirty="0" err="1" smtClean="0"/>
              <a:t>Unknown</a:t>
            </a:r>
            <a:r>
              <a:rPr lang="fr-FR" dirty="0" smtClean="0"/>
              <a:t>)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Host script </a:t>
            </a:r>
            <a:r>
              <a:rPr lang="fr-FR" dirty="0" err="1" smtClean="0"/>
              <a:t>results</a:t>
            </a:r>
            <a:r>
              <a:rPr lang="fr-FR" dirty="0" smtClean="0"/>
              <a:t>:</a:t>
            </a:r>
          </a:p>
          <a:p>
            <a:pPr marL="0" indent="0">
              <a:buNone/>
            </a:pPr>
            <a:r>
              <a:rPr lang="fr-FR" dirty="0" smtClean="0"/>
              <a:t>| </a:t>
            </a:r>
            <a:r>
              <a:rPr lang="fr-FR" dirty="0" err="1" smtClean="0"/>
              <a:t>smb</a:t>
            </a:r>
            <a:r>
              <a:rPr lang="fr-FR" dirty="0" smtClean="0"/>
              <a:t>-os-</a:t>
            </a:r>
            <a:r>
              <a:rPr lang="fr-FR" dirty="0" err="1" smtClean="0"/>
              <a:t>discovery</a:t>
            </a:r>
            <a:r>
              <a:rPr lang="fr-FR" dirty="0" smtClean="0"/>
              <a:t>: </a:t>
            </a:r>
          </a:p>
          <a:p>
            <a:pPr marL="0" indent="0">
              <a:buNone/>
            </a:pPr>
            <a:r>
              <a:rPr lang="fr-FR" dirty="0" smtClean="0"/>
              <a:t>|   OS: Unix (Samba 3.0.37)</a:t>
            </a:r>
          </a:p>
          <a:p>
            <a:pPr marL="0" indent="0">
              <a:buNone/>
            </a:pPr>
            <a:r>
              <a:rPr lang="fr-FR" dirty="0" smtClean="0"/>
              <a:t>|   NetBIOS computer </a:t>
            </a:r>
            <a:r>
              <a:rPr lang="fr-FR" dirty="0" err="1" smtClean="0"/>
              <a:t>name</a:t>
            </a:r>
            <a:r>
              <a:rPr lang="fr-FR" dirty="0" smtClean="0"/>
              <a:t>: </a:t>
            </a:r>
          </a:p>
          <a:p>
            <a:pPr marL="0" indent="0">
              <a:buNone/>
            </a:pPr>
            <a:r>
              <a:rPr lang="fr-FR" dirty="0" smtClean="0"/>
              <a:t>|   </a:t>
            </a:r>
            <a:r>
              <a:rPr lang="fr-FR" dirty="0" err="1" smtClean="0"/>
              <a:t>Workgroup</a:t>
            </a:r>
            <a:r>
              <a:rPr lang="fr-FR" dirty="0" smtClean="0"/>
              <a:t>: WORKGROUP\x00</a:t>
            </a:r>
          </a:p>
          <a:p>
            <a:pPr marL="0" indent="0">
              <a:buNone/>
            </a:pPr>
            <a:r>
              <a:rPr lang="fr-FR" dirty="0" smtClean="0"/>
              <a:t>|_  System time: 2020-09-22T22:46:54+00:00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Nmap </a:t>
            </a:r>
            <a:r>
              <a:rPr lang="fr-FR" dirty="0" err="1" smtClean="0"/>
              <a:t>done</a:t>
            </a:r>
            <a:r>
              <a:rPr lang="fr-FR" dirty="0" smtClean="0"/>
              <a:t>: 1 IP </a:t>
            </a:r>
            <a:r>
              <a:rPr lang="fr-FR" dirty="0" err="1" smtClean="0"/>
              <a:t>address</a:t>
            </a:r>
            <a:r>
              <a:rPr lang="fr-FR" dirty="0" smtClean="0"/>
              <a:t> (1 host up) </a:t>
            </a:r>
            <a:r>
              <a:rPr lang="fr-FR" dirty="0" err="1" smtClean="0"/>
              <a:t>scanned</a:t>
            </a:r>
            <a:r>
              <a:rPr lang="fr-FR" dirty="0" smtClean="0"/>
              <a:t> in 0.89 seconds</a:t>
            </a:r>
          </a:p>
          <a:p>
            <a:pPr marL="0" indent="0">
              <a:buNone/>
            </a:pPr>
            <a:r>
              <a:rPr lang="fr-FR" dirty="0" err="1" smtClean="0"/>
              <a:t>root@debian</a:t>
            </a:r>
            <a:r>
              <a:rPr lang="fr-FR" dirty="0" smtClean="0"/>
              <a:t>:~# </a:t>
            </a:r>
          </a:p>
        </p:txBody>
      </p:sp>
    </p:spTree>
    <p:extLst>
      <p:ext uri="{BB962C8B-B14F-4D97-AF65-F5344CB8AC3E}">
        <p14:creationId xmlns:p14="http://schemas.microsoft.com/office/powerpoint/2010/main" val="2187560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54919"/>
            <a:ext cx="10515600" cy="349578"/>
          </a:xfrm>
        </p:spPr>
        <p:txBody>
          <a:bodyPr>
            <a:normAutofit fontScale="90000"/>
          </a:bodyPr>
          <a:lstStyle/>
          <a:p>
            <a:r>
              <a:rPr lang="fr-FR" sz="3200" b="1" i="1" dirty="0">
                <a:solidFill>
                  <a:srgbClr val="002060"/>
                </a:solidFill>
              </a:rPr>
              <a:t>Commande nmap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504497"/>
            <a:ext cx="10515600" cy="635350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dirty="0" err="1" smtClean="0"/>
              <a:t>root@debian</a:t>
            </a:r>
            <a:r>
              <a:rPr lang="fr-FR" dirty="0" smtClean="0"/>
              <a:t>:~# nmap -</a:t>
            </a:r>
            <a:r>
              <a:rPr lang="fr-FR" dirty="0" err="1" smtClean="0"/>
              <a:t>sV</a:t>
            </a:r>
            <a:r>
              <a:rPr lang="fr-FR" dirty="0" smtClean="0"/>
              <a:t> -p 445 --script </a:t>
            </a:r>
            <a:r>
              <a:rPr lang="fr-FR" dirty="0" err="1" smtClean="0"/>
              <a:t>smb</a:t>
            </a:r>
            <a:r>
              <a:rPr lang="fr-FR" dirty="0" smtClean="0"/>
              <a:t>-brute 192.168.0.254</a:t>
            </a:r>
          </a:p>
          <a:p>
            <a:pPr marL="0" indent="0">
              <a:buNone/>
            </a:pPr>
            <a:r>
              <a:rPr lang="fr-FR" dirty="0" err="1" smtClean="0"/>
              <a:t>Starting</a:t>
            </a:r>
            <a:r>
              <a:rPr lang="fr-FR" dirty="0" smtClean="0"/>
              <a:t> Nmap 7.70 ( https://nmap.org ) at 2020-09-23 00:48 CEST</a:t>
            </a:r>
          </a:p>
          <a:p>
            <a:pPr marL="0" indent="0">
              <a:buNone/>
            </a:pPr>
            <a:r>
              <a:rPr lang="fr-FR" dirty="0" smtClean="0"/>
              <a:t>Nmap scan report for 192.168.0.254</a:t>
            </a:r>
          </a:p>
          <a:p>
            <a:pPr marL="0" indent="0">
              <a:buNone/>
            </a:pPr>
            <a:r>
              <a:rPr lang="fr-FR" dirty="0" smtClean="0"/>
              <a:t>Host </a:t>
            </a:r>
            <a:r>
              <a:rPr lang="fr-FR" dirty="0" err="1" smtClean="0"/>
              <a:t>is</a:t>
            </a:r>
            <a:r>
              <a:rPr lang="fr-FR" dirty="0" smtClean="0"/>
              <a:t> up (-0.17s </a:t>
            </a:r>
            <a:r>
              <a:rPr lang="fr-FR" dirty="0" err="1" smtClean="0"/>
              <a:t>latency</a:t>
            </a:r>
            <a:r>
              <a:rPr lang="fr-FR" dirty="0" smtClean="0"/>
              <a:t>).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PORT    STATE SERVICE     VERSION</a:t>
            </a:r>
          </a:p>
          <a:p>
            <a:pPr marL="0" indent="0">
              <a:buNone/>
            </a:pPr>
            <a:r>
              <a:rPr lang="fr-FR" dirty="0" smtClean="0"/>
              <a:t>445/</a:t>
            </a:r>
            <a:r>
              <a:rPr lang="fr-FR" dirty="0" err="1" smtClean="0"/>
              <a:t>tcp</a:t>
            </a:r>
            <a:r>
              <a:rPr lang="fr-FR" dirty="0" smtClean="0"/>
              <a:t> open  </a:t>
            </a:r>
            <a:r>
              <a:rPr lang="fr-FR" dirty="0" err="1" smtClean="0"/>
              <a:t>netbios-ssn</a:t>
            </a:r>
            <a:r>
              <a:rPr lang="fr-FR" dirty="0" smtClean="0"/>
              <a:t> Samba </a:t>
            </a:r>
            <a:r>
              <a:rPr lang="fr-FR" dirty="0" err="1" smtClean="0"/>
              <a:t>smbd</a:t>
            </a:r>
            <a:r>
              <a:rPr lang="fr-FR" dirty="0" smtClean="0"/>
              <a:t> 3.X - 4.X (</a:t>
            </a:r>
            <a:r>
              <a:rPr lang="fr-FR" dirty="0" err="1" smtClean="0"/>
              <a:t>workgroup</a:t>
            </a:r>
            <a:r>
              <a:rPr lang="fr-FR" dirty="0" smtClean="0"/>
              <a:t>: WORKGROUP)</a:t>
            </a:r>
          </a:p>
          <a:p>
            <a:pPr marL="0" indent="0">
              <a:buNone/>
            </a:pPr>
            <a:r>
              <a:rPr lang="fr-FR" dirty="0" smtClean="0"/>
              <a:t>MAC </a:t>
            </a:r>
            <a:r>
              <a:rPr lang="fr-FR" dirty="0" err="1" smtClean="0"/>
              <a:t>Address</a:t>
            </a:r>
            <a:r>
              <a:rPr lang="fr-FR" dirty="0" smtClean="0"/>
              <a:t>: 70:FC:8F:40:5D:EA (</a:t>
            </a:r>
            <a:r>
              <a:rPr lang="fr-FR" dirty="0" err="1" smtClean="0"/>
              <a:t>Unknown</a:t>
            </a:r>
            <a:r>
              <a:rPr lang="fr-FR" dirty="0" smtClean="0"/>
              <a:t>)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Host script </a:t>
            </a:r>
            <a:r>
              <a:rPr lang="fr-FR" dirty="0" err="1" smtClean="0"/>
              <a:t>results</a:t>
            </a:r>
            <a:r>
              <a:rPr lang="fr-FR" dirty="0" smtClean="0"/>
              <a:t>:</a:t>
            </a:r>
          </a:p>
          <a:p>
            <a:pPr marL="0" indent="0">
              <a:buNone/>
            </a:pPr>
            <a:r>
              <a:rPr lang="fr-FR" dirty="0" smtClean="0"/>
              <a:t>| </a:t>
            </a:r>
            <a:r>
              <a:rPr lang="fr-FR" dirty="0" err="1" smtClean="0"/>
              <a:t>smb</a:t>
            </a:r>
            <a:r>
              <a:rPr lang="fr-FR" dirty="0" smtClean="0"/>
              <a:t>-brute: </a:t>
            </a:r>
          </a:p>
          <a:p>
            <a:pPr marL="0" indent="0">
              <a:buNone/>
            </a:pPr>
            <a:r>
              <a:rPr lang="fr-FR" dirty="0" smtClean="0"/>
              <a:t>|_  No </a:t>
            </a:r>
            <a:r>
              <a:rPr lang="fr-FR" dirty="0" err="1" smtClean="0"/>
              <a:t>accounts</a:t>
            </a:r>
            <a:r>
              <a:rPr lang="fr-FR" dirty="0" smtClean="0"/>
              <a:t> </a:t>
            </a:r>
            <a:r>
              <a:rPr lang="fr-FR" dirty="0" err="1" smtClean="0"/>
              <a:t>found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Service </a:t>
            </a:r>
            <a:r>
              <a:rPr lang="fr-FR" dirty="0" err="1" smtClean="0"/>
              <a:t>detection</a:t>
            </a:r>
            <a:r>
              <a:rPr lang="fr-FR" dirty="0" smtClean="0"/>
              <a:t> </a:t>
            </a:r>
            <a:r>
              <a:rPr lang="fr-FR" dirty="0" err="1" smtClean="0"/>
              <a:t>performed</a:t>
            </a:r>
            <a:r>
              <a:rPr lang="fr-FR" dirty="0" smtClean="0"/>
              <a:t>. </a:t>
            </a:r>
            <a:r>
              <a:rPr lang="fr-FR" dirty="0" err="1" smtClean="0"/>
              <a:t>Please</a:t>
            </a:r>
            <a:r>
              <a:rPr lang="fr-FR" dirty="0" smtClean="0"/>
              <a:t> report </a:t>
            </a:r>
            <a:r>
              <a:rPr lang="fr-FR" dirty="0" err="1" smtClean="0"/>
              <a:t>any</a:t>
            </a:r>
            <a:r>
              <a:rPr lang="fr-FR" dirty="0" smtClean="0"/>
              <a:t> incorrect </a:t>
            </a:r>
            <a:r>
              <a:rPr lang="fr-FR" dirty="0" err="1" smtClean="0"/>
              <a:t>results</a:t>
            </a:r>
            <a:r>
              <a:rPr lang="fr-FR" dirty="0" smtClean="0"/>
              <a:t> at https://nmap.org/submit/ .</a:t>
            </a:r>
          </a:p>
          <a:p>
            <a:pPr marL="0" indent="0">
              <a:buNone/>
            </a:pPr>
            <a:r>
              <a:rPr lang="fr-FR" dirty="0" smtClean="0"/>
              <a:t>Nmap </a:t>
            </a:r>
            <a:r>
              <a:rPr lang="fr-FR" dirty="0" err="1" smtClean="0"/>
              <a:t>done</a:t>
            </a:r>
            <a:r>
              <a:rPr lang="fr-FR" dirty="0" smtClean="0"/>
              <a:t>: 1 IP </a:t>
            </a:r>
            <a:r>
              <a:rPr lang="fr-FR" dirty="0" err="1" smtClean="0"/>
              <a:t>address</a:t>
            </a:r>
            <a:r>
              <a:rPr lang="fr-FR" dirty="0" smtClean="0"/>
              <a:t> (1 host up) </a:t>
            </a:r>
            <a:r>
              <a:rPr lang="fr-FR" dirty="0" err="1" smtClean="0"/>
              <a:t>scanned</a:t>
            </a:r>
            <a:r>
              <a:rPr lang="fr-FR" dirty="0" smtClean="0"/>
              <a:t> in 134.74 seconds</a:t>
            </a:r>
          </a:p>
          <a:p>
            <a:pPr marL="0" indent="0">
              <a:buNone/>
            </a:pPr>
            <a:r>
              <a:rPr lang="fr-FR" dirty="0" err="1" smtClean="0"/>
              <a:t>root@debian</a:t>
            </a:r>
            <a:r>
              <a:rPr lang="fr-FR" dirty="0" smtClean="0"/>
              <a:t>:~# </a:t>
            </a:r>
          </a:p>
        </p:txBody>
      </p:sp>
    </p:spTree>
    <p:extLst>
      <p:ext uri="{BB962C8B-B14F-4D97-AF65-F5344CB8AC3E}">
        <p14:creationId xmlns:p14="http://schemas.microsoft.com/office/powerpoint/2010/main" val="1447206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54919"/>
            <a:ext cx="10515600" cy="349578"/>
          </a:xfrm>
        </p:spPr>
        <p:txBody>
          <a:bodyPr>
            <a:normAutofit fontScale="90000"/>
          </a:bodyPr>
          <a:lstStyle/>
          <a:p>
            <a:r>
              <a:rPr lang="fr-FR" sz="3200" b="1" i="1" dirty="0">
                <a:solidFill>
                  <a:srgbClr val="002060"/>
                </a:solidFill>
              </a:rPr>
              <a:t>Commande nmap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504497"/>
            <a:ext cx="10515600" cy="635350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fr-FR" sz="3400" b="1" dirty="0" err="1" smtClean="0"/>
              <a:t>root@debian</a:t>
            </a:r>
            <a:r>
              <a:rPr lang="fr-FR" sz="3400" b="1" dirty="0" smtClean="0"/>
              <a:t>:~# nmap -</a:t>
            </a:r>
            <a:r>
              <a:rPr lang="fr-FR" sz="3400" b="1" dirty="0" err="1" smtClean="0"/>
              <a:t>reason</a:t>
            </a:r>
            <a:r>
              <a:rPr lang="fr-FR" sz="3400" b="1" dirty="0" smtClean="0"/>
              <a:t> 192.168.0.254</a:t>
            </a:r>
          </a:p>
          <a:p>
            <a:pPr marL="0" indent="0">
              <a:buNone/>
            </a:pPr>
            <a:r>
              <a:rPr lang="fr-FR" dirty="0" err="1" smtClean="0"/>
              <a:t>Starting</a:t>
            </a:r>
            <a:r>
              <a:rPr lang="fr-FR" dirty="0" smtClean="0"/>
              <a:t> Nmap 7.70 ( https://nmap.org ) at 2020-09-23 01:04 CEST</a:t>
            </a:r>
          </a:p>
          <a:p>
            <a:pPr marL="0" indent="0">
              <a:buNone/>
            </a:pPr>
            <a:r>
              <a:rPr lang="fr-FR" dirty="0" smtClean="0"/>
              <a:t>…..</a:t>
            </a:r>
          </a:p>
          <a:p>
            <a:pPr marL="0" indent="0">
              <a:buNone/>
            </a:pPr>
            <a:r>
              <a:rPr lang="fr-FR" dirty="0" smtClean="0"/>
              <a:t>Not </a:t>
            </a:r>
            <a:r>
              <a:rPr lang="fr-FR" dirty="0" err="1" smtClean="0"/>
              <a:t>shown</a:t>
            </a:r>
            <a:r>
              <a:rPr lang="fr-FR" dirty="0" smtClean="0"/>
              <a:t>: 985 </a:t>
            </a:r>
            <a:r>
              <a:rPr lang="fr-FR" dirty="0" err="1" smtClean="0"/>
              <a:t>filtered</a:t>
            </a:r>
            <a:r>
              <a:rPr lang="fr-FR" dirty="0" smtClean="0"/>
              <a:t> ports</a:t>
            </a:r>
          </a:p>
          <a:p>
            <a:pPr marL="0" indent="0">
              <a:buNone/>
            </a:pPr>
            <a:r>
              <a:rPr lang="fr-FR" dirty="0" err="1" smtClean="0"/>
              <a:t>Reason</a:t>
            </a:r>
            <a:r>
              <a:rPr lang="fr-FR" dirty="0" smtClean="0"/>
              <a:t>: 966 no-</a:t>
            </a:r>
            <a:r>
              <a:rPr lang="fr-FR" dirty="0" err="1" smtClean="0"/>
              <a:t>responses</a:t>
            </a:r>
            <a:r>
              <a:rPr lang="fr-FR" dirty="0" smtClean="0"/>
              <a:t> and 19 port-</a:t>
            </a:r>
            <a:r>
              <a:rPr lang="fr-FR" dirty="0" err="1" smtClean="0"/>
              <a:t>unreaches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PORT     STATE  SERVICE        REASON</a:t>
            </a:r>
          </a:p>
          <a:p>
            <a:pPr marL="0" indent="0">
              <a:buNone/>
            </a:pPr>
            <a:r>
              <a:rPr lang="fr-FR" dirty="0" smtClean="0"/>
              <a:t>21/</a:t>
            </a:r>
            <a:r>
              <a:rPr lang="fr-FR" dirty="0" err="1" smtClean="0"/>
              <a:t>tcp</a:t>
            </a:r>
            <a:r>
              <a:rPr lang="fr-FR" dirty="0" smtClean="0"/>
              <a:t>   </a:t>
            </a:r>
            <a:r>
              <a:rPr lang="fr-FR" dirty="0" err="1" smtClean="0"/>
              <a:t>closed</a:t>
            </a:r>
            <a:r>
              <a:rPr lang="fr-FR" dirty="0" smtClean="0"/>
              <a:t> ftp            reset </a:t>
            </a:r>
            <a:r>
              <a:rPr lang="fr-FR" dirty="0" err="1" smtClean="0"/>
              <a:t>ttl</a:t>
            </a:r>
            <a:r>
              <a:rPr lang="fr-FR" dirty="0" smtClean="0"/>
              <a:t> 64</a:t>
            </a:r>
          </a:p>
          <a:p>
            <a:pPr marL="0" indent="0">
              <a:buNone/>
            </a:pPr>
            <a:r>
              <a:rPr lang="fr-FR" dirty="0" smtClean="0"/>
              <a:t>53/</a:t>
            </a:r>
            <a:r>
              <a:rPr lang="fr-FR" dirty="0" err="1" smtClean="0"/>
              <a:t>tcp</a:t>
            </a:r>
            <a:r>
              <a:rPr lang="fr-FR" dirty="0" smtClean="0"/>
              <a:t>   open   </a:t>
            </a:r>
            <a:r>
              <a:rPr lang="fr-FR" dirty="0" err="1" smtClean="0"/>
              <a:t>domain</a:t>
            </a:r>
            <a:r>
              <a:rPr lang="fr-FR" dirty="0" smtClean="0"/>
              <a:t>         </a:t>
            </a:r>
            <a:r>
              <a:rPr lang="fr-FR" dirty="0" err="1" smtClean="0"/>
              <a:t>syn-ack</a:t>
            </a:r>
            <a:r>
              <a:rPr lang="fr-FR" dirty="0" smtClean="0"/>
              <a:t> </a:t>
            </a:r>
            <a:r>
              <a:rPr lang="fr-FR" dirty="0" err="1" smtClean="0"/>
              <a:t>ttl</a:t>
            </a:r>
            <a:r>
              <a:rPr lang="fr-FR" dirty="0" smtClean="0"/>
              <a:t> 64</a:t>
            </a:r>
          </a:p>
          <a:p>
            <a:pPr marL="0" indent="0">
              <a:buNone/>
            </a:pPr>
            <a:r>
              <a:rPr lang="fr-FR" dirty="0" smtClean="0"/>
              <a:t>80/</a:t>
            </a:r>
            <a:r>
              <a:rPr lang="fr-FR" dirty="0" err="1" smtClean="0"/>
              <a:t>tcp</a:t>
            </a:r>
            <a:r>
              <a:rPr lang="fr-FR" dirty="0" smtClean="0"/>
              <a:t>   open   http           </a:t>
            </a:r>
            <a:r>
              <a:rPr lang="fr-FR" dirty="0" err="1" smtClean="0"/>
              <a:t>syn-ack</a:t>
            </a:r>
            <a:r>
              <a:rPr lang="fr-FR" dirty="0" smtClean="0"/>
              <a:t> </a:t>
            </a:r>
            <a:r>
              <a:rPr lang="fr-FR" dirty="0" err="1" smtClean="0"/>
              <a:t>ttl</a:t>
            </a:r>
            <a:r>
              <a:rPr lang="fr-FR" dirty="0" smtClean="0"/>
              <a:t> 64</a:t>
            </a:r>
          </a:p>
          <a:p>
            <a:pPr marL="0" indent="0">
              <a:buNone/>
            </a:pPr>
            <a:r>
              <a:rPr lang="fr-FR" dirty="0" smtClean="0"/>
              <a:t>139/</a:t>
            </a:r>
            <a:r>
              <a:rPr lang="fr-FR" dirty="0" err="1" smtClean="0"/>
              <a:t>tcp</a:t>
            </a:r>
            <a:r>
              <a:rPr lang="fr-FR" dirty="0" smtClean="0"/>
              <a:t>  open   </a:t>
            </a:r>
            <a:r>
              <a:rPr lang="fr-FR" dirty="0" err="1" smtClean="0"/>
              <a:t>netbios-ssn</a:t>
            </a:r>
            <a:r>
              <a:rPr lang="fr-FR" dirty="0" smtClean="0"/>
              <a:t>    </a:t>
            </a:r>
            <a:r>
              <a:rPr lang="fr-FR" dirty="0" err="1" smtClean="0"/>
              <a:t>syn-ack</a:t>
            </a:r>
            <a:r>
              <a:rPr lang="fr-FR" dirty="0" smtClean="0"/>
              <a:t> </a:t>
            </a:r>
            <a:r>
              <a:rPr lang="fr-FR" dirty="0" err="1" smtClean="0"/>
              <a:t>ttl</a:t>
            </a:r>
            <a:r>
              <a:rPr lang="fr-FR" dirty="0" smtClean="0"/>
              <a:t> 64</a:t>
            </a:r>
          </a:p>
          <a:p>
            <a:pPr marL="0" indent="0">
              <a:buNone/>
            </a:pPr>
            <a:r>
              <a:rPr lang="fr-FR" dirty="0" smtClean="0"/>
              <a:t>443/</a:t>
            </a:r>
            <a:r>
              <a:rPr lang="fr-FR" dirty="0" err="1" smtClean="0"/>
              <a:t>tcp</a:t>
            </a:r>
            <a:r>
              <a:rPr lang="fr-FR" dirty="0" smtClean="0"/>
              <a:t>  open   https          </a:t>
            </a:r>
            <a:r>
              <a:rPr lang="fr-FR" dirty="0" err="1" smtClean="0"/>
              <a:t>syn-ack</a:t>
            </a:r>
            <a:r>
              <a:rPr lang="fr-FR" dirty="0" smtClean="0"/>
              <a:t> </a:t>
            </a:r>
            <a:r>
              <a:rPr lang="fr-FR" dirty="0" err="1" smtClean="0"/>
              <a:t>ttl</a:t>
            </a:r>
            <a:r>
              <a:rPr lang="fr-FR" dirty="0" smtClean="0"/>
              <a:t> 64</a:t>
            </a:r>
          </a:p>
          <a:p>
            <a:pPr marL="0" indent="0">
              <a:buNone/>
            </a:pPr>
            <a:r>
              <a:rPr lang="fr-FR" dirty="0" smtClean="0"/>
              <a:t>445/</a:t>
            </a:r>
            <a:r>
              <a:rPr lang="fr-FR" dirty="0" err="1" smtClean="0"/>
              <a:t>tcp</a:t>
            </a:r>
            <a:r>
              <a:rPr lang="fr-FR" dirty="0" smtClean="0"/>
              <a:t>  open   </a:t>
            </a:r>
            <a:r>
              <a:rPr lang="fr-FR" dirty="0" err="1" smtClean="0"/>
              <a:t>microsoft-ds</a:t>
            </a:r>
            <a:r>
              <a:rPr lang="fr-FR" dirty="0" smtClean="0"/>
              <a:t>   </a:t>
            </a:r>
            <a:r>
              <a:rPr lang="fr-FR" dirty="0" err="1" smtClean="0"/>
              <a:t>syn-ack</a:t>
            </a:r>
            <a:r>
              <a:rPr lang="fr-FR" dirty="0" smtClean="0"/>
              <a:t> </a:t>
            </a:r>
            <a:r>
              <a:rPr lang="fr-FR" dirty="0" err="1" smtClean="0"/>
              <a:t>ttl</a:t>
            </a:r>
            <a:r>
              <a:rPr lang="fr-FR" dirty="0" smtClean="0"/>
              <a:t> 64</a:t>
            </a:r>
          </a:p>
          <a:p>
            <a:pPr marL="0" indent="0">
              <a:buNone/>
            </a:pPr>
            <a:r>
              <a:rPr lang="fr-FR" dirty="0" smtClean="0"/>
              <a:t>548/</a:t>
            </a:r>
            <a:r>
              <a:rPr lang="fr-FR" dirty="0" err="1" smtClean="0"/>
              <a:t>tcp</a:t>
            </a:r>
            <a:r>
              <a:rPr lang="fr-FR" dirty="0" smtClean="0"/>
              <a:t>  </a:t>
            </a:r>
            <a:r>
              <a:rPr lang="fr-FR" dirty="0" err="1" smtClean="0"/>
              <a:t>closed</a:t>
            </a:r>
            <a:r>
              <a:rPr lang="fr-FR" dirty="0" smtClean="0"/>
              <a:t> </a:t>
            </a:r>
            <a:r>
              <a:rPr lang="fr-FR" dirty="0" err="1" smtClean="0"/>
              <a:t>afp</a:t>
            </a:r>
            <a:r>
              <a:rPr lang="fr-FR" dirty="0" smtClean="0"/>
              <a:t>            reset </a:t>
            </a:r>
            <a:r>
              <a:rPr lang="fr-FR" dirty="0" err="1" smtClean="0"/>
              <a:t>ttl</a:t>
            </a:r>
            <a:r>
              <a:rPr lang="fr-FR" dirty="0" smtClean="0"/>
              <a:t> 64</a:t>
            </a:r>
          </a:p>
          <a:p>
            <a:pPr marL="0" indent="0">
              <a:buNone/>
            </a:pPr>
            <a:r>
              <a:rPr lang="fr-FR" dirty="0" smtClean="0"/>
              <a:t>554/</a:t>
            </a:r>
            <a:r>
              <a:rPr lang="fr-FR" dirty="0" err="1" smtClean="0"/>
              <a:t>tcp</a:t>
            </a:r>
            <a:r>
              <a:rPr lang="fr-FR" dirty="0" smtClean="0"/>
              <a:t>  open   </a:t>
            </a:r>
            <a:r>
              <a:rPr lang="fr-FR" dirty="0" err="1" smtClean="0"/>
              <a:t>rtsp</a:t>
            </a:r>
            <a:r>
              <a:rPr lang="fr-FR" dirty="0" smtClean="0"/>
              <a:t>           </a:t>
            </a:r>
            <a:r>
              <a:rPr lang="fr-FR" dirty="0" err="1" smtClean="0"/>
              <a:t>syn-ack</a:t>
            </a:r>
            <a:r>
              <a:rPr lang="fr-FR" dirty="0" smtClean="0"/>
              <a:t> </a:t>
            </a:r>
            <a:r>
              <a:rPr lang="fr-FR" dirty="0" err="1" smtClean="0"/>
              <a:t>ttl</a:t>
            </a:r>
            <a:r>
              <a:rPr lang="fr-FR" dirty="0" smtClean="0"/>
              <a:t> 64</a:t>
            </a:r>
          </a:p>
          <a:p>
            <a:pPr marL="0" indent="0">
              <a:buNone/>
            </a:pPr>
            <a:r>
              <a:rPr lang="fr-FR" dirty="0" smtClean="0"/>
              <a:t>1723/</a:t>
            </a:r>
            <a:r>
              <a:rPr lang="fr-FR" dirty="0" err="1" smtClean="0"/>
              <a:t>tcp</a:t>
            </a:r>
            <a:r>
              <a:rPr lang="fr-FR" dirty="0" smtClean="0"/>
              <a:t> </a:t>
            </a:r>
            <a:r>
              <a:rPr lang="fr-FR" dirty="0" err="1" smtClean="0"/>
              <a:t>closed</a:t>
            </a:r>
            <a:r>
              <a:rPr lang="fr-FR" dirty="0" smtClean="0"/>
              <a:t> </a:t>
            </a:r>
            <a:r>
              <a:rPr lang="fr-FR" dirty="0" err="1" smtClean="0"/>
              <a:t>pptp</a:t>
            </a:r>
            <a:r>
              <a:rPr lang="fr-FR" dirty="0" smtClean="0"/>
              <a:t>           reset </a:t>
            </a:r>
            <a:r>
              <a:rPr lang="fr-FR" dirty="0" err="1" smtClean="0"/>
              <a:t>ttl</a:t>
            </a:r>
            <a:r>
              <a:rPr lang="fr-FR" dirty="0" smtClean="0"/>
              <a:t> 64</a:t>
            </a:r>
          </a:p>
          <a:p>
            <a:pPr marL="0" indent="0">
              <a:buNone/>
            </a:pPr>
            <a:r>
              <a:rPr lang="fr-FR" dirty="0" smtClean="0"/>
              <a:t>5000/</a:t>
            </a:r>
            <a:r>
              <a:rPr lang="fr-FR" dirty="0" err="1" smtClean="0"/>
              <a:t>tcp</a:t>
            </a:r>
            <a:r>
              <a:rPr lang="fr-FR" dirty="0" smtClean="0"/>
              <a:t> open   </a:t>
            </a:r>
            <a:r>
              <a:rPr lang="fr-FR" dirty="0" err="1" smtClean="0"/>
              <a:t>upnp</a:t>
            </a:r>
            <a:r>
              <a:rPr lang="fr-FR" dirty="0" smtClean="0"/>
              <a:t>           </a:t>
            </a:r>
            <a:r>
              <a:rPr lang="fr-FR" dirty="0" err="1" smtClean="0"/>
              <a:t>syn-ack</a:t>
            </a:r>
            <a:r>
              <a:rPr lang="fr-FR" dirty="0" smtClean="0"/>
              <a:t> </a:t>
            </a:r>
            <a:r>
              <a:rPr lang="fr-FR" dirty="0" err="1" smtClean="0"/>
              <a:t>ttl</a:t>
            </a:r>
            <a:r>
              <a:rPr lang="fr-FR" dirty="0" smtClean="0"/>
              <a:t> 64</a:t>
            </a:r>
          </a:p>
          <a:p>
            <a:pPr marL="0" indent="0">
              <a:buNone/>
            </a:pPr>
            <a:r>
              <a:rPr lang="fr-FR" dirty="0" smtClean="0"/>
              <a:t>5001/</a:t>
            </a:r>
            <a:r>
              <a:rPr lang="fr-FR" dirty="0" err="1" smtClean="0"/>
              <a:t>tcp</a:t>
            </a:r>
            <a:r>
              <a:rPr lang="fr-FR" dirty="0" smtClean="0"/>
              <a:t> </a:t>
            </a:r>
            <a:r>
              <a:rPr lang="fr-FR" dirty="0" err="1" smtClean="0"/>
              <a:t>closed</a:t>
            </a:r>
            <a:r>
              <a:rPr lang="fr-FR" dirty="0" smtClean="0"/>
              <a:t> </a:t>
            </a:r>
            <a:r>
              <a:rPr lang="fr-FR" dirty="0" err="1" smtClean="0"/>
              <a:t>commplex-link</a:t>
            </a:r>
            <a:r>
              <a:rPr lang="fr-FR" dirty="0" smtClean="0"/>
              <a:t>  reset </a:t>
            </a:r>
            <a:r>
              <a:rPr lang="fr-FR" dirty="0" err="1" smtClean="0"/>
              <a:t>ttl</a:t>
            </a:r>
            <a:r>
              <a:rPr lang="fr-FR" dirty="0" smtClean="0"/>
              <a:t> 64</a:t>
            </a:r>
          </a:p>
          <a:p>
            <a:pPr marL="0" indent="0">
              <a:buNone/>
            </a:pPr>
            <a:r>
              <a:rPr lang="fr-FR" dirty="0" smtClean="0"/>
              <a:t>5678/</a:t>
            </a:r>
            <a:r>
              <a:rPr lang="fr-FR" dirty="0" err="1" smtClean="0"/>
              <a:t>tcp</a:t>
            </a:r>
            <a:r>
              <a:rPr lang="fr-FR" dirty="0" smtClean="0"/>
              <a:t> open   </a:t>
            </a:r>
            <a:r>
              <a:rPr lang="fr-FR" dirty="0" err="1" smtClean="0"/>
              <a:t>rrac</a:t>
            </a:r>
            <a:r>
              <a:rPr lang="fr-FR" dirty="0" smtClean="0"/>
              <a:t>           </a:t>
            </a:r>
            <a:r>
              <a:rPr lang="fr-FR" dirty="0" err="1" smtClean="0"/>
              <a:t>syn-ack</a:t>
            </a:r>
            <a:r>
              <a:rPr lang="fr-FR" dirty="0" smtClean="0"/>
              <a:t> </a:t>
            </a:r>
            <a:r>
              <a:rPr lang="fr-FR" dirty="0" err="1" smtClean="0"/>
              <a:t>ttl</a:t>
            </a:r>
            <a:r>
              <a:rPr lang="fr-FR" dirty="0" smtClean="0"/>
              <a:t> 64</a:t>
            </a:r>
          </a:p>
          <a:p>
            <a:pPr marL="0" indent="0">
              <a:buNone/>
            </a:pPr>
            <a:r>
              <a:rPr lang="fr-FR" dirty="0" smtClean="0"/>
              <a:t>6000/</a:t>
            </a:r>
            <a:r>
              <a:rPr lang="fr-FR" dirty="0" err="1" smtClean="0"/>
              <a:t>tcp</a:t>
            </a:r>
            <a:r>
              <a:rPr lang="fr-FR" dirty="0" smtClean="0"/>
              <a:t> </a:t>
            </a:r>
            <a:r>
              <a:rPr lang="fr-FR" dirty="0" err="1" smtClean="0"/>
              <a:t>closed</a:t>
            </a:r>
            <a:r>
              <a:rPr lang="fr-FR" dirty="0" smtClean="0"/>
              <a:t> X11            reset </a:t>
            </a:r>
            <a:r>
              <a:rPr lang="fr-FR" dirty="0" err="1" smtClean="0"/>
              <a:t>ttl</a:t>
            </a:r>
            <a:r>
              <a:rPr lang="fr-FR" dirty="0" smtClean="0"/>
              <a:t> 64</a:t>
            </a:r>
          </a:p>
          <a:p>
            <a:pPr marL="0" indent="0">
              <a:buNone/>
            </a:pPr>
            <a:r>
              <a:rPr lang="fr-FR" dirty="0" smtClean="0"/>
              <a:t>8090/</a:t>
            </a:r>
            <a:r>
              <a:rPr lang="fr-FR" dirty="0" err="1" smtClean="0"/>
              <a:t>tcp</a:t>
            </a:r>
            <a:r>
              <a:rPr lang="fr-FR" dirty="0" smtClean="0"/>
              <a:t> open   </a:t>
            </a:r>
            <a:r>
              <a:rPr lang="fr-FR" dirty="0" err="1" smtClean="0"/>
              <a:t>opsmessaging</a:t>
            </a:r>
            <a:r>
              <a:rPr lang="fr-FR" dirty="0" smtClean="0"/>
              <a:t>   </a:t>
            </a:r>
            <a:r>
              <a:rPr lang="fr-FR" dirty="0" err="1" smtClean="0"/>
              <a:t>syn-ack</a:t>
            </a:r>
            <a:r>
              <a:rPr lang="fr-FR" dirty="0" smtClean="0"/>
              <a:t> </a:t>
            </a:r>
            <a:r>
              <a:rPr lang="fr-FR" dirty="0" err="1" smtClean="0"/>
              <a:t>ttl</a:t>
            </a:r>
            <a:r>
              <a:rPr lang="fr-FR" dirty="0" smtClean="0"/>
              <a:t> 64</a:t>
            </a:r>
          </a:p>
          <a:p>
            <a:pPr marL="0" indent="0">
              <a:buNone/>
            </a:pPr>
            <a:r>
              <a:rPr lang="fr-FR" dirty="0" smtClean="0"/>
              <a:t>9091/</a:t>
            </a:r>
            <a:r>
              <a:rPr lang="fr-FR" dirty="0" err="1" smtClean="0"/>
              <a:t>tcp</a:t>
            </a:r>
            <a:r>
              <a:rPr lang="fr-FR" dirty="0" smtClean="0"/>
              <a:t> open   </a:t>
            </a:r>
            <a:r>
              <a:rPr lang="fr-FR" dirty="0" err="1" smtClean="0"/>
              <a:t>xmltec-xmlmail</a:t>
            </a:r>
            <a:r>
              <a:rPr lang="fr-FR" dirty="0" smtClean="0"/>
              <a:t> </a:t>
            </a:r>
            <a:r>
              <a:rPr lang="fr-FR" dirty="0" err="1" smtClean="0"/>
              <a:t>syn-ack</a:t>
            </a:r>
            <a:r>
              <a:rPr lang="fr-FR" dirty="0" smtClean="0"/>
              <a:t> </a:t>
            </a:r>
            <a:r>
              <a:rPr lang="fr-FR" dirty="0" err="1" smtClean="0"/>
              <a:t>ttl</a:t>
            </a:r>
            <a:r>
              <a:rPr lang="fr-FR" dirty="0" smtClean="0"/>
              <a:t> 64</a:t>
            </a:r>
          </a:p>
          <a:p>
            <a:pPr marL="0" indent="0">
              <a:buNone/>
            </a:pPr>
            <a:r>
              <a:rPr lang="fr-FR" dirty="0" smtClean="0"/>
              <a:t>MAC </a:t>
            </a:r>
            <a:r>
              <a:rPr lang="fr-FR" dirty="0" err="1" smtClean="0"/>
              <a:t>Address</a:t>
            </a:r>
            <a:r>
              <a:rPr lang="fr-FR" dirty="0" smtClean="0"/>
              <a:t>: 70:FC:8F:40:5D:EA (</a:t>
            </a:r>
            <a:r>
              <a:rPr lang="fr-FR" dirty="0" err="1" smtClean="0"/>
              <a:t>Unknown</a:t>
            </a:r>
            <a:r>
              <a:rPr lang="fr-FR" dirty="0" smtClean="0"/>
              <a:t>)</a:t>
            </a:r>
          </a:p>
          <a:p>
            <a:pPr marL="0" indent="0">
              <a:buNone/>
            </a:pPr>
            <a:r>
              <a:rPr lang="fr-FR" dirty="0" smtClean="0"/>
              <a:t>Nmap </a:t>
            </a:r>
            <a:r>
              <a:rPr lang="fr-FR" dirty="0" err="1" smtClean="0"/>
              <a:t>done</a:t>
            </a:r>
            <a:r>
              <a:rPr lang="fr-FR" dirty="0" smtClean="0"/>
              <a:t>: 1 IP </a:t>
            </a:r>
            <a:r>
              <a:rPr lang="fr-FR" dirty="0" err="1" smtClean="0"/>
              <a:t>address</a:t>
            </a:r>
            <a:r>
              <a:rPr lang="fr-FR" dirty="0" smtClean="0"/>
              <a:t> (1 host up) </a:t>
            </a:r>
            <a:r>
              <a:rPr lang="fr-FR" dirty="0" err="1" smtClean="0"/>
              <a:t>scanned</a:t>
            </a:r>
            <a:r>
              <a:rPr lang="fr-FR" dirty="0" smtClean="0"/>
              <a:t> in 14.09 seconds</a:t>
            </a:r>
          </a:p>
        </p:txBody>
      </p:sp>
    </p:spTree>
    <p:extLst>
      <p:ext uri="{BB962C8B-B14F-4D97-AF65-F5344CB8AC3E}">
        <p14:creationId xmlns:p14="http://schemas.microsoft.com/office/powerpoint/2010/main" val="4292646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54919"/>
            <a:ext cx="10515600" cy="507234"/>
          </a:xfrm>
        </p:spPr>
        <p:txBody>
          <a:bodyPr>
            <a:normAutofit fontScale="90000"/>
          </a:bodyPr>
          <a:lstStyle/>
          <a:p>
            <a:r>
              <a:rPr lang="fr-FR" sz="3200" b="1" i="1" dirty="0">
                <a:solidFill>
                  <a:srgbClr val="002060"/>
                </a:solidFill>
              </a:rPr>
              <a:t>Commande nmap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662154"/>
            <a:ext cx="10515600" cy="6001406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fr-FR" sz="2400" b="1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 b="1" dirty="0" err="1"/>
              <a:t>root@debian</a:t>
            </a:r>
            <a:r>
              <a:rPr lang="en-US" sz="2400" b="1" dirty="0"/>
              <a:t>:~# nmap -p 80 --packet-trace </a:t>
            </a:r>
            <a:r>
              <a:rPr lang="en-US" sz="2400" b="1" dirty="0" smtClean="0"/>
              <a:t>192.168.0.19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fr-FR" sz="2400" b="1" dirty="0" err="1"/>
              <a:t>root@debian</a:t>
            </a:r>
            <a:r>
              <a:rPr lang="fr-FR" sz="2400" b="1" dirty="0"/>
              <a:t>:~# nmap --</a:t>
            </a:r>
            <a:r>
              <a:rPr lang="fr-FR" sz="2400" b="1" dirty="0" err="1"/>
              <a:t>iflist</a:t>
            </a:r>
            <a:endParaRPr lang="fr-FR" sz="2400" b="1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fr-FR" sz="1600" b="1" dirty="0" err="1"/>
              <a:t>Starting</a:t>
            </a:r>
            <a:r>
              <a:rPr lang="fr-FR" sz="1600" b="1" dirty="0"/>
              <a:t> Nmap 7.70 ( https://nmap.org ) at 2020-09-23 01:38 CEST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fr-FR" sz="1600" b="1" dirty="0"/>
              <a:t>************************INTERFACES************************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fr-FR" sz="1600" b="1" dirty="0"/>
              <a:t>DEV   (SHORT) IP/MASK                                   TYPE     UP MTU   MAC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fr-FR" sz="1600" b="1" dirty="0" err="1"/>
              <a:t>lo</a:t>
            </a:r>
            <a:r>
              <a:rPr lang="fr-FR" sz="1600" b="1" dirty="0"/>
              <a:t>    (</a:t>
            </a:r>
            <a:r>
              <a:rPr lang="fr-FR" sz="1600" b="1" dirty="0" err="1"/>
              <a:t>lo</a:t>
            </a:r>
            <a:r>
              <a:rPr lang="fr-FR" sz="1600" b="1" dirty="0"/>
              <a:t>)    127.0.0.1/8                               </a:t>
            </a:r>
            <a:r>
              <a:rPr lang="fr-FR" sz="1600" b="1" dirty="0" err="1"/>
              <a:t>loopback</a:t>
            </a:r>
            <a:r>
              <a:rPr lang="fr-FR" sz="1600" b="1" dirty="0"/>
              <a:t> up 65536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fr-FR" sz="1600" b="1" dirty="0" err="1"/>
              <a:t>lo</a:t>
            </a:r>
            <a:r>
              <a:rPr lang="fr-FR" sz="1600" b="1" dirty="0"/>
              <a:t>    (</a:t>
            </a:r>
            <a:r>
              <a:rPr lang="fr-FR" sz="1600" b="1" dirty="0" err="1"/>
              <a:t>lo</a:t>
            </a:r>
            <a:r>
              <a:rPr lang="fr-FR" sz="1600" b="1" dirty="0"/>
              <a:t>)    ::1/128                                   </a:t>
            </a:r>
            <a:r>
              <a:rPr lang="fr-FR" sz="1600" b="1" dirty="0" err="1"/>
              <a:t>loopback</a:t>
            </a:r>
            <a:r>
              <a:rPr lang="fr-FR" sz="1600" b="1" dirty="0"/>
              <a:t> up 65536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fr-FR" sz="1600" b="1" dirty="0"/>
              <a:t>ens33 (ens33) 192.168.0.24/24                           </a:t>
            </a:r>
            <a:r>
              <a:rPr lang="fr-FR" sz="1600" b="1" dirty="0" err="1"/>
              <a:t>ethernet</a:t>
            </a:r>
            <a:r>
              <a:rPr lang="fr-FR" sz="1600" b="1" dirty="0"/>
              <a:t> up 1500  00:0C:29:F8:33:9A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fr-FR" sz="1600" b="1" dirty="0"/>
              <a:t>ens33 (ens33) 2a01:e34:ec08:25d0:9965:e182:bcb9:cdda/64 </a:t>
            </a:r>
            <a:r>
              <a:rPr lang="fr-FR" sz="1600" b="1" dirty="0" err="1"/>
              <a:t>ethernet</a:t>
            </a:r>
            <a:r>
              <a:rPr lang="fr-FR" sz="1600" b="1" dirty="0"/>
              <a:t> up 1500  00:0C:29:F8:33:9A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fr-FR" sz="1600" b="1" dirty="0"/>
              <a:t>ens33 (ens33) fe80::20c:29ff:fef8:339a/64               </a:t>
            </a:r>
            <a:r>
              <a:rPr lang="fr-FR" sz="1600" b="1" dirty="0" err="1"/>
              <a:t>ethernet</a:t>
            </a:r>
            <a:r>
              <a:rPr lang="fr-FR" sz="1600" b="1" dirty="0"/>
              <a:t> up 1500  00:0C:29:F8:33:9A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fr-FR" sz="1600" b="1" dirty="0"/>
              <a:t>ens33 (ens33) 2a01:e34:ec08:25d0:20c:29ff:fef8:339a/64  </a:t>
            </a:r>
            <a:r>
              <a:rPr lang="fr-FR" sz="1600" b="1" dirty="0" err="1"/>
              <a:t>ethernet</a:t>
            </a:r>
            <a:r>
              <a:rPr lang="fr-FR" sz="1600" b="1" dirty="0"/>
              <a:t> up 1500  00:0C:29:F8:33:9A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914505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1324"/>
          </a:xfrm>
        </p:spPr>
        <p:txBody>
          <a:bodyPr>
            <a:noAutofit/>
          </a:bodyPr>
          <a:lstStyle/>
          <a:p>
            <a:r>
              <a:rPr lang="fr-FR" sz="3200" dirty="0" smtClean="0">
                <a:solidFill>
                  <a:srgbClr val="002060"/>
                </a:solidFill>
              </a:rPr>
              <a:t>Commande </a:t>
            </a:r>
            <a:r>
              <a:rPr lang="fr-FR" sz="3200" b="1" i="1" dirty="0" smtClean="0">
                <a:solidFill>
                  <a:srgbClr val="002060"/>
                </a:solidFill>
              </a:rPr>
              <a:t>nmap</a:t>
            </a:r>
            <a:endParaRPr lang="fr-FR" sz="3200" b="1" i="1" dirty="0">
              <a:solidFill>
                <a:srgbClr val="00206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906450"/>
            <a:ext cx="10515600" cy="5270513"/>
          </a:xfrm>
        </p:spPr>
        <p:txBody>
          <a:bodyPr/>
          <a:lstStyle/>
          <a:p>
            <a:r>
              <a:rPr lang="en-US" dirty="0" smtClean="0"/>
              <a:t>Scan des ports TCP SYN et UDP</a:t>
            </a:r>
          </a:p>
          <a:p>
            <a:pPr marL="0" indent="0">
              <a:buNone/>
            </a:pPr>
            <a:r>
              <a:rPr lang="en-US" dirty="0" smtClean="0"/>
              <a:t>	$ </a:t>
            </a:r>
            <a:r>
              <a:rPr lang="en-US" b="1" i="1" dirty="0" smtClean="0"/>
              <a:t>nmap -sS -sU -Pn -p 1-65535 </a:t>
            </a:r>
            <a:r>
              <a:rPr lang="en-US" b="1" i="1" dirty="0" smtClean="0"/>
              <a:t>192.168.2.0/24</a:t>
            </a:r>
            <a:endParaRPr lang="en-US" b="1" i="1" dirty="0" smtClean="0"/>
          </a:p>
          <a:p>
            <a:r>
              <a:rPr lang="en-US" dirty="0" smtClean="0"/>
              <a:t>Scan agressive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i="1" dirty="0" smtClean="0"/>
              <a:t>$ nmap -A –T5 192.168.4.254</a:t>
            </a:r>
            <a:endParaRPr lang="fr-FR" b="1" i="1" dirty="0" smtClean="0"/>
          </a:p>
          <a:p>
            <a:r>
              <a:rPr lang="en-US" dirty="0" smtClean="0"/>
              <a:t>Scan TCP Connect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i="1" dirty="0" smtClean="0"/>
              <a:t>$ nmap -sT 192.168.4.254</a:t>
            </a:r>
            <a:endParaRPr lang="fr-FR" b="1" i="1" dirty="0" smtClean="0"/>
          </a:p>
          <a:p>
            <a:r>
              <a:rPr lang="en-US" dirty="0" smtClean="0"/>
              <a:t>Test de vulnérabilités wannacry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i="1" dirty="0" smtClean="0"/>
              <a:t> $ nmap  --script=smb-vuln-ms17-010  192.168.4.254</a:t>
            </a:r>
            <a:endParaRPr lang="fr-FR" b="1" i="1" dirty="0" smtClean="0"/>
          </a:p>
          <a:p>
            <a:r>
              <a:rPr lang="en-US" dirty="0" smtClean="0"/>
              <a:t>Test de vulnérabilités Heartbleed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i="1" dirty="0" smtClean="0"/>
              <a:t> $ nmap -p 443 --script ssl-heartbleed 192.168.4.100</a:t>
            </a:r>
            <a:endParaRPr lang="fr-FR" b="1" i="1" dirty="0" smtClean="0"/>
          </a:p>
          <a:p>
            <a:pPr marL="0" indent="0">
              <a:buNone/>
            </a:pPr>
            <a:endParaRPr lang="fr-FR" b="1" i="1" dirty="0"/>
          </a:p>
        </p:txBody>
      </p:sp>
    </p:spTree>
    <p:extLst>
      <p:ext uri="{BB962C8B-B14F-4D97-AF65-F5344CB8AC3E}">
        <p14:creationId xmlns:p14="http://schemas.microsoft.com/office/powerpoint/2010/main" val="3442402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1324"/>
          </a:xfrm>
        </p:spPr>
        <p:txBody>
          <a:bodyPr>
            <a:noAutofit/>
          </a:bodyPr>
          <a:lstStyle/>
          <a:p>
            <a:r>
              <a:rPr lang="fr-FR" sz="3200" dirty="0" smtClean="0">
                <a:solidFill>
                  <a:srgbClr val="002060"/>
                </a:solidFill>
              </a:rPr>
              <a:t>Commande </a:t>
            </a:r>
            <a:r>
              <a:rPr lang="fr-FR" sz="3200" b="1" i="1" dirty="0" smtClean="0">
                <a:solidFill>
                  <a:srgbClr val="002060"/>
                </a:solidFill>
              </a:rPr>
              <a:t>nmap</a:t>
            </a:r>
            <a:endParaRPr lang="fr-FR" sz="3200" b="1" i="1" dirty="0">
              <a:solidFill>
                <a:srgbClr val="00206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906450"/>
            <a:ext cx="10515600" cy="5270513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Scan TCP port 80</a:t>
            </a:r>
          </a:p>
          <a:p>
            <a:pPr marL="0" indent="0">
              <a:buNone/>
            </a:pPr>
            <a:r>
              <a:rPr lang="fr-FR" dirty="0" smtClean="0"/>
              <a:t> nmap -p T:80 192.168.1.1 </a:t>
            </a:r>
          </a:p>
          <a:p>
            <a:r>
              <a:rPr lang="fr-FR" dirty="0" smtClean="0"/>
              <a:t>Scan UDP port 53</a:t>
            </a:r>
          </a:p>
          <a:p>
            <a:pPr marL="0" indent="0">
              <a:buNone/>
            </a:pPr>
            <a:r>
              <a:rPr lang="fr-FR" dirty="0" smtClean="0"/>
              <a:t>nmap -p U:53 192.168.1.1 </a:t>
            </a:r>
          </a:p>
          <a:p>
            <a:r>
              <a:rPr lang="fr-FR" dirty="0" smtClean="0"/>
              <a:t>Combinaison de plusieurs options</a:t>
            </a:r>
          </a:p>
          <a:p>
            <a:pPr marL="0" indent="0">
              <a:buNone/>
            </a:pPr>
            <a:r>
              <a:rPr lang="fr-FR" dirty="0" smtClean="0"/>
              <a:t>nmap -p U:53,111,137,T:21-25,80,139,</a:t>
            </a:r>
            <a:r>
              <a:rPr lang="fr-FR" dirty="0"/>
              <a:t> 445</a:t>
            </a:r>
            <a:r>
              <a:rPr lang="fr-FR" dirty="0" smtClean="0"/>
              <a:t> 192.168.4.254</a:t>
            </a:r>
          </a:p>
          <a:p>
            <a:pPr marL="0" indent="0">
              <a:buNone/>
            </a:pPr>
            <a:r>
              <a:rPr lang="fr-FR" dirty="0" smtClean="0"/>
              <a:t>nmap -p U:53,111,137,T:21-25,80,139,445 </a:t>
            </a:r>
            <a:r>
              <a:rPr lang="fr-FR" dirty="0"/>
              <a:t>192.168.4.254</a:t>
            </a:r>
          </a:p>
          <a:p>
            <a:pPr marL="0" indent="0">
              <a:buNone/>
            </a:pPr>
            <a:r>
              <a:rPr lang="fr-FR" dirty="0" smtClean="0"/>
              <a:t>nmap -v -</a:t>
            </a:r>
            <a:r>
              <a:rPr lang="fr-FR" dirty="0" err="1" smtClean="0"/>
              <a:t>sU</a:t>
            </a:r>
            <a:r>
              <a:rPr lang="fr-FR" dirty="0" smtClean="0"/>
              <a:t> -</a:t>
            </a:r>
            <a:r>
              <a:rPr lang="fr-FR" dirty="0" err="1" smtClean="0"/>
              <a:t>sT</a:t>
            </a:r>
            <a:r>
              <a:rPr lang="fr-FR" dirty="0" smtClean="0"/>
              <a:t> -p U:53,111,137,T:21-25,80,139,</a:t>
            </a:r>
            <a:r>
              <a:rPr lang="fr-FR" dirty="0"/>
              <a:t> 445</a:t>
            </a:r>
            <a:r>
              <a:rPr lang="fr-FR" dirty="0" smtClean="0"/>
              <a:t> 192.168.4.254</a:t>
            </a:r>
          </a:p>
          <a:p>
            <a:r>
              <a:rPr lang="fr-FR" dirty="0" smtClean="0"/>
              <a:t>Scan top ports </a:t>
            </a:r>
          </a:p>
          <a:p>
            <a:pPr marL="0" indent="0">
              <a:buNone/>
            </a:pPr>
            <a:r>
              <a:rPr lang="fr-FR" dirty="0" smtClean="0"/>
              <a:t>nmap --top-ports 5 192.168.4.254</a:t>
            </a:r>
          </a:p>
          <a:p>
            <a:pPr marL="0" indent="0">
              <a:buNone/>
            </a:pPr>
            <a:r>
              <a:rPr lang="fr-FR" dirty="0" smtClean="0"/>
              <a:t>nmap --top-ports 10 192.168. 4.254</a:t>
            </a:r>
          </a:p>
          <a:p>
            <a:pPr marL="0" indent="0">
              <a:buNone/>
            </a:pPr>
            <a:endParaRPr lang="fr-FR" b="1" i="1" dirty="0"/>
          </a:p>
        </p:txBody>
      </p:sp>
    </p:spTree>
    <p:extLst>
      <p:ext uri="{BB962C8B-B14F-4D97-AF65-F5344CB8AC3E}">
        <p14:creationId xmlns:p14="http://schemas.microsoft.com/office/powerpoint/2010/main" val="3759640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4691"/>
          </a:xfrm>
        </p:spPr>
        <p:txBody>
          <a:bodyPr>
            <a:normAutofit/>
          </a:bodyPr>
          <a:lstStyle/>
          <a:p>
            <a:r>
              <a:rPr lang="fr-FR" sz="3200" b="1" i="1" dirty="0">
                <a:solidFill>
                  <a:srgbClr val="002060"/>
                </a:solidFill>
              </a:rPr>
              <a:t>Commande nmap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009816"/>
            <a:ext cx="10515600" cy="5167147"/>
          </a:xfrm>
        </p:spPr>
        <p:txBody>
          <a:bodyPr/>
          <a:lstStyle/>
          <a:p>
            <a:r>
              <a:rPr lang="fr-FR" dirty="0" smtClean="0"/>
              <a:t>Test de configuration de SSHv2.</a:t>
            </a:r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b="1" i="1" dirty="0" smtClean="0"/>
              <a:t>$ nmap --script ssh2-enum-algos -p 22 -n </a:t>
            </a:r>
            <a:r>
              <a:rPr lang="en-US" b="1" i="1" dirty="0" smtClean="0"/>
              <a:t>192.168.4.254</a:t>
            </a:r>
            <a:endParaRPr lang="fr-FR" b="1" i="1" dirty="0" smtClean="0"/>
          </a:p>
          <a:p>
            <a:r>
              <a:rPr lang="fr-FR" dirty="0" smtClean="0"/>
              <a:t>Test de serveurs de messagerie ‘’open relay’’</a:t>
            </a:r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b="1" i="1" dirty="0" smtClean="0"/>
              <a:t>$ nmap -p 25 -v --script=</a:t>
            </a:r>
            <a:r>
              <a:rPr lang="fr-FR" b="1" i="1" dirty="0" err="1" smtClean="0"/>
              <a:t>smtp</a:t>
            </a:r>
            <a:r>
              <a:rPr lang="fr-FR" b="1" i="1" dirty="0" smtClean="0"/>
              <a:t>-open-relay  -iL  liste_serveurs </a:t>
            </a:r>
          </a:p>
          <a:p>
            <a:r>
              <a:rPr lang="fr-FR" dirty="0" smtClean="0"/>
              <a:t>Reconnaissance de la liste des domaines.</a:t>
            </a:r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b="1" i="1" dirty="0" smtClean="0"/>
              <a:t>$ nmap --script -updatedb</a:t>
            </a:r>
          </a:p>
          <a:p>
            <a:r>
              <a:rPr lang="fr-FR" dirty="0" smtClean="0"/>
              <a:t>Mise à jour de la base de données des scripts nmap.</a:t>
            </a:r>
          </a:p>
          <a:p>
            <a:pPr marL="0" indent="0">
              <a:buNone/>
            </a:pPr>
            <a:endParaRPr lang="fr-FR" b="1" i="1" dirty="0" smtClean="0"/>
          </a:p>
        </p:txBody>
      </p:sp>
    </p:spTree>
    <p:extLst>
      <p:ext uri="{BB962C8B-B14F-4D97-AF65-F5344CB8AC3E}">
        <p14:creationId xmlns:p14="http://schemas.microsoft.com/office/powerpoint/2010/main" val="3001021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4691"/>
          </a:xfrm>
        </p:spPr>
        <p:txBody>
          <a:bodyPr>
            <a:normAutofit/>
          </a:bodyPr>
          <a:lstStyle/>
          <a:p>
            <a:r>
              <a:rPr lang="fr-FR" sz="3200" b="1" i="1" dirty="0">
                <a:solidFill>
                  <a:srgbClr val="002060"/>
                </a:solidFill>
              </a:rPr>
              <a:t>Commande nmap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009816"/>
            <a:ext cx="10515600" cy="516714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u="sng" dirty="0" smtClean="0"/>
              <a:t>Découvre les virtuels hôtes</a:t>
            </a:r>
          </a:p>
          <a:p>
            <a:pPr marL="0" indent="0">
              <a:buNone/>
            </a:pPr>
            <a:r>
              <a:rPr lang="fr-FR" dirty="0" err="1" smtClean="0"/>
              <a:t>root@debian</a:t>
            </a:r>
            <a:r>
              <a:rPr lang="fr-FR" dirty="0" smtClean="0"/>
              <a:t>:~# nmap  -p 80 --script </a:t>
            </a:r>
            <a:r>
              <a:rPr lang="fr-FR" dirty="0" err="1" smtClean="0"/>
              <a:t>hostmap-bfk</a:t>
            </a:r>
            <a:r>
              <a:rPr lang="fr-FR" dirty="0" smtClean="0"/>
              <a:t> nmap.org</a:t>
            </a:r>
          </a:p>
          <a:p>
            <a:pPr marL="0" indent="0">
              <a:buNone/>
            </a:pPr>
            <a:r>
              <a:rPr lang="fr-FR" dirty="0" err="1" smtClean="0"/>
              <a:t>Starting</a:t>
            </a:r>
            <a:r>
              <a:rPr lang="fr-FR" dirty="0" smtClean="0"/>
              <a:t> Nmap 7.70 ( https://nmap.org ) at 2020-09-23 00:26 CEST</a:t>
            </a:r>
          </a:p>
          <a:p>
            <a:pPr marL="0" indent="0">
              <a:buNone/>
            </a:pPr>
            <a:r>
              <a:rPr lang="fr-FR" dirty="0" smtClean="0"/>
              <a:t>Nmap scan report for nmap.org (45.33.49.119)</a:t>
            </a:r>
          </a:p>
          <a:p>
            <a:pPr marL="0" indent="0">
              <a:buNone/>
            </a:pPr>
            <a:r>
              <a:rPr lang="fr-FR" dirty="0" smtClean="0"/>
              <a:t>Host </a:t>
            </a:r>
            <a:r>
              <a:rPr lang="fr-FR" dirty="0" err="1" smtClean="0"/>
              <a:t>is</a:t>
            </a:r>
            <a:r>
              <a:rPr lang="fr-FR" dirty="0" smtClean="0"/>
              <a:t> up (0.14s </a:t>
            </a:r>
            <a:r>
              <a:rPr lang="fr-FR" dirty="0" err="1" smtClean="0"/>
              <a:t>latency</a:t>
            </a:r>
            <a:r>
              <a:rPr lang="fr-FR" dirty="0" smtClean="0"/>
              <a:t>).</a:t>
            </a:r>
          </a:p>
          <a:p>
            <a:pPr marL="0" indent="0">
              <a:buNone/>
            </a:pPr>
            <a:r>
              <a:rPr lang="fr-FR" dirty="0" err="1" smtClean="0"/>
              <a:t>Other</a:t>
            </a:r>
            <a:r>
              <a:rPr lang="fr-FR" dirty="0" smtClean="0"/>
              <a:t> </a:t>
            </a:r>
            <a:r>
              <a:rPr lang="fr-FR" dirty="0" err="1" smtClean="0"/>
              <a:t>addresses</a:t>
            </a:r>
            <a:r>
              <a:rPr lang="fr-FR" dirty="0" smtClean="0"/>
              <a:t> for nmap.org (not </a:t>
            </a:r>
            <a:r>
              <a:rPr lang="fr-FR" dirty="0" err="1" smtClean="0"/>
              <a:t>scanned</a:t>
            </a:r>
            <a:r>
              <a:rPr lang="fr-FR" dirty="0" smtClean="0"/>
              <a:t>): 2600:3c01::f03c:91ff:fe98:ff4e</a:t>
            </a:r>
          </a:p>
          <a:p>
            <a:pPr marL="0" indent="0">
              <a:buNone/>
            </a:pPr>
            <a:r>
              <a:rPr lang="fr-FR" dirty="0" err="1" smtClean="0"/>
              <a:t>rDNS</a:t>
            </a:r>
            <a:r>
              <a:rPr lang="fr-FR" dirty="0" smtClean="0"/>
              <a:t> record for 45.33.49.119: ack.nmap.org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PORT   STATE SERVICE</a:t>
            </a:r>
          </a:p>
          <a:p>
            <a:pPr marL="0" indent="0">
              <a:buNone/>
            </a:pPr>
            <a:r>
              <a:rPr lang="fr-FR" dirty="0" smtClean="0"/>
              <a:t>80/</a:t>
            </a:r>
            <a:r>
              <a:rPr lang="fr-FR" dirty="0" err="1" smtClean="0"/>
              <a:t>tcp</a:t>
            </a:r>
            <a:r>
              <a:rPr lang="fr-FR" dirty="0" smtClean="0"/>
              <a:t> open  http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Nmap </a:t>
            </a:r>
            <a:r>
              <a:rPr lang="fr-FR" dirty="0" err="1" smtClean="0"/>
              <a:t>done</a:t>
            </a:r>
            <a:r>
              <a:rPr lang="fr-FR" dirty="0" smtClean="0"/>
              <a:t>: 1 IP </a:t>
            </a:r>
            <a:r>
              <a:rPr lang="fr-FR" dirty="0" err="1" smtClean="0"/>
              <a:t>address</a:t>
            </a:r>
            <a:r>
              <a:rPr lang="fr-FR" dirty="0" smtClean="0"/>
              <a:t> (1 host up) </a:t>
            </a:r>
            <a:r>
              <a:rPr lang="fr-FR" dirty="0" err="1" smtClean="0"/>
              <a:t>scanned</a:t>
            </a:r>
            <a:r>
              <a:rPr lang="fr-FR" dirty="0" smtClean="0"/>
              <a:t> in 0.81 seconds</a:t>
            </a:r>
          </a:p>
          <a:p>
            <a:pPr marL="0" indent="0">
              <a:buNone/>
            </a:pPr>
            <a:r>
              <a:rPr lang="fr-FR" dirty="0" err="1" smtClean="0"/>
              <a:t>root@debian</a:t>
            </a:r>
            <a:r>
              <a:rPr lang="fr-FR" dirty="0" smtClean="0"/>
              <a:t>:~#</a:t>
            </a:r>
            <a:endParaRPr lang="fr-FR" b="1" i="1" dirty="0" smtClean="0"/>
          </a:p>
        </p:txBody>
      </p:sp>
    </p:spTree>
    <p:extLst>
      <p:ext uri="{BB962C8B-B14F-4D97-AF65-F5344CB8AC3E}">
        <p14:creationId xmlns:p14="http://schemas.microsoft.com/office/powerpoint/2010/main" val="988688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4691"/>
          </a:xfrm>
        </p:spPr>
        <p:txBody>
          <a:bodyPr>
            <a:normAutofit/>
          </a:bodyPr>
          <a:lstStyle/>
          <a:p>
            <a:r>
              <a:rPr lang="fr-FR" sz="3200" b="1" i="1" dirty="0">
                <a:solidFill>
                  <a:srgbClr val="002060"/>
                </a:solidFill>
              </a:rPr>
              <a:t>Commande nmap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009816"/>
            <a:ext cx="10515600" cy="516714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 err="1" smtClean="0"/>
              <a:t>root@debian</a:t>
            </a:r>
            <a:r>
              <a:rPr lang="fr-FR" dirty="0" smtClean="0"/>
              <a:t>:~# </a:t>
            </a:r>
            <a:r>
              <a:rPr lang="fr-FR" b="1" dirty="0" smtClean="0"/>
              <a:t>nmap  -sn -n -</a:t>
            </a:r>
            <a:r>
              <a:rPr lang="fr-FR" b="1" dirty="0" err="1" smtClean="0"/>
              <a:t>Pn</a:t>
            </a:r>
            <a:r>
              <a:rPr lang="fr-FR" b="1" dirty="0" smtClean="0"/>
              <a:t> --script dns-brute www.orsys.fr </a:t>
            </a:r>
          </a:p>
          <a:p>
            <a:pPr marL="0" indent="0">
              <a:buNone/>
            </a:pPr>
            <a:r>
              <a:rPr lang="fr-FR" dirty="0" err="1" smtClean="0"/>
              <a:t>Starting</a:t>
            </a:r>
            <a:r>
              <a:rPr lang="fr-FR" dirty="0" smtClean="0"/>
              <a:t> Nmap 7.70 ( https://nmap.org ) at 2020-09-22 23:52 CEST</a:t>
            </a:r>
          </a:p>
          <a:p>
            <a:pPr marL="0" indent="0">
              <a:buNone/>
            </a:pPr>
            <a:r>
              <a:rPr lang="fr-FR" dirty="0" smtClean="0"/>
              <a:t>Nmap scan report for www.orsys.fr (87.98.133.129)</a:t>
            </a:r>
          </a:p>
          <a:p>
            <a:pPr marL="0" indent="0">
              <a:buNone/>
            </a:pPr>
            <a:r>
              <a:rPr lang="fr-FR" dirty="0" smtClean="0"/>
              <a:t>Host </a:t>
            </a:r>
            <a:r>
              <a:rPr lang="fr-FR" dirty="0" err="1" smtClean="0"/>
              <a:t>is</a:t>
            </a:r>
            <a:r>
              <a:rPr lang="fr-FR" dirty="0" smtClean="0"/>
              <a:t> up.</a:t>
            </a:r>
          </a:p>
          <a:p>
            <a:pPr marL="0" indent="0">
              <a:buNone/>
            </a:pPr>
            <a:r>
              <a:rPr lang="fr-FR" dirty="0" smtClean="0"/>
              <a:t>Host script </a:t>
            </a:r>
            <a:r>
              <a:rPr lang="fr-FR" dirty="0" err="1" smtClean="0"/>
              <a:t>results</a:t>
            </a:r>
            <a:r>
              <a:rPr lang="fr-FR" dirty="0" smtClean="0"/>
              <a:t>:</a:t>
            </a:r>
          </a:p>
          <a:p>
            <a:pPr marL="0" indent="0">
              <a:buNone/>
            </a:pPr>
            <a:r>
              <a:rPr lang="fr-FR" dirty="0" smtClean="0"/>
              <a:t>| dns-brute: </a:t>
            </a:r>
          </a:p>
          <a:p>
            <a:pPr marL="0" indent="0">
              <a:buNone/>
            </a:pPr>
            <a:r>
              <a:rPr lang="fr-FR" dirty="0" smtClean="0"/>
              <a:t>|   DNS Brute-force </a:t>
            </a:r>
            <a:r>
              <a:rPr lang="fr-FR" dirty="0" err="1" smtClean="0"/>
              <a:t>hostnames</a:t>
            </a:r>
            <a:r>
              <a:rPr lang="fr-FR" dirty="0" smtClean="0"/>
              <a:t>: </a:t>
            </a:r>
          </a:p>
          <a:p>
            <a:pPr marL="0" indent="0">
              <a:buNone/>
            </a:pPr>
            <a:r>
              <a:rPr lang="fr-FR" dirty="0" smtClean="0"/>
              <a:t>|     vpn.orsys.fr - 62.23.34.106</a:t>
            </a:r>
          </a:p>
          <a:p>
            <a:pPr marL="0" indent="0">
              <a:buNone/>
            </a:pPr>
            <a:r>
              <a:rPr lang="fr-FR" dirty="0" smtClean="0"/>
              <a:t>|     blog.orsys.fr - 87.98.133.129</a:t>
            </a:r>
          </a:p>
          <a:p>
            <a:pPr marL="0" indent="0">
              <a:buNone/>
            </a:pPr>
            <a:r>
              <a:rPr lang="fr-FR" dirty="0" smtClean="0"/>
              <a:t>|     mail.orsys.fr - 62.23.34.106</a:t>
            </a:r>
          </a:p>
          <a:p>
            <a:pPr marL="0" indent="0">
              <a:buNone/>
            </a:pPr>
            <a:r>
              <a:rPr lang="fr-FR" dirty="0" smtClean="0"/>
              <a:t>|     www.orsys.fr - 87.98.133.129</a:t>
            </a:r>
          </a:p>
          <a:p>
            <a:pPr marL="0" indent="0">
              <a:buNone/>
            </a:pPr>
            <a:r>
              <a:rPr lang="fr-FR" dirty="0" smtClean="0"/>
              <a:t>|_    ftp.orsys.fr - 87.98.133.129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Nmap </a:t>
            </a:r>
            <a:r>
              <a:rPr lang="fr-FR" dirty="0" err="1" smtClean="0"/>
              <a:t>done</a:t>
            </a:r>
            <a:r>
              <a:rPr lang="fr-FR" dirty="0" smtClean="0"/>
              <a:t>: 1 IP </a:t>
            </a:r>
            <a:r>
              <a:rPr lang="fr-FR" dirty="0" err="1" smtClean="0"/>
              <a:t>address</a:t>
            </a:r>
            <a:r>
              <a:rPr lang="fr-FR" dirty="0" smtClean="0"/>
              <a:t> (1 host up) </a:t>
            </a:r>
            <a:r>
              <a:rPr lang="fr-FR" dirty="0" err="1" smtClean="0"/>
              <a:t>scanned</a:t>
            </a:r>
            <a:r>
              <a:rPr lang="fr-FR" dirty="0" smtClean="0"/>
              <a:t> in 0.83 seconds</a:t>
            </a:r>
            <a:endParaRPr lang="fr-FR" b="1" i="1" dirty="0" smtClean="0"/>
          </a:p>
        </p:txBody>
      </p:sp>
    </p:spTree>
    <p:extLst>
      <p:ext uri="{BB962C8B-B14F-4D97-AF65-F5344CB8AC3E}">
        <p14:creationId xmlns:p14="http://schemas.microsoft.com/office/powerpoint/2010/main" val="630558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4691"/>
          </a:xfrm>
        </p:spPr>
        <p:txBody>
          <a:bodyPr>
            <a:normAutofit/>
          </a:bodyPr>
          <a:lstStyle/>
          <a:p>
            <a:r>
              <a:rPr lang="fr-FR" sz="3200" b="1" i="1" dirty="0">
                <a:solidFill>
                  <a:srgbClr val="002060"/>
                </a:solidFill>
              </a:rPr>
              <a:t>Commande nmap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009816"/>
            <a:ext cx="10515600" cy="516714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 err="1" smtClean="0"/>
              <a:t>root@debian</a:t>
            </a:r>
            <a:r>
              <a:rPr lang="fr-FR" dirty="0" smtClean="0"/>
              <a:t>:~# </a:t>
            </a:r>
            <a:r>
              <a:rPr lang="fr-FR" b="1" dirty="0" smtClean="0"/>
              <a:t>nmap  -sn -n -</a:t>
            </a:r>
            <a:r>
              <a:rPr lang="fr-FR" b="1" dirty="0" err="1" smtClean="0"/>
              <a:t>Pn</a:t>
            </a:r>
            <a:r>
              <a:rPr lang="fr-FR" b="1" dirty="0" smtClean="0"/>
              <a:t> --script dns-brute www.orsys.fr </a:t>
            </a:r>
          </a:p>
          <a:p>
            <a:pPr marL="0" indent="0">
              <a:buNone/>
            </a:pPr>
            <a:r>
              <a:rPr lang="fr-FR" dirty="0" err="1" smtClean="0"/>
              <a:t>Starting</a:t>
            </a:r>
            <a:r>
              <a:rPr lang="fr-FR" dirty="0" smtClean="0"/>
              <a:t> Nmap 7.70 ( https://nmap.org ) at 2020-09-22 23:52 CEST</a:t>
            </a:r>
          </a:p>
          <a:p>
            <a:pPr marL="0" indent="0">
              <a:buNone/>
            </a:pPr>
            <a:r>
              <a:rPr lang="fr-FR" dirty="0" smtClean="0"/>
              <a:t>Nmap scan report for www.orsys.fr (87.98.133.129)</a:t>
            </a:r>
          </a:p>
          <a:p>
            <a:pPr marL="0" indent="0">
              <a:buNone/>
            </a:pPr>
            <a:r>
              <a:rPr lang="fr-FR" dirty="0" smtClean="0"/>
              <a:t>Host </a:t>
            </a:r>
            <a:r>
              <a:rPr lang="fr-FR" dirty="0" err="1" smtClean="0"/>
              <a:t>is</a:t>
            </a:r>
            <a:r>
              <a:rPr lang="fr-FR" dirty="0" smtClean="0"/>
              <a:t> up.</a:t>
            </a:r>
          </a:p>
          <a:p>
            <a:pPr marL="0" indent="0">
              <a:buNone/>
            </a:pPr>
            <a:r>
              <a:rPr lang="fr-FR" dirty="0" smtClean="0"/>
              <a:t>Host script </a:t>
            </a:r>
            <a:r>
              <a:rPr lang="fr-FR" dirty="0" err="1" smtClean="0"/>
              <a:t>results</a:t>
            </a:r>
            <a:r>
              <a:rPr lang="fr-FR" dirty="0" smtClean="0"/>
              <a:t>:</a:t>
            </a:r>
          </a:p>
          <a:p>
            <a:pPr marL="0" indent="0">
              <a:buNone/>
            </a:pPr>
            <a:r>
              <a:rPr lang="fr-FR" dirty="0" smtClean="0"/>
              <a:t>| dns-brute: </a:t>
            </a:r>
          </a:p>
          <a:p>
            <a:pPr marL="0" indent="0">
              <a:buNone/>
            </a:pPr>
            <a:r>
              <a:rPr lang="fr-FR" dirty="0" smtClean="0"/>
              <a:t>|   DNS Brute-force </a:t>
            </a:r>
            <a:r>
              <a:rPr lang="fr-FR" dirty="0" err="1" smtClean="0"/>
              <a:t>hostnames</a:t>
            </a:r>
            <a:r>
              <a:rPr lang="fr-FR" dirty="0" smtClean="0"/>
              <a:t>: </a:t>
            </a:r>
          </a:p>
          <a:p>
            <a:pPr marL="0" indent="0">
              <a:buNone/>
            </a:pPr>
            <a:r>
              <a:rPr lang="fr-FR" dirty="0" smtClean="0"/>
              <a:t>|     vpn.orsys.fr - 62.23.34.106</a:t>
            </a:r>
          </a:p>
          <a:p>
            <a:pPr marL="0" indent="0">
              <a:buNone/>
            </a:pPr>
            <a:r>
              <a:rPr lang="fr-FR" dirty="0" smtClean="0"/>
              <a:t>|     blog.orsys.fr - 87.98.133.129</a:t>
            </a:r>
          </a:p>
          <a:p>
            <a:pPr marL="0" indent="0">
              <a:buNone/>
            </a:pPr>
            <a:r>
              <a:rPr lang="fr-FR" dirty="0" smtClean="0"/>
              <a:t>|     mail.orsys.fr - 62.23.34.106</a:t>
            </a:r>
          </a:p>
          <a:p>
            <a:pPr marL="0" indent="0">
              <a:buNone/>
            </a:pPr>
            <a:r>
              <a:rPr lang="fr-FR" dirty="0" smtClean="0"/>
              <a:t>|     www.orsys.fr - 87.98.133.129</a:t>
            </a:r>
          </a:p>
          <a:p>
            <a:pPr marL="0" indent="0">
              <a:buNone/>
            </a:pPr>
            <a:r>
              <a:rPr lang="fr-FR" dirty="0" smtClean="0"/>
              <a:t>|_    ftp.orsys.fr - 87.98.133.129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Nmap </a:t>
            </a:r>
            <a:r>
              <a:rPr lang="fr-FR" dirty="0" err="1" smtClean="0"/>
              <a:t>done</a:t>
            </a:r>
            <a:r>
              <a:rPr lang="fr-FR" dirty="0" smtClean="0"/>
              <a:t>: 1 IP </a:t>
            </a:r>
            <a:r>
              <a:rPr lang="fr-FR" dirty="0" err="1" smtClean="0"/>
              <a:t>address</a:t>
            </a:r>
            <a:r>
              <a:rPr lang="fr-FR" dirty="0" smtClean="0"/>
              <a:t> (1 host up) </a:t>
            </a:r>
            <a:r>
              <a:rPr lang="fr-FR" dirty="0" err="1" smtClean="0"/>
              <a:t>scanned</a:t>
            </a:r>
            <a:r>
              <a:rPr lang="fr-FR" dirty="0" smtClean="0"/>
              <a:t> in 0.83 seconds</a:t>
            </a:r>
            <a:endParaRPr lang="fr-FR" b="1" i="1" dirty="0" smtClean="0"/>
          </a:p>
        </p:txBody>
      </p:sp>
    </p:spTree>
    <p:extLst>
      <p:ext uri="{BB962C8B-B14F-4D97-AF65-F5344CB8AC3E}">
        <p14:creationId xmlns:p14="http://schemas.microsoft.com/office/powerpoint/2010/main" val="1845598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4691"/>
          </a:xfrm>
        </p:spPr>
        <p:txBody>
          <a:bodyPr>
            <a:normAutofit/>
          </a:bodyPr>
          <a:lstStyle/>
          <a:p>
            <a:r>
              <a:rPr lang="fr-FR" sz="3200" b="1" i="1" dirty="0">
                <a:solidFill>
                  <a:srgbClr val="002060"/>
                </a:solidFill>
              </a:rPr>
              <a:t>Commande nmap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009816"/>
            <a:ext cx="10515600" cy="516714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 err="1" smtClean="0"/>
              <a:t>root@debian</a:t>
            </a:r>
            <a:r>
              <a:rPr lang="fr-FR" dirty="0" smtClean="0"/>
              <a:t>:~# nmap -</a:t>
            </a:r>
            <a:r>
              <a:rPr lang="fr-FR" dirty="0" err="1" smtClean="0"/>
              <a:t>sU</a:t>
            </a:r>
            <a:r>
              <a:rPr lang="fr-FR" dirty="0" smtClean="0"/>
              <a:t> -p 53 --script=dns-</a:t>
            </a:r>
            <a:r>
              <a:rPr lang="fr-FR" dirty="0" err="1" smtClean="0"/>
              <a:t>recursion</a:t>
            </a:r>
            <a:r>
              <a:rPr lang="fr-FR" dirty="0" smtClean="0"/>
              <a:t> 77.88.8.1</a:t>
            </a:r>
          </a:p>
          <a:p>
            <a:pPr marL="0" indent="0">
              <a:buNone/>
            </a:pPr>
            <a:r>
              <a:rPr lang="fr-FR" dirty="0" err="1" smtClean="0"/>
              <a:t>Starting</a:t>
            </a:r>
            <a:r>
              <a:rPr lang="fr-FR" dirty="0" smtClean="0"/>
              <a:t> Nmap 7.70 ( https://nmap.org ) at 2020-09-23 00:06 CEST</a:t>
            </a:r>
          </a:p>
          <a:p>
            <a:pPr marL="0" indent="0">
              <a:buNone/>
            </a:pPr>
            <a:r>
              <a:rPr lang="fr-FR" dirty="0" smtClean="0"/>
              <a:t>Nmap scan report for secondary.dns.yandex.ru (77.88.8.1)</a:t>
            </a:r>
          </a:p>
          <a:p>
            <a:pPr marL="0" indent="0">
              <a:buNone/>
            </a:pPr>
            <a:r>
              <a:rPr lang="fr-FR" dirty="0" smtClean="0"/>
              <a:t>Host </a:t>
            </a:r>
            <a:r>
              <a:rPr lang="fr-FR" dirty="0" err="1" smtClean="0"/>
              <a:t>is</a:t>
            </a:r>
            <a:r>
              <a:rPr lang="fr-FR" dirty="0" smtClean="0"/>
              <a:t> up (0.041s </a:t>
            </a:r>
            <a:r>
              <a:rPr lang="fr-FR" dirty="0" err="1" smtClean="0"/>
              <a:t>latency</a:t>
            </a:r>
            <a:r>
              <a:rPr lang="fr-FR" dirty="0" smtClean="0"/>
              <a:t>).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PORT   STATE SERVICE</a:t>
            </a:r>
          </a:p>
          <a:p>
            <a:pPr marL="0" indent="0">
              <a:buNone/>
            </a:pPr>
            <a:r>
              <a:rPr lang="fr-FR" dirty="0" smtClean="0"/>
              <a:t>53/</a:t>
            </a:r>
            <a:r>
              <a:rPr lang="fr-FR" dirty="0" err="1" smtClean="0"/>
              <a:t>udp</a:t>
            </a:r>
            <a:r>
              <a:rPr lang="fr-FR" dirty="0" smtClean="0"/>
              <a:t> open  </a:t>
            </a:r>
            <a:r>
              <a:rPr lang="fr-FR" dirty="0" err="1" smtClean="0"/>
              <a:t>domain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|_dns-</a:t>
            </a:r>
            <a:r>
              <a:rPr lang="fr-FR" dirty="0" err="1" smtClean="0"/>
              <a:t>recursion</a:t>
            </a:r>
            <a:r>
              <a:rPr lang="fr-FR" dirty="0" smtClean="0"/>
              <a:t>: </a:t>
            </a:r>
            <a:r>
              <a:rPr lang="fr-FR" dirty="0" err="1" smtClean="0"/>
              <a:t>Recursion</a:t>
            </a:r>
            <a:r>
              <a:rPr lang="fr-FR" dirty="0" smtClean="0"/>
              <a:t> </a:t>
            </a:r>
            <a:r>
              <a:rPr lang="fr-FR" dirty="0" err="1" smtClean="0"/>
              <a:t>appears</a:t>
            </a:r>
            <a:r>
              <a:rPr lang="fr-FR" dirty="0" smtClean="0"/>
              <a:t> to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enabled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Nmap </a:t>
            </a:r>
            <a:r>
              <a:rPr lang="fr-FR" dirty="0" err="1" smtClean="0"/>
              <a:t>done</a:t>
            </a:r>
            <a:r>
              <a:rPr lang="fr-FR" dirty="0" smtClean="0"/>
              <a:t>: 1 IP </a:t>
            </a:r>
            <a:r>
              <a:rPr lang="fr-FR" dirty="0" err="1" smtClean="0"/>
              <a:t>address</a:t>
            </a:r>
            <a:r>
              <a:rPr lang="fr-FR" dirty="0" smtClean="0"/>
              <a:t> (1 host up) </a:t>
            </a:r>
            <a:r>
              <a:rPr lang="fr-FR" dirty="0" err="1" smtClean="0"/>
              <a:t>scanned</a:t>
            </a:r>
            <a:r>
              <a:rPr lang="fr-FR" dirty="0" smtClean="0"/>
              <a:t> in 1.19 seconds</a:t>
            </a:r>
          </a:p>
          <a:p>
            <a:pPr marL="0" indent="0">
              <a:buNone/>
            </a:pPr>
            <a:r>
              <a:rPr lang="fr-FR" dirty="0" err="1" smtClean="0"/>
              <a:t>root@debian</a:t>
            </a:r>
            <a:r>
              <a:rPr lang="fr-FR" dirty="0" smtClean="0"/>
              <a:t>:~# </a:t>
            </a:r>
          </a:p>
        </p:txBody>
      </p:sp>
    </p:spTree>
    <p:extLst>
      <p:ext uri="{BB962C8B-B14F-4D97-AF65-F5344CB8AC3E}">
        <p14:creationId xmlns:p14="http://schemas.microsoft.com/office/powerpoint/2010/main" val="1510459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4691"/>
          </a:xfrm>
        </p:spPr>
        <p:txBody>
          <a:bodyPr>
            <a:normAutofit/>
          </a:bodyPr>
          <a:lstStyle/>
          <a:p>
            <a:r>
              <a:rPr lang="fr-FR" sz="3200" b="1" i="1" dirty="0">
                <a:solidFill>
                  <a:srgbClr val="002060"/>
                </a:solidFill>
              </a:rPr>
              <a:t>Commande nmap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009816"/>
            <a:ext cx="10515600" cy="5167147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fr-FR" dirty="0" err="1" smtClean="0"/>
              <a:t>root@debian</a:t>
            </a:r>
            <a:r>
              <a:rPr lang="fr-FR" dirty="0" smtClean="0"/>
              <a:t>:~# nmap -</a:t>
            </a:r>
            <a:r>
              <a:rPr lang="fr-FR" dirty="0" err="1" smtClean="0"/>
              <a:t>sU</a:t>
            </a:r>
            <a:r>
              <a:rPr lang="fr-FR" dirty="0" smtClean="0"/>
              <a:t> -p 53 --script dns-cache-</a:t>
            </a:r>
            <a:r>
              <a:rPr lang="fr-FR" dirty="0" err="1" smtClean="0"/>
              <a:t>snoop.nse</a:t>
            </a:r>
            <a:r>
              <a:rPr lang="fr-FR" dirty="0" smtClean="0"/>
              <a:t> 77.88.8.1</a:t>
            </a:r>
          </a:p>
          <a:p>
            <a:pPr marL="0" indent="0">
              <a:buNone/>
            </a:pPr>
            <a:r>
              <a:rPr lang="fr-FR" dirty="0" err="1" smtClean="0"/>
              <a:t>Starting</a:t>
            </a:r>
            <a:r>
              <a:rPr lang="fr-FR" dirty="0" smtClean="0"/>
              <a:t> Nmap 7.70 ( https://nmap.org ) at 2020-09-23 00:01 CEST</a:t>
            </a:r>
          </a:p>
          <a:p>
            <a:pPr marL="0" indent="0">
              <a:buNone/>
            </a:pPr>
            <a:r>
              <a:rPr lang="fr-FR" dirty="0" smtClean="0"/>
              <a:t>Nmap scan report for secondary.dns.yandex.ru (77.88.8.1)</a:t>
            </a:r>
          </a:p>
          <a:p>
            <a:pPr marL="0" indent="0">
              <a:buNone/>
            </a:pPr>
            <a:r>
              <a:rPr lang="fr-FR" dirty="0" smtClean="0"/>
              <a:t>Host </a:t>
            </a:r>
            <a:r>
              <a:rPr lang="fr-FR" dirty="0" err="1" smtClean="0"/>
              <a:t>is</a:t>
            </a:r>
            <a:r>
              <a:rPr lang="fr-FR" dirty="0" smtClean="0"/>
              <a:t> up (0.042s </a:t>
            </a:r>
            <a:r>
              <a:rPr lang="fr-FR" dirty="0" err="1" smtClean="0"/>
              <a:t>latency</a:t>
            </a:r>
            <a:r>
              <a:rPr lang="fr-FR" dirty="0" smtClean="0"/>
              <a:t>).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PORT   STATE SERVICE</a:t>
            </a:r>
          </a:p>
          <a:p>
            <a:pPr marL="0" indent="0">
              <a:buNone/>
            </a:pPr>
            <a:r>
              <a:rPr lang="fr-FR" dirty="0" smtClean="0"/>
              <a:t>53/</a:t>
            </a:r>
            <a:r>
              <a:rPr lang="fr-FR" dirty="0" err="1" smtClean="0"/>
              <a:t>udp</a:t>
            </a:r>
            <a:r>
              <a:rPr lang="fr-FR" dirty="0" smtClean="0"/>
              <a:t> open  </a:t>
            </a:r>
            <a:r>
              <a:rPr lang="fr-FR" dirty="0" err="1" smtClean="0"/>
              <a:t>domain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| dns-cache-</a:t>
            </a:r>
            <a:r>
              <a:rPr lang="fr-FR" dirty="0" err="1" smtClean="0"/>
              <a:t>snoop</a:t>
            </a:r>
            <a:r>
              <a:rPr lang="fr-FR" dirty="0" smtClean="0"/>
              <a:t>: 52 of 100 </a:t>
            </a:r>
            <a:r>
              <a:rPr lang="fr-FR" dirty="0" err="1" smtClean="0"/>
              <a:t>tested</a:t>
            </a:r>
            <a:r>
              <a:rPr lang="fr-FR" dirty="0" smtClean="0"/>
              <a:t> </a:t>
            </a:r>
            <a:r>
              <a:rPr lang="fr-FR" dirty="0" err="1" smtClean="0"/>
              <a:t>domains</a:t>
            </a:r>
            <a:r>
              <a:rPr lang="fr-FR" dirty="0" smtClean="0"/>
              <a:t> are </a:t>
            </a:r>
            <a:r>
              <a:rPr lang="fr-FR" dirty="0" err="1" smtClean="0"/>
              <a:t>cached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r>
              <a:rPr lang="fr-FR" dirty="0" smtClean="0"/>
              <a:t>| google.com</a:t>
            </a:r>
          </a:p>
          <a:p>
            <a:pPr marL="0" indent="0">
              <a:buNone/>
            </a:pPr>
            <a:r>
              <a:rPr lang="fr-FR" dirty="0" smtClean="0"/>
              <a:t>| www.google.com</a:t>
            </a:r>
          </a:p>
          <a:p>
            <a:pPr marL="0" indent="0">
              <a:buNone/>
            </a:pPr>
            <a:r>
              <a:rPr lang="fr-FR" dirty="0" smtClean="0"/>
              <a:t>| www.facebook.com</a:t>
            </a:r>
          </a:p>
          <a:p>
            <a:pPr marL="0" indent="0">
              <a:buNone/>
            </a:pPr>
            <a:r>
              <a:rPr lang="fr-FR" dirty="0" smtClean="0"/>
              <a:t>| youtube.com</a:t>
            </a:r>
          </a:p>
          <a:p>
            <a:pPr marL="0" indent="0">
              <a:buNone/>
            </a:pPr>
            <a:r>
              <a:rPr lang="fr-FR" dirty="0" smtClean="0"/>
              <a:t>| www.youtube.com</a:t>
            </a:r>
          </a:p>
          <a:p>
            <a:pPr marL="0" indent="0">
              <a:buNone/>
            </a:pPr>
            <a:r>
              <a:rPr lang="fr-FR" dirty="0" smtClean="0"/>
              <a:t>| yahoo.com</a:t>
            </a:r>
          </a:p>
          <a:p>
            <a:pPr marL="0" indent="0">
              <a:buNone/>
            </a:pPr>
            <a:r>
              <a:rPr lang="fr-FR" dirty="0" smtClean="0"/>
              <a:t>| www.yahoo.com</a:t>
            </a:r>
          </a:p>
          <a:p>
            <a:pPr marL="0" indent="0">
              <a:buNone/>
            </a:pPr>
            <a:r>
              <a:rPr lang="fr-FR" dirty="0" smtClean="0"/>
              <a:t>| baidu.com</a:t>
            </a:r>
          </a:p>
          <a:p>
            <a:pPr marL="0" indent="0">
              <a:buNone/>
            </a:pPr>
            <a:r>
              <a:rPr lang="fr-FR" dirty="0" smtClean="0"/>
              <a:t>| www.baidu.com</a:t>
            </a:r>
          </a:p>
          <a:p>
            <a:pPr marL="0" indent="0">
              <a:buNone/>
            </a:pPr>
            <a:r>
              <a:rPr lang="fr-FR" dirty="0" smtClean="0"/>
              <a:t>| wikipedia.org</a:t>
            </a:r>
          </a:p>
          <a:p>
            <a:pPr marL="0" indent="0">
              <a:buNone/>
            </a:pPr>
            <a:r>
              <a:rPr lang="fr-FR" dirty="0" smtClean="0"/>
              <a:t>| www.wikipedia.org</a:t>
            </a:r>
          </a:p>
        </p:txBody>
      </p:sp>
    </p:spTree>
    <p:extLst>
      <p:ext uri="{BB962C8B-B14F-4D97-AF65-F5344CB8AC3E}">
        <p14:creationId xmlns:p14="http://schemas.microsoft.com/office/powerpoint/2010/main" val="364624497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</TotalTime>
  <Words>1888</Words>
  <Application>Microsoft Office PowerPoint</Application>
  <PresentationFormat>Grand écran</PresentationFormat>
  <Paragraphs>400</Paragraphs>
  <Slides>15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Thème Office</vt:lpstr>
      <vt:lpstr>Nmap exemples</vt:lpstr>
      <vt:lpstr>Commande nmap</vt:lpstr>
      <vt:lpstr>Commande nmap</vt:lpstr>
      <vt:lpstr>Commande nmap</vt:lpstr>
      <vt:lpstr>Commande nmap</vt:lpstr>
      <vt:lpstr>Commande nmap</vt:lpstr>
      <vt:lpstr>Commande nmap</vt:lpstr>
      <vt:lpstr>Commande nmap</vt:lpstr>
      <vt:lpstr>Commande nmap</vt:lpstr>
      <vt:lpstr>Commande nmap</vt:lpstr>
      <vt:lpstr>Commande nmap</vt:lpstr>
      <vt:lpstr>Commande nmap</vt:lpstr>
      <vt:lpstr>Commande nmap</vt:lpstr>
      <vt:lpstr>Commande nmap</vt:lpstr>
      <vt:lpstr>Commande nmap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IFCYS</dc:creator>
  <cp:lastModifiedBy>IFCYS</cp:lastModifiedBy>
  <cp:revision>17</cp:revision>
  <dcterms:created xsi:type="dcterms:W3CDTF">2020-09-22T20:50:16Z</dcterms:created>
  <dcterms:modified xsi:type="dcterms:W3CDTF">2021-07-08T00:33:57Z</dcterms:modified>
</cp:coreProperties>
</file>