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9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74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87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7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0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9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B294-DD7C-48CA-8E8B-A8C6D495169C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7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report.netcraft.com/?url=http://www.orsys.fr" TargetMode="External"/><Relationship Id="rId2" Type="http://schemas.openxmlformats.org/officeDocument/2006/relationships/hyperlink" Target="http://www.google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header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/" TargetMode="External"/><Relationship Id="rId2" Type="http://schemas.openxmlformats.org/officeDocument/2006/relationships/hyperlink" Target="https://github.com/danielmiessler/SecLists/tree/master/Discovery/Web-Cont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Sécurité des applications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Ahmed </a:t>
            </a:r>
            <a:r>
              <a:rPr lang="fr-FR" dirty="0" err="1" smtClean="0"/>
              <a:t>Serhrouchni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7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œuvre d’un lab. pour ce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Machine hôte sous Windows 10</a:t>
            </a:r>
          </a:p>
          <a:p>
            <a:pPr lvl="1"/>
            <a:r>
              <a:rPr lang="fr-FR" dirty="0" smtClean="0"/>
              <a:t>On installera divers outils libre</a:t>
            </a:r>
          </a:p>
          <a:p>
            <a:r>
              <a:rPr lang="fr-FR" dirty="0" smtClean="0"/>
              <a:t>Machine Dojo fonctionnant sous Ubuntu</a:t>
            </a:r>
          </a:p>
          <a:p>
            <a:pPr lvl="1"/>
            <a:r>
              <a:rPr lang="fr-FR" dirty="0" smtClean="0"/>
              <a:t>Comprend plusieurs applications vulnérables:</a:t>
            </a:r>
          </a:p>
          <a:p>
            <a:pPr lvl="2"/>
            <a:r>
              <a:rPr lang="fr-FR" dirty="0" smtClean="0"/>
              <a:t>DVWA applications Web en PHP</a:t>
            </a:r>
          </a:p>
          <a:p>
            <a:pPr lvl="2"/>
            <a:r>
              <a:rPr lang="fr-FR" dirty="0" err="1" smtClean="0"/>
              <a:t>Webgoat</a:t>
            </a:r>
            <a:r>
              <a:rPr lang="fr-FR" dirty="0" smtClean="0"/>
              <a:t> application sous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Machine Kali</a:t>
            </a:r>
          </a:p>
          <a:p>
            <a:pPr lvl="1"/>
            <a:r>
              <a:rPr lang="fr-FR" dirty="0" smtClean="0"/>
              <a:t>Comportant plusieurs outils de hacking préinstallés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6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Installation et configuration de la machine Kali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Mettre la machine VMWARE en mode Bridge: </a:t>
            </a:r>
            <a:r>
              <a:rPr lang="fr-FR" dirty="0" smtClean="0"/>
              <a:t>allez dans </a:t>
            </a:r>
            <a:r>
              <a:rPr lang="fr-FR" sz="1800" dirty="0" smtClean="0"/>
              <a:t>VM</a:t>
            </a:r>
            <a:r>
              <a:rPr lang="fr-FR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 Settings</a:t>
            </a:r>
            <a:endParaRPr lang="fr-FR" dirty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Login: kali et </a:t>
            </a:r>
            <a:r>
              <a:rPr lang="fr-FR" dirty="0" err="1" smtClean="0">
                <a:sym typeface="Wingdings" panose="05000000000000000000" pitchFamily="2" charset="2"/>
              </a:rPr>
              <a:t>password</a:t>
            </a:r>
            <a:r>
              <a:rPr lang="fr-FR" dirty="0" smtClean="0">
                <a:sym typeface="Wingdings" panose="05000000000000000000" pitchFamily="2" charset="2"/>
              </a:rPr>
              <a:t>: kali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Configurer l’adresse IP, Routeur, </a:t>
            </a:r>
            <a:r>
              <a:rPr lang="fr-FR" dirty="0" err="1" smtClean="0">
                <a:sym typeface="Wingdings" panose="05000000000000000000" pitchFamily="2" charset="2"/>
              </a:rPr>
              <a:t>netmask</a:t>
            </a:r>
            <a:r>
              <a:rPr lang="fr-FR" dirty="0" smtClean="0">
                <a:sym typeface="Wingdings" panose="05000000000000000000" pitchFamily="2" charset="2"/>
              </a:rPr>
              <a:t> et DNS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Configurer le clavier: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dirty="0" smtClean="0">
                <a:sym typeface="Wingdings" panose="05000000000000000000" pitchFamily="2" charset="2"/>
              </a:rPr>
              <a:t>	$ </a:t>
            </a:r>
            <a:r>
              <a:rPr lang="fr-FR" b="1" i="1" dirty="0" err="1" smtClean="0">
                <a:sym typeface="Wingdings" panose="05000000000000000000" pitchFamily="2" charset="2"/>
              </a:rPr>
              <a:t>sudo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b="1" i="1" dirty="0" err="1" smtClean="0">
                <a:sym typeface="Wingdings" panose="05000000000000000000" pitchFamily="2" charset="2"/>
              </a:rPr>
              <a:t>setxkbmap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b="1" i="1" dirty="0" err="1" smtClean="0">
                <a:sym typeface="Wingdings" panose="05000000000000000000" pitchFamily="2" charset="2"/>
              </a:rPr>
              <a:t>fr</a:t>
            </a:r>
            <a:endParaRPr lang="fr-FR" b="1" i="1" dirty="0" smtClean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Tester la connexion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Charger le clavier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dirty="0" smtClean="0"/>
              <a:t>	</a:t>
            </a:r>
            <a:r>
              <a:rPr lang="fr-FR" b="1" i="1" dirty="0" smtClean="0"/>
              <a:t>$ </a:t>
            </a:r>
            <a:r>
              <a:rPr lang="fr-FR" b="1" i="1" dirty="0" err="1" smtClean="0"/>
              <a:t>sudo</a:t>
            </a:r>
            <a:r>
              <a:rPr lang="fr-FR" b="1" i="1" dirty="0" smtClean="0"/>
              <a:t> su - </a:t>
            </a:r>
            <a:r>
              <a:rPr lang="fr-FR" b="1" i="1" dirty="0" err="1" smtClean="0"/>
              <a:t>root</a:t>
            </a:r>
            <a:endParaRPr lang="fr-FR" b="1" i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fr-FR" b="1" i="1" dirty="0"/>
              <a:t>	</a:t>
            </a:r>
            <a:r>
              <a:rPr lang="fr-FR" b="1" i="1" dirty="0" smtClean="0"/>
              <a:t># </a:t>
            </a:r>
            <a:r>
              <a:rPr lang="fr-FR" b="1" i="1" dirty="0" err="1" smtClean="0"/>
              <a:t>dpkg</a:t>
            </a:r>
            <a:r>
              <a:rPr lang="fr-FR" b="1" i="1" dirty="0" smtClean="0"/>
              <a:t>-reconfigure locales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b="1" i="1" dirty="0" smtClean="0"/>
              <a:t>	# update-locale LANG=fr_FR.UTF8 LANGUAGE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b="1" i="1" dirty="0" smtClean="0"/>
              <a:t>	# update-locale LC_TIME=fr_FR.UTF8</a:t>
            </a:r>
          </a:p>
        </p:txBody>
      </p:sp>
    </p:spTree>
    <p:extLst>
      <p:ext uri="{BB962C8B-B14F-4D97-AF65-F5344CB8AC3E}">
        <p14:creationId xmlns:p14="http://schemas.microsoft.com/office/powerpoint/2010/main" val="171795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Dojo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 du réseau</a:t>
            </a:r>
          </a:p>
          <a:p>
            <a:r>
              <a:rPr lang="fr-FR" dirty="0" smtClean="0"/>
              <a:t>Test de la connexion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34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du type de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Protocoles standardisés mais les implémentations prennent des libertés</a:t>
            </a:r>
          </a:p>
          <a:p>
            <a:r>
              <a:rPr lang="fr-FR" dirty="0" smtClean="0"/>
              <a:t>On considère trois serveurs: Apache, </a:t>
            </a:r>
            <a:r>
              <a:rPr lang="fr-FR" dirty="0" err="1" smtClean="0"/>
              <a:t>Nginx</a:t>
            </a:r>
            <a:r>
              <a:rPr lang="fr-FR" dirty="0" smtClean="0"/>
              <a:t>, IIS</a:t>
            </a:r>
          </a:p>
          <a:p>
            <a:pPr lvl="1"/>
            <a:r>
              <a:rPr lang="fr-FR" dirty="0" smtClean="0"/>
              <a:t>On transmet des requêtes et on obtiendra des retours différents </a:t>
            </a:r>
          </a:p>
          <a:p>
            <a:pPr lvl="2"/>
            <a:r>
              <a:rPr lang="fr-FR" dirty="0" smtClean="0"/>
              <a:t>DELETE / HTTP/1.1</a:t>
            </a:r>
          </a:p>
          <a:p>
            <a:pPr lvl="2"/>
            <a:r>
              <a:rPr lang="fr-FR" dirty="0" smtClean="0"/>
              <a:t>GET / HTTP/3.1</a:t>
            </a:r>
          </a:p>
          <a:p>
            <a:pPr lvl="2"/>
            <a:r>
              <a:rPr lang="fr-FR" dirty="0" smtClean="0"/>
              <a:t>GET / RIEN/1.0</a:t>
            </a:r>
          </a:p>
          <a:p>
            <a:pPr lvl="1"/>
            <a:r>
              <a:rPr lang="fr-FR" dirty="0" smtClean="0"/>
              <a:t>Ces retours peuvent être différents selon les versions</a:t>
            </a:r>
          </a:p>
          <a:p>
            <a:r>
              <a:rPr lang="fr-FR" dirty="0" smtClean="0"/>
              <a:t>Banner </a:t>
            </a:r>
            <a:r>
              <a:rPr lang="fr-FR" dirty="0" err="1" smtClean="0"/>
              <a:t>Grabbing</a:t>
            </a:r>
            <a:r>
              <a:rPr lang="fr-FR" dirty="0" smtClean="0"/>
              <a:t> (bannière)</a:t>
            </a:r>
          </a:p>
          <a:p>
            <a:pPr lvl="1"/>
            <a:r>
              <a:rPr lang="fr-FR" dirty="0" smtClean="0"/>
              <a:t>Ordre des </a:t>
            </a:r>
            <a:r>
              <a:rPr lang="fr-FR" dirty="0" err="1" smtClean="0"/>
              <a:t>en-tetes</a:t>
            </a:r>
            <a:r>
              <a:rPr lang="fr-FR" dirty="0" smtClean="0"/>
              <a:t> différents</a:t>
            </a:r>
          </a:p>
          <a:p>
            <a:pPr lvl="1"/>
            <a:r>
              <a:rPr lang="fr-FR" dirty="0" smtClean="0"/>
              <a:t>En-tête avec le nom du serveur</a:t>
            </a:r>
          </a:p>
          <a:p>
            <a:pPr lvl="1"/>
            <a:r>
              <a:rPr lang="fr-FR" dirty="0" smtClean="0"/>
              <a:t>Ne pas oublier les proxy et les </a:t>
            </a:r>
            <a:r>
              <a:rPr lang="fr-FR" dirty="0" err="1" smtClean="0"/>
              <a:t>load</a:t>
            </a:r>
            <a:r>
              <a:rPr lang="fr-FR" dirty="0" smtClean="0"/>
              <a:t> balancer qui peuvent modifier les en-têtes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75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du type de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nc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www.google.fr</a:t>
            </a:r>
            <a:r>
              <a:rPr lang="fr-FR" dirty="0" smtClean="0"/>
              <a:t> 80</a:t>
            </a:r>
          </a:p>
          <a:p>
            <a:r>
              <a:rPr lang="fr-FR" dirty="0" err="1" smtClean="0"/>
              <a:t>whatweb</a:t>
            </a:r>
            <a:r>
              <a:rPr lang="fr-FR" dirty="0" smtClean="0"/>
              <a:t> -v site</a:t>
            </a:r>
          </a:p>
          <a:p>
            <a:r>
              <a:rPr lang="fr-FR" dirty="0" err="1" smtClean="0"/>
              <a:t>Nmap</a:t>
            </a:r>
            <a:r>
              <a:rPr lang="fr-FR" dirty="0" smtClean="0"/>
              <a:t> –</a:t>
            </a:r>
            <a:r>
              <a:rPr lang="fr-FR" dirty="0" err="1" smtClean="0"/>
              <a:t>sS</a:t>
            </a:r>
            <a:r>
              <a:rPr lang="fr-FR" dirty="0" smtClean="0"/>
              <a:t> –</a:t>
            </a:r>
            <a:r>
              <a:rPr lang="fr-FR" dirty="0" err="1" smtClean="0"/>
              <a:t>sV</a:t>
            </a:r>
            <a:r>
              <a:rPr lang="fr-FR" dirty="0" smtClean="0"/>
              <a:t> –v –p 80,443 &lt;adresse&gt;</a:t>
            </a:r>
          </a:p>
          <a:p>
            <a:r>
              <a:rPr lang="fr-FR" dirty="0" err="1" smtClean="0"/>
              <a:t>Nikto</a:t>
            </a:r>
            <a:r>
              <a:rPr lang="fr-FR" dirty="0" smtClean="0"/>
              <a:t> –h site</a:t>
            </a:r>
          </a:p>
          <a:p>
            <a:r>
              <a:rPr lang="fr-FR" smtClean="0"/>
              <a:t>wpscan</a:t>
            </a:r>
            <a:r>
              <a:rPr lang="fr-FR" dirty="0" smtClean="0"/>
              <a:t> –url site-</a:t>
            </a:r>
            <a:r>
              <a:rPr lang="fr-FR" dirty="0" err="1" smtClean="0"/>
              <a:t>wordpress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https://sitereport.netcraft.com/?url=http://www.orsys.fr</a:t>
            </a:r>
            <a:endParaRPr lang="fr-FR" dirty="0" smtClean="0"/>
          </a:p>
          <a:p>
            <a:r>
              <a:rPr lang="fr-FR" dirty="0" smtClean="0"/>
              <a:t>Reconnaissance des en-têtes de sécurité:</a:t>
            </a:r>
          </a:p>
          <a:p>
            <a:pPr lvl="1"/>
            <a:r>
              <a:rPr lang="fr-FR" dirty="0" smtClean="0">
                <a:hlinkClick r:id="rId4"/>
              </a:rPr>
              <a:t>https://securityheaders.com/</a:t>
            </a:r>
            <a:endParaRPr lang="fr-FR" dirty="0" smtClean="0"/>
          </a:p>
          <a:p>
            <a:pPr lvl="1"/>
            <a:r>
              <a:rPr lang="fr-FR" dirty="0" smtClean="0"/>
              <a:t>https://hstspreload.org/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Enumération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Gobuster</a:t>
            </a:r>
            <a:endParaRPr lang="fr-FR" dirty="0" smtClean="0"/>
          </a:p>
          <a:p>
            <a:pPr lvl="1"/>
            <a:r>
              <a:rPr lang="fr-FR" dirty="0" smtClean="0"/>
              <a:t>Installer sur Kali: </a:t>
            </a:r>
            <a:r>
              <a:rPr lang="fr-FR" dirty="0" err="1" smtClean="0"/>
              <a:t>apt-get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gobuster</a:t>
            </a:r>
            <a:endParaRPr lang="fr-FR" dirty="0" smtClean="0"/>
          </a:p>
          <a:p>
            <a:r>
              <a:rPr lang="fr-FR" dirty="0" smtClean="0"/>
              <a:t>Se base sur la base de mots clés pour parcourir le site …</a:t>
            </a:r>
          </a:p>
          <a:p>
            <a:pPr lvl="1"/>
            <a:r>
              <a:rPr lang="fr-FR" sz="2000" dirty="0" smtClean="0">
                <a:hlinkClick r:id="rId2"/>
              </a:rPr>
              <a:t>https://github.com/danielmiessler/SecLists/tree/master/Discovery/Web-Content</a:t>
            </a:r>
            <a:endParaRPr lang="fr-FR" sz="2000" dirty="0" smtClean="0"/>
          </a:p>
          <a:p>
            <a:pPr lvl="1"/>
            <a:r>
              <a:rPr lang="fr-FR" sz="2000" dirty="0" smtClean="0"/>
              <a:t>Télécharger le fichier common.txt</a:t>
            </a:r>
            <a:endParaRPr lang="fr-FR" sz="2000" dirty="0"/>
          </a:p>
          <a:p>
            <a:pPr marL="0" indent="0">
              <a:buNone/>
            </a:pPr>
            <a:r>
              <a:rPr lang="fr-FR" sz="2400" dirty="0" smtClean="0"/>
              <a:t>$ </a:t>
            </a:r>
            <a:r>
              <a:rPr lang="fr-FR" sz="2400" dirty="0" err="1" smtClean="0"/>
              <a:t>gobuster</a:t>
            </a:r>
            <a:r>
              <a:rPr lang="fr-FR" sz="2400" dirty="0" smtClean="0"/>
              <a:t> </a:t>
            </a:r>
            <a:r>
              <a:rPr lang="fr-FR" sz="2400" dirty="0" err="1" smtClean="0"/>
              <a:t>dir</a:t>
            </a:r>
            <a:r>
              <a:rPr lang="fr-FR" sz="2400" dirty="0" smtClean="0"/>
              <a:t> -r –u </a:t>
            </a:r>
            <a:r>
              <a:rPr lang="fr-FR" sz="2400" dirty="0" smtClean="0">
                <a:hlinkClick r:id="rId3"/>
              </a:rPr>
              <a:t>http://site</a:t>
            </a:r>
            <a:r>
              <a:rPr lang="fr-FR" sz="2400" dirty="0" smtClean="0"/>
              <a:t>  -w common.txt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dirty="0" smtClean="0"/>
              <a:t>Outil similaire </a:t>
            </a:r>
            <a:r>
              <a:rPr lang="fr-FR" dirty="0" err="1" smtClean="0"/>
              <a:t>dirb</a:t>
            </a:r>
            <a:r>
              <a:rPr lang="fr-FR" dirty="0" smtClean="0"/>
              <a:t> à tester</a:t>
            </a:r>
            <a:endParaRPr lang="fr-FR" sz="2000" dirty="0" smtClean="0"/>
          </a:p>
          <a:p>
            <a:pPr marL="0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891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282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Sécurité des applications Web</vt:lpstr>
      <vt:lpstr>Mise en œuvre d’un lab. pour ce cours</vt:lpstr>
      <vt:lpstr>Installation et configuration de la machine Kali</vt:lpstr>
      <vt:lpstr>Dojo</vt:lpstr>
      <vt:lpstr>Reconnaissance du type de serveur Web</vt:lpstr>
      <vt:lpstr>Reconnaissance du type de serveur Web</vt:lpstr>
      <vt:lpstr>Enumération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des applications Web</dc:title>
  <dc:creator>ahmed</dc:creator>
  <cp:lastModifiedBy>ahmed</cp:lastModifiedBy>
  <cp:revision>10</cp:revision>
  <dcterms:created xsi:type="dcterms:W3CDTF">2022-07-24T21:58:48Z</dcterms:created>
  <dcterms:modified xsi:type="dcterms:W3CDTF">2022-07-24T23:56:55Z</dcterms:modified>
</cp:coreProperties>
</file>