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handoutMasterIdLst>
    <p:handoutMasterId r:id="rId11"/>
  </p:handoutMasterIdLst>
  <p:sldIdLst>
    <p:sldId id="256" r:id="rId3"/>
    <p:sldId id="257" r:id="rId4"/>
    <p:sldId id="258" r:id="rId5"/>
    <p:sldId id="259" r:id="rId6"/>
    <p:sldId id="260" r:id="rId7"/>
    <p:sldId id="261" r:id="rId8"/>
    <p:sldId id="262" r:id="rId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F1242275-8BD5-4041-AC87-D6D71615A44A}" type="slidenum">
              <a:t>‹#›</a:t>
            </a:fld>
            <a:endParaRPr lang="en-IN"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2817865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95246BBF-3A23-4B63-843D-B91A096A10FE}" type="slidenum">
              <a:t>‹#›</a:t>
            </a:fld>
            <a:endParaRPr lang="en-IN"/>
          </a:p>
        </p:txBody>
      </p:sp>
    </p:spTree>
    <p:extLst>
      <p:ext uri="{BB962C8B-B14F-4D97-AF65-F5344CB8AC3E}">
        <p14:creationId xmlns:p14="http://schemas.microsoft.com/office/powerpoint/2010/main" val="978092498"/>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B2DF0E17-1D46-4944-BD71-1353BE083AC7}" type="slidenum">
              <a:t>1</a:t>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AB90D39D-C151-43DA-A5D4-FFBC48D948EB}" type="slidenum">
              <a:t>2</a:t>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818DC87D-CF8F-490A-8456-4184767F312A}" type="slidenum">
              <a:t>3</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AEB2F157-8A35-40A8-9D43-93EBEA5DFD38}" type="slidenum">
              <a:t>4</a:t>
            </a:fld>
            <a:endParaRPr lang="en-IN"/>
          </a:p>
        </p:txBody>
      </p:sp>
      <p:sp>
        <p:nvSpPr>
          <p:cNvPr id="2" name="Slide Image Placeholder 1"/>
          <p:cNvSpPr>
            <a:spLocks noGrp="1" noRot="1" noChangeAspect="1" noResize="1"/>
          </p:cNvSpPr>
          <p:nvPr>
            <p:ph type="sldImg"/>
          </p:nvPr>
        </p:nvSpPr>
        <p:spPr>
          <a:xfrm>
            <a:off x="1107000" y="812520"/>
            <a:ext cx="5345280" cy="4008959"/>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9F66FBEB-5EAA-498A-A0EA-AF59293FC1C9}" type="slidenum">
              <a:t>5</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18181458-BEF8-4AAF-9677-6A79E06BEC7F}" type="slidenum">
              <a:t>6</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9B6EC131-49CE-4C73-ACB8-67028C94191C}" type="slidenum">
              <a:t>7</a:t>
            </a:fld>
            <a:endParaRPr lang="en-IN"/>
          </a:p>
        </p:txBody>
      </p:sp>
      <p:sp>
        <p:nvSpPr>
          <p:cNvPr id="2" name="Slide Image Placeholder 1"/>
          <p:cNvSpPr>
            <a:spLocks noGrp="1" noRot="1" noChangeAspect="1" noResize="1"/>
          </p:cNvSpPr>
          <p:nvPr>
            <p:ph type="sldImg"/>
          </p:nvPr>
        </p:nvSpPr>
        <p:spPr>
          <a:xfrm>
            <a:off x="1107000" y="812520"/>
            <a:ext cx="5345280" cy="4008959"/>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9A4F669-8D0E-45B6-8A38-AD785C21DEA7}" type="slidenum">
              <a:t>‹#›</a:t>
            </a:fld>
            <a:endParaRPr lang="en-US"/>
          </a:p>
        </p:txBody>
      </p:sp>
    </p:spTree>
    <p:extLst>
      <p:ext uri="{BB962C8B-B14F-4D97-AF65-F5344CB8AC3E}">
        <p14:creationId xmlns:p14="http://schemas.microsoft.com/office/powerpoint/2010/main" val="186829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229ECF8-581B-44D7-A92D-42DA6BFD7F74}" type="slidenum">
              <a:t>‹#›</a:t>
            </a:fld>
            <a:endParaRPr lang="en-US"/>
          </a:p>
        </p:txBody>
      </p:sp>
    </p:spTree>
    <p:extLst>
      <p:ext uri="{BB962C8B-B14F-4D97-AF65-F5344CB8AC3E}">
        <p14:creationId xmlns:p14="http://schemas.microsoft.com/office/powerpoint/2010/main" val="35479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FB9EDE32-88BB-4E49-9CFB-95E624D27BB6}" type="slidenum">
              <a:t>‹#›</a:t>
            </a:fld>
            <a:endParaRPr lang="en-US"/>
          </a:p>
        </p:txBody>
      </p:sp>
    </p:spTree>
    <p:extLst>
      <p:ext uri="{BB962C8B-B14F-4D97-AF65-F5344CB8AC3E}">
        <p14:creationId xmlns:p14="http://schemas.microsoft.com/office/powerpoint/2010/main" val="408486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483FC20B-778E-4405-A094-409E915C1761}" type="slidenum">
              <a:t>‹#›</a:t>
            </a:fld>
            <a:endParaRPr lang="en-US"/>
          </a:p>
        </p:txBody>
      </p:sp>
    </p:spTree>
    <p:extLst>
      <p:ext uri="{BB962C8B-B14F-4D97-AF65-F5344CB8AC3E}">
        <p14:creationId xmlns:p14="http://schemas.microsoft.com/office/powerpoint/2010/main" val="360873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0739596-9523-4122-8C12-A2D2FBDFBF32}" type="slidenum">
              <a:t>‹#›</a:t>
            </a:fld>
            <a:endParaRPr lang="en-US"/>
          </a:p>
        </p:txBody>
      </p:sp>
    </p:spTree>
    <p:extLst>
      <p:ext uri="{BB962C8B-B14F-4D97-AF65-F5344CB8AC3E}">
        <p14:creationId xmlns:p14="http://schemas.microsoft.com/office/powerpoint/2010/main" val="522733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B9B3DE8-0CCD-4E74-8B7E-81401776C63D}" type="slidenum">
              <a:t>‹#›</a:t>
            </a:fld>
            <a:endParaRPr lang="en-US"/>
          </a:p>
        </p:txBody>
      </p:sp>
    </p:spTree>
    <p:extLst>
      <p:ext uri="{BB962C8B-B14F-4D97-AF65-F5344CB8AC3E}">
        <p14:creationId xmlns:p14="http://schemas.microsoft.com/office/powerpoint/2010/main" val="230890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BF5BD2E7-4D1B-4B5C-8F25-39CB8F2A5878}" type="slidenum">
              <a:t>‹#›</a:t>
            </a:fld>
            <a:endParaRPr lang="en-US"/>
          </a:p>
        </p:txBody>
      </p:sp>
    </p:spTree>
    <p:extLst>
      <p:ext uri="{BB962C8B-B14F-4D97-AF65-F5344CB8AC3E}">
        <p14:creationId xmlns:p14="http://schemas.microsoft.com/office/powerpoint/2010/main" val="1340034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D683DC99-F408-438F-8054-CDA9A5533AD6}" type="slidenum">
              <a:t>‹#›</a:t>
            </a:fld>
            <a:endParaRPr lang="en-US"/>
          </a:p>
        </p:txBody>
      </p:sp>
    </p:spTree>
    <p:extLst>
      <p:ext uri="{BB962C8B-B14F-4D97-AF65-F5344CB8AC3E}">
        <p14:creationId xmlns:p14="http://schemas.microsoft.com/office/powerpoint/2010/main" val="23111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2B39B7AB-2F44-442B-9524-7E7E09D70C67}" type="slidenum">
              <a:t>‹#›</a:t>
            </a:fld>
            <a:endParaRPr lang="en-US"/>
          </a:p>
        </p:txBody>
      </p:sp>
    </p:spTree>
    <p:extLst>
      <p:ext uri="{BB962C8B-B14F-4D97-AF65-F5344CB8AC3E}">
        <p14:creationId xmlns:p14="http://schemas.microsoft.com/office/powerpoint/2010/main" val="376351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632ED415-E920-4B33-B0A4-C1DA7F8B8747}" type="slidenum">
              <a:t>‹#›</a:t>
            </a:fld>
            <a:endParaRPr lang="en-US"/>
          </a:p>
        </p:txBody>
      </p:sp>
    </p:spTree>
    <p:extLst>
      <p:ext uri="{BB962C8B-B14F-4D97-AF65-F5344CB8AC3E}">
        <p14:creationId xmlns:p14="http://schemas.microsoft.com/office/powerpoint/2010/main" val="2540493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9ACB4463-4DD9-41C6-9F0B-417E500B6EB9}" type="slidenum">
              <a:t>‹#›</a:t>
            </a:fld>
            <a:endParaRPr lang="en-US"/>
          </a:p>
        </p:txBody>
      </p:sp>
    </p:spTree>
    <p:extLst>
      <p:ext uri="{BB962C8B-B14F-4D97-AF65-F5344CB8AC3E}">
        <p14:creationId xmlns:p14="http://schemas.microsoft.com/office/powerpoint/2010/main" val="2425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231B538-D3FB-4CBD-A3E4-FDF4008D8BE7}" type="slidenum">
              <a:t>‹#›</a:t>
            </a:fld>
            <a:endParaRPr lang="en-US"/>
          </a:p>
        </p:txBody>
      </p:sp>
    </p:spTree>
    <p:extLst>
      <p:ext uri="{BB962C8B-B14F-4D97-AF65-F5344CB8AC3E}">
        <p14:creationId xmlns:p14="http://schemas.microsoft.com/office/powerpoint/2010/main" val="328395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B52695E-6637-4D46-8D3E-F6825810A9BB}" type="slidenum">
              <a:t>‹#›</a:t>
            </a:fld>
            <a:endParaRPr lang="en-US"/>
          </a:p>
        </p:txBody>
      </p:sp>
    </p:spTree>
    <p:extLst>
      <p:ext uri="{BB962C8B-B14F-4D97-AF65-F5344CB8AC3E}">
        <p14:creationId xmlns:p14="http://schemas.microsoft.com/office/powerpoint/2010/main" val="3120171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BA85730-B8AF-4383-A0AA-4989664F808C}" type="slidenum">
              <a:t>‹#›</a:t>
            </a:fld>
            <a:endParaRPr lang="en-US"/>
          </a:p>
        </p:txBody>
      </p:sp>
    </p:spTree>
    <p:extLst>
      <p:ext uri="{BB962C8B-B14F-4D97-AF65-F5344CB8AC3E}">
        <p14:creationId xmlns:p14="http://schemas.microsoft.com/office/powerpoint/2010/main" val="127200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470E2B91-F904-4A51-BA18-11F6E6B3CAF5}" type="slidenum">
              <a:t>‹#›</a:t>
            </a:fld>
            <a:endParaRPr lang="en-US"/>
          </a:p>
        </p:txBody>
      </p:sp>
    </p:spTree>
    <p:extLst>
      <p:ext uri="{BB962C8B-B14F-4D97-AF65-F5344CB8AC3E}">
        <p14:creationId xmlns:p14="http://schemas.microsoft.com/office/powerpoint/2010/main" val="26638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86C87D23-065D-4C4D-8A8C-01559FC2FA47}" type="slidenum">
              <a:t>‹#›</a:t>
            </a:fld>
            <a:endParaRPr lang="en-US"/>
          </a:p>
        </p:txBody>
      </p:sp>
    </p:spTree>
    <p:extLst>
      <p:ext uri="{BB962C8B-B14F-4D97-AF65-F5344CB8AC3E}">
        <p14:creationId xmlns:p14="http://schemas.microsoft.com/office/powerpoint/2010/main" val="179659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3976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3976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956830D6-D49F-40D5-B810-932312533595}" type="slidenum">
              <a:t>‹#›</a:t>
            </a:fld>
            <a:endParaRPr lang="en-US"/>
          </a:p>
        </p:txBody>
      </p:sp>
    </p:spTree>
    <p:extLst>
      <p:ext uri="{BB962C8B-B14F-4D97-AF65-F5344CB8AC3E}">
        <p14:creationId xmlns:p14="http://schemas.microsoft.com/office/powerpoint/2010/main" val="301171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DD25DE40-90C4-4D4B-BF1B-1051F104D704}" type="slidenum">
              <a:t>‹#›</a:t>
            </a:fld>
            <a:endParaRPr lang="en-US"/>
          </a:p>
        </p:txBody>
      </p:sp>
    </p:spTree>
    <p:extLst>
      <p:ext uri="{BB962C8B-B14F-4D97-AF65-F5344CB8AC3E}">
        <p14:creationId xmlns:p14="http://schemas.microsoft.com/office/powerpoint/2010/main" val="185509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81BC72FD-48A5-4E90-B6A8-41AEC37A07B6}" type="slidenum">
              <a:t>‹#›</a:t>
            </a:fld>
            <a:endParaRPr lang="en-US"/>
          </a:p>
        </p:txBody>
      </p:sp>
    </p:spTree>
    <p:extLst>
      <p:ext uri="{BB962C8B-B14F-4D97-AF65-F5344CB8AC3E}">
        <p14:creationId xmlns:p14="http://schemas.microsoft.com/office/powerpoint/2010/main" val="247032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55D25A4C-B97B-44D4-8A52-6DABD3336DF7}" type="slidenum">
              <a:t>‹#›</a:t>
            </a:fld>
            <a:endParaRPr lang="en-US"/>
          </a:p>
        </p:txBody>
      </p:sp>
    </p:spTree>
    <p:extLst>
      <p:ext uri="{BB962C8B-B14F-4D97-AF65-F5344CB8AC3E}">
        <p14:creationId xmlns:p14="http://schemas.microsoft.com/office/powerpoint/2010/main" val="381242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26A9B8C-551F-47CD-9DD7-3EBEFCAFF50C}" type="slidenum">
              <a:t>‹#›</a:t>
            </a:fld>
            <a:endParaRPr lang="en-US"/>
          </a:p>
        </p:txBody>
      </p:sp>
    </p:spTree>
    <p:extLst>
      <p:ext uri="{BB962C8B-B14F-4D97-AF65-F5344CB8AC3E}">
        <p14:creationId xmlns:p14="http://schemas.microsoft.com/office/powerpoint/2010/main" val="111878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AAEBD9B-F7E4-4C84-9733-B5CAD258B974}" type="slidenum">
              <a:t>‹#›</a:t>
            </a:fld>
            <a:endParaRPr lang="en-US"/>
          </a:p>
        </p:txBody>
      </p:sp>
    </p:spTree>
    <p:extLst>
      <p:ext uri="{BB962C8B-B14F-4D97-AF65-F5344CB8AC3E}">
        <p14:creationId xmlns:p14="http://schemas.microsoft.com/office/powerpoint/2010/main" val="1746447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685799" y="2130480"/>
            <a:ext cx="7772039" cy="1469520"/>
          </a:xfrm>
          <a:prstGeom prst="rect">
            <a:avLst/>
          </a:prstGeom>
          <a:noFill/>
          <a:ln>
            <a:noFill/>
          </a:ln>
        </p:spPr>
        <p:txBody>
          <a:bodyPr vert="horz" wrap="square" lIns="91440" tIns="45720" rIns="91440" bIns="45720" anchor="ctr">
            <a:noAutofit/>
          </a:bodyPr>
          <a:lstStyle/>
          <a:p>
            <a:pPr lvl="0"/>
            <a:r>
              <a:rPr lang="en-US"/>
              <a:t>Click to edit Master title style</a:t>
            </a:r>
          </a:p>
        </p:txBody>
      </p:sp>
      <p:sp>
        <p:nvSpPr>
          <p:cNvPr id="3" name="Date Placeholder 3"/>
          <p:cNvSpPr txBox="1">
            <a:spLocks noGrp="1"/>
          </p:cNvSpPr>
          <p:nvPr>
            <p:ph type="dt" sz="half" idx="2"/>
          </p:nvPr>
        </p:nvSpPr>
        <p:spPr>
          <a:xfrm>
            <a:off x="457200" y="6356520"/>
            <a:ext cx="2133360" cy="364679"/>
          </a:xfrm>
          <a:prstGeom prst="rect">
            <a:avLst/>
          </a:prstGeom>
          <a:noFill/>
          <a:ln>
            <a:noFill/>
          </a:ln>
        </p:spPr>
        <p:txBody>
          <a:bodyPr vert="horz" wrap="square" lIns="91440" tIns="45720" rIns="91440" bIns="45720" anchor="ctr" anchorCtr="0">
            <a:noAutofit/>
          </a:bodyPr>
          <a:lstStyle>
            <a:lvl1pPr marL="0" marR="0" lvl="0" indent="0" algn="l" rtl="0" hangingPunct="1">
              <a:lnSpc>
                <a:spcPct val="100000"/>
              </a:lnSpc>
              <a:spcBef>
                <a:spcPts val="0"/>
              </a:spcBef>
              <a:spcAft>
                <a:spcPts val="0"/>
              </a:spcAft>
              <a:buNone/>
              <a:tabLst/>
              <a:defRPr lang="en-US" sz="1200" b="0" i="0" u="none" strike="noStrike" kern="1200" cap="none" spc="0" baseline="0">
                <a:solidFill>
                  <a:srgbClr val="8B8B8B"/>
                </a:solidFill>
                <a:highlight>
                  <a:scrgbClr r="0" g="0" b="0">
                    <a:alpha val="0"/>
                  </a:scrgbClr>
                </a:highlight>
                <a:latin typeface="Calibri"/>
                <a:ea typeface="DejaVu Sans" pitchFamily="2"/>
                <a:cs typeface="DejaVu Sans" pitchFamily="2"/>
              </a:defRPr>
            </a:lvl1pPr>
          </a:lstStyle>
          <a:p>
            <a:pPr lvl="0"/>
            <a:endParaRPr lang="en-US"/>
          </a:p>
        </p:txBody>
      </p:sp>
      <p:sp>
        <p:nvSpPr>
          <p:cNvPr id="4" name="Footer Placeholder 4"/>
          <p:cNvSpPr txBox="1">
            <a:spLocks noGrp="1"/>
          </p:cNvSpPr>
          <p:nvPr>
            <p:ph type="ftr" sz="quarter" idx="3"/>
          </p:nvPr>
        </p:nvSpPr>
        <p:spPr>
          <a:xfrm>
            <a:off x="3124079" y="6356520"/>
            <a:ext cx="2895120" cy="364679"/>
          </a:xfrm>
          <a:prstGeom prst="rect">
            <a:avLst/>
          </a:prstGeom>
          <a:noFill/>
          <a:ln>
            <a:noFill/>
          </a:ln>
        </p:spPr>
        <p:txBody>
          <a:bodyPr vert="horz" wrap="square" lIns="91440" tIns="45720" rIns="91440" bIns="45720" anchor="ctr" anchorCtr="0">
            <a:noAutofit/>
          </a:bodyPr>
          <a:lstStyle>
            <a:lvl1pPr lvl="0" algn="ct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Slide Number Placeholder 5"/>
          <p:cNvSpPr txBox="1">
            <a:spLocks noGrp="1"/>
          </p:cNvSpPr>
          <p:nvPr>
            <p:ph type="sldNum" sz="quarter" idx="4"/>
          </p:nvPr>
        </p:nvSpPr>
        <p:spPr>
          <a:xfrm>
            <a:off x="6553080" y="6356520"/>
            <a:ext cx="213336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en-US" sz="1200" b="0" i="0" u="none" strike="noStrike" kern="1200" cap="none" spc="0" baseline="0">
                <a:solidFill>
                  <a:srgbClr val="8B8B8B"/>
                </a:solidFill>
                <a:highlight>
                  <a:scrgbClr r="0" g="0" b="0">
                    <a:alpha val="0"/>
                  </a:scrgbClr>
                </a:highlight>
                <a:latin typeface="Calibri"/>
                <a:ea typeface="DejaVu Sans" pitchFamily="2"/>
                <a:cs typeface="DejaVu Sans" pitchFamily="2"/>
              </a:defRPr>
            </a:lvl1pPr>
          </a:lstStyle>
          <a:p>
            <a:pPr lvl="0"/>
            <a:fld id="{E1CDA4B2-CCFF-4D16-A48C-D2BDAF6851AA}" type="slidenum">
              <a:t>‹#›</a:t>
            </a:fld>
            <a:endParaRPr lang="en-US"/>
          </a:p>
        </p:txBody>
      </p:sp>
      <p:sp>
        <p:nvSpPr>
          <p:cNvPr id="6" name="Text Placeholder 5"/>
          <p:cNvSpPr txBox="1">
            <a:spLocks noGrp="1"/>
          </p:cNvSpPr>
          <p:nvPr>
            <p:ph type="body" idx="1"/>
          </p:nvPr>
        </p:nvSpPr>
        <p:spPr>
          <a:xfrm>
            <a:off x="457200" y="1604520"/>
            <a:ext cx="8229240" cy="3977279"/>
          </a:xfrm>
          <a:prstGeom prst="rect">
            <a:avLst/>
          </a:prstGeom>
          <a:noFill/>
          <a:ln>
            <a:noFill/>
          </a:ln>
        </p:spPr>
        <p:txBody>
          <a:bodyPr vert="horz" lIns="0" tIns="0" rIns="0" bIns="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ctr" rtl="0" hangingPunct="1">
        <a:lnSpc>
          <a:spcPct val="100000"/>
        </a:lnSpc>
        <a:spcBef>
          <a:spcPts val="0"/>
        </a:spcBef>
        <a:spcAft>
          <a:spcPts val="0"/>
        </a:spcAft>
        <a:buNone/>
        <a:tabLst/>
        <a:defRPr lang="en-US" sz="44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1pPr>
    </p:titleStyle>
    <p:bodyStyle>
      <a:lvl1pPr algn="l" rtl="0" hangingPunct="1">
        <a:lnSpc>
          <a:spcPct val="100000"/>
        </a:lnSpc>
        <a:spcBef>
          <a:spcPts val="1417"/>
        </a:spcBef>
        <a:spcAft>
          <a:spcPts val="0"/>
        </a:spcAft>
        <a:tabLst/>
        <a:defRPr lang="en-US" sz="3200" b="0" i="0" u="none" strike="noStrike" kern="1200" cap="none" spc="0" baseline="0">
          <a:ln>
            <a:noFill/>
          </a:ln>
          <a:solidFill>
            <a:srgbClr val="000000"/>
          </a:solidFill>
          <a:highlight>
            <a:scrgbClr r="0" g="0" b="0">
              <a:alpha val="0"/>
            </a:scrgbClr>
          </a:highlight>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4680"/>
            <a:ext cx="8229240" cy="1142640"/>
          </a:xfrm>
          <a:prstGeom prst="rect">
            <a:avLst/>
          </a:prstGeom>
          <a:noFill/>
          <a:ln>
            <a:noFill/>
          </a:ln>
        </p:spPr>
        <p:txBody>
          <a:bodyPr vert="horz" wrap="square" lIns="91440" tIns="45720" rIns="91440" bIns="45720" anchor="ctr">
            <a:noAutofit/>
          </a:bodyPr>
          <a:lstStyle/>
          <a:p>
            <a:pPr lvl="0"/>
            <a:r>
              <a:rPr lang="en-US"/>
              <a:t>Click to edit Master title style</a:t>
            </a:r>
          </a:p>
        </p:txBody>
      </p:sp>
      <p:sp>
        <p:nvSpPr>
          <p:cNvPr id="3" name="Content Placeholder 2"/>
          <p:cNvSpPr txBox="1">
            <a:spLocks noGrp="1"/>
          </p:cNvSpPr>
          <p:nvPr>
            <p:ph type="body" idx="1"/>
          </p:nvPr>
        </p:nvSpPr>
        <p:spPr>
          <a:xfrm>
            <a:off x="457200" y="1600200"/>
            <a:ext cx="8229240" cy="4525560"/>
          </a:xfrm>
          <a:prstGeom prst="rect">
            <a:avLst/>
          </a:prstGeom>
          <a:noFill/>
          <a:ln>
            <a:noFill/>
          </a:ln>
        </p:spPr>
        <p:txBody>
          <a:bodyPr vert="horz" wrap="square" lIns="91440" tIns="45720" rIns="91440" bIns="4572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520"/>
            <a:ext cx="2133360" cy="364679"/>
          </a:xfrm>
          <a:prstGeom prst="rect">
            <a:avLst/>
          </a:prstGeom>
          <a:noFill/>
          <a:ln>
            <a:noFill/>
          </a:ln>
        </p:spPr>
        <p:txBody>
          <a:bodyPr vert="horz" wrap="square" lIns="91440" tIns="45720" rIns="91440" bIns="45720" anchor="ctr" anchorCtr="0">
            <a:noAutofit/>
          </a:bodyPr>
          <a:lstStyle>
            <a:lvl1pPr marL="0" marR="0" lvl="0" indent="0" algn="l" rtl="0" hangingPunct="1">
              <a:lnSpc>
                <a:spcPct val="100000"/>
              </a:lnSpc>
              <a:spcBef>
                <a:spcPts val="0"/>
              </a:spcBef>
              <a:spcAft>
                <a:spcPts val="0"/>
              </a:spcAft>
              <a:buNone/>
              <a:tabLst/>
              <a:defRPr lang="en-US" sz="1200" b="0" i="0" u="none" strike="noStrike" kern="1200" cap="none" spc="0" baseline="0">
                <a:solidFill>
                  <a:srgbClr val="8B8B8B"/>
                </a:solidFill>
                <a:highlight>
                  <a:scrgbClr r="0" g="0" b="0">
                    <a:alpha val="0"/>
                  </a:scrgbClr>
                </a:highlight>
                <a:latin typeface="Calibri"/>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124079" y="6356520"/>
            <a:ext cx="2895120" cy="364679"/>
          </a:xfrm>
          <a:prstGeom prst="rect">
            <a:avLst/>
          </a:prstGeom>
          <a:noFill/>
          <a:ln>
            <a:noFill/>
          </a:ln>
        </p:spPr>
        <p:txBody>
          <a:bodyPr vert="horz" wrap="square" lIns="91440" tIns="45720" rIns="91440" bIns="45720" anchor="ctr" anchorCtr="0">
            <a:noAutofit/>
          </a:bodyPr>
          <a:lstStyle>
            <a:lvl1pPr lvl="0" algn="ct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6553080" y="6356520"/>
            <a:ext cx="213336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en-US" sz="1200" b="0" i="0" u="none" strike="noStrike" kern="1200" cap="none" spc="0" baseline="0">
                <a:solidFill>
                  <a:srgbClr val="8B8B8B"/>
                </a:solidFill>
                <a:highlight>
                  <a:scrgbClr r="0" g="0" b="0">
                    <a:alpha val="0"/>
                  </a:scrgbClr>
                </a:highlight>
                <a:latin typeface="Calibri"/>
                <a:ea typeface="DejaVu Sans" pitchFamily="2"/>
                <a:cs typeface="DejaVu Sans" pitchFamily="2"/>
              </a:defRPr>
            </a:lvl1pPr>
          </a:lstStyle>
          <a:p>
            <a:pPr lvl="0"/>
            <a:fld id="{27B904CF-4F91-484A-9833-318B73FC2554}"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ctr" rtl="0" hangingPunct="1">
        <a:lnSpc>
          <a:spcPct val="100000"/>
        </a:lnSpc>
        <a:spcBef>
          <a:spcPts val="0"/>
        </a:spcBef>
        <a:spcAft>
          <a:spcPts val="0"/>
        </a:spcAft>
        <a:buNone/>
        <a:tabLst/>
        <a:defRPr lang="en-US" sz="44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1pPr>
    </p:titleStyle>
    <p:bodyStyle>
      <a:lvl1pPr marL="0" marR="0" lvl="0" indent="0" algn="l" rtl="0" hangingPunct="1">
        <a:lnSpc>
          <a:spcPct val="100000"/>
        </a:lnSpc>
        <a:spcBef>
          <a:spcPts val="641"/>
        </a:spcBef>
        <a:spcAft>
          <a:spcPts val="0"/>
        </a:spcAft>
        <a:buSzPct val="45000"/>
        <a:buFont typeface="StarSymbol"/>
        <a:buChar char="●"/>
        <a:tabLst/>
        <a:defRPr lang="en-US" sz="32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1pPr>
      <a:lvl2pPr marL="0" marR="0" lvl="1" indent="0" algn="l" rtl="0" hangingPunct="1">
        <a:lnSpc>
          <a:spcPct val="100000"/>
        </a:lnSpc>
        <a:spcBef>
          <a:spcPts val="561"/>
        </a:spcBef>
        <a:spcAft>
          <a:spcPts val="0"/>
        </a:spcAft>
        <a:buSzPct val="75000"/>
        <a:buFont typeface="StarSymbol"/>
        <a:buChar char="–"/>
        <a:tabLst/>
        <a:defRPr lang="en-US" sz="28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2pPr>
      <a:lvl3pPr marL="0" marR="0" lvl="2" indent="0" algn="l" rtl="0" hangingPunct="1">
        <a:lnSpc>
          <a:spcPct val="100000"/>
        </a:lnSpc>
        <a:spcBef>
          <a:spcPts val="479"/>
        </a:spcBef>
        <a:spcAft>
          <a:spcPts val="0"/>
        </a:spcAft>
        <a:buSzPct val="45000"/>
        <a:buFont typeface="StarSymbol"/>
        <a:buChar char="●"/>
        <a:tabLst/>
        <a:defRPr lang="en-US" sz="24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3pPr>
      <a:lvl4pPr marL="0" marR="0" lvl="3" indent="0" algn="l" rtl="0" hangingPunct="1">
        <a:lnSpc>
          <a:spcPct val="100000"/>
        </a:lnSpc>
        <a:spcBef>
          <a:spcPts val="400"/>
        </a:spcBef>
        <a:spcAft>
          <a:spcPts val="0"/>
        </a:spcAft>
        <a:buSzPct val="75000"/>
        <a:buFont typeface="StarSymbol"/>
        <a:buChar char="–"/>
        <a:tabLst/>
        <a:defRPr lang="en-US" sz="20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4pPr>
      <a:lvl5pPr marL="0" marR="0" lvl="4" indent="0" algn="l" rtl="0" hangingPunct="1">
        <a:lnSpc>
          <a:spcPct val="100000"/>
        </a:lnSpc>
        <a:spcBef>
          <a:spcPts val="400"/>
        </a:spcBef>
        <a:spcAft>
          <a:spcPts val="0"/>
        </a:spcAft>
        <a:buSzPct val="45000"/>
        <a:buFont typeface="StarSymbol"/>
        <a:buChar char="●"/>
        <a:tabLst/>
        <a:defRPr lang="en-US" sz="2000" b="0" i="0" u="none" strike="noStrike" kern="1200" cap="none" spc="0" baseline="0">
          <a:ln>
            <a:noFill/>
          </a:ln>
          <a:solidFill>
            <a:srgbClr val="000000"/>
          </a:solidFill>
          <a:highlight>
            <a:scrgbClr r="0" g="0" b="0">
              <a:alpha val="0"/>
            </a:scrgbClr>
          </a:highlight>
          <a:latin typeface="Calibri"/>
          <a:ea typeface="Noto Sans CJK SC" pitchFamily="2"/>
          <a:cs typeface="Lohit Devanagari"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hyperlink" Target="https://drive.google.com/file/d/1x_bDxgqdQXIAR6DFjvDkoxGizsekmIbW/view?usp=sharing"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hyperlink" Target="https://github.com/gitsubh7/TechGigHackathon"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Machine Learning &#10;Hackathon">
    <p:spTree>
      <p:nvGrpSpPr>
        <p:cNvPr id="1" name=""/>
        <p:cNvGrpSpPr/>
        <p:nvPr/>
      </p:nvGrpSpPr>
      <p:grpSpPr>
        <a:xfrm>
          <a:off x="0" y="0"/>
          <a:ext cx="0" cy="0"/>
          <a:chOff x="0" y="0"/>
          <a:chExt cx="0" cy="0"/>
        </a:xfrm>
      </p:grpSpPr>
      <p:sp>
        <p:nvSpPr>
          <p:cNvPr id="2" name="Subtitle 2"/>
          <p:cNvSpPr txBox="1">
            <a:spLocks noGrp="1"/>
          </p:cNvSpPr>
          <p:nvPr>
            <p:ph type="subTitle" idx="4294967295"/>
          </p:nvPr>
        </p:nvSpPr>
        <p:spPr>
          <a:xfrm>
            <a:off x="1371599" y="3886200"/>
            <a:ext cx="6400440" cy="1752119"/>
          </a:xfrm>
        </p:spPr>
        <p:txBody>
          <a:bodyPr wrap="square" lIns="91440" tIns="45720" rIns="91440" bIns="45720" anchor="t">
            <a:noAutofit/>
          </a:bodyPr>
          <a:lstStyle/>
          <a:p>
            <a:pPr lvl="0">
              <a:spcBef>
                <a:spcPts val="400"/>
              </a:spcBef>
              <a:tabLst>
                <a:tab pos="0" algn="l"/>
              </a:tabLst>
            </a:pPr>
            <a:r>
              <a:rPr lang="en-IN" sz="2000">
                <a:latin typeface="Calibri" pitchFamily="18"/>
                <a:cs typeface="Arial" pitchFamily="34"/>
              </a:rPr>
              <a:t>Team Name- Lunatic Bytes</a:t>
            </a:r>
          </a:p>
          <a:p>
            <a:pPr lvl="0">
              <a:spcBef>
                <a:spcPts val="400"/>
              </a:spcBef>
              <a:tabLst>
                <a:tab pos="0" algn="l"/>
              </a:tabLst>
            </a:pPr>
            <a:r>
              <a:rPr lang="en-IN" sz="2000">
                <a:latin typeface="Calibri" pitchFamily="18"/>
                <a:cs typeface="Arial" pitchFamily="34"/>
              </a:rPr>
              <a:t>Team Leader Name- Abdul Subhan</a:t>
            </a:r>
          </a:p>
          <a:p>
            <a:pPr lvl="0">
              <a:spcBef>
                <a:spcPts val="400"/>
              </a:spcBef>
              <a:tabLst>
                <a:tab pos="0" algn="l"/>
              </a:tabLst>
            </a:pPr>
            <a:r>
              <a:rPr lang="en-IN" sz="2000">
                <a:latin typeface="Calibri" pitchFamily="18"/>
                <a:cs typeface="Arial" pitchFamily="34"/>
              </a:rPr>
              <a:t>Team Leader Email Address- abduls.ug22.cs@nitp.ac.in</a:t>
            </a:r>
          </a:p>
          <a:p>
            <a:pPr lvl="0" algn="ctr">
              <a:spcBef>
                <a:spcPts val="641"/>
              </a:spcBef>
              <a:tabLst>
                <a:tab pos="0" algn="l"/>
              </a:tabLst>
            </a:pPr>
            <a:endParaRPr lang="en-US">
              <a:solidFill>
                <a:srgbClr val="8B8B8B"/>
              </a:solidFill>
              <a:latin typeface="Calibri" pitchFamily="18"/>
              <a:cs typeface="Arial" pitchFamily="34"/>
            </a:endParaRPr>
          </a:p>
        </p:txBody>
      </p:sp>
      <p:sp>
        <p:nvSpPr>
          <p:cNvPr id="3" name="Subtitle 2"/>
          <p:cNvSpPr txBox="1">
            <a:spLocks noGrp="1"/>
          </p:cNvSpPr>
          <p:nvPr>
            <p:ph type="title" idx="4294967295"/>
          </p:nvPr>
        </p:nvSpPr>
        <p:spPr/>
        <p:txBody>
          <a:bodyPr anchor="t">
            <a:normAutofit/>
          </a:bodyPr>
          <a:lstStyle/>
          <a:p>
            <a:pPr lvl="0"/>
            <a:r>
              <a:rPr lang="en-US" sz="4000" b="1">
                <a:latin typeface="Arial Black" pitchFamily="34"/>
              </a:rPr>
              <a:t>Machine Learning </a:t>
            </a:r>
            <a:br>
              <a:rPr lang="en-US" sz="4000" b="1">
                <a:latin typeface="Arial Black" pitchFamily="34"/>
              </a:rPr>
            </a:br>
            <a:r>
              <a:rPr lang="en-US" sz="4000" b="1">
                <a:latin typeface="Arial Black" pitchFamily="34"/>
                <a:cs typeface="Calibri" pitchFamily="2"/>
              </a:rPr>
              <a:t>Hackathon</a:t>
            </a:r>
          </a:p>
        </p:txBody>
      </p:sp>
      <p:pic>
        <p:nvPicPr>
          <p:cNvPr id="4" name="Picture 4"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357120"/>
            <a:ext cx="2063520" cy="428400"/>
          </a:xfrm>
          <a:prstGeom prst="rect">
            <a:avLst/>
          </a:prstGeom>
          <a:noFill/>
          <a:ln>
            <a:noFill/>
          </a:ln>
        </p:spPr>
      </p:pic>
      <p:pic>
        <p:nvPicPr>
          <p:cNvPr id="5" name="Picture 5"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Brief Description of the Problem at hand: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0040" y="928800"/>
            <a:ext cx="6000480" cy="1356840"/>
          </a:xfrm>
        </p:spPr>
        <p:txBody>
          <a:bodyPr>
            <a:normAutofit/>
          </a:bodyPr>
          <a:lstStyle/>
          <a:p>
            <a:pPr lvl="0" algn="l"/>
            <a:r>
              <a:rPr lang="en-US" sz="2800" b="1">
                <a:latin typeface="Arial Black" pitchFamily="34"/>
                <a:ea typeface="Verdana" pitchFamily="49"/>
              </a:rPr>
              <a:t>Brief Description of the Problem at hand:</a:t>
            </a:r>
          </a:p>
        </p:txBody>
      </p:sp>
      <p:pic>
        <p:nvPicPr>
          <p:cNvPr id="3" name="Picture 3"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86720" y="357120"/>
            <a:ext cx="2063520" cy="428400"/>
          </a:xfrm>
          <a:prstGeom prst="rect">
            <a:avLst/>
          </a:prstGeom>
          <a:noFill/>
          <a:ln>
            <a:noFill/>
          </a:ln>
        </p:spPr>
      </p:pic>
      <p:pic>
        <p:nvPicPr>
          <p:cNvPr id="4" name="Picture 4"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85840" y="285840"/>
            <a:ext cx="1866599" cy="685440"/>
          </a:xfrm>
          <a:prstGeom prst="rect">
            <a:avLst/>
          </a:prstGeom>
          <a:noFill/>
          <a:ln>
            <a:noFill/>
          </a:ln>
        </p:spPr>
      </p:pic>
      <p:sp>
        <p:nvSpPr>
          <p:cNvPr id="5" name="TextBox 4"/>
          <p:cNvSpPr txBox="1"/>
          <p:nvPr/>
        </p:nvSpPr>
        <p:spPr>
          <a:xfrm>
            <a:off x="500040" y="2030760"/>
            <a:ext cx="8100000" cy="462924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The goal of this </a:t>
            </a:r>
            <a:r>
              <a:rPr lang="en-IN" sz="1000" b="0" i="0" u="none" strike="noStrike" kern="1200" cap="none" dirty="0" err="1">
                <a:ln>
                  <a:noFill/>
                </a:ln>
                <a:latin typeface="Liberation Sans" pitchFamily="18"/>
                <a:ea typeface="Noto Sans CJK SC" pitchFamily="2"/>
                <a:cs typeface="Lohit Devanagari" pitchFamily="2"/>
              </a:rPr>
              <a:t>hackathon</a:t>
            </a:r>
            <a:r>
              <a:rPr lang="en-IN" sz="1000" b="0" i="0" u="none" strike="noStrike" kern="1200" cap="none" dirty="0">
                <a:ln>
                  <a:noFill/>
                </a:ln>
                <a:latin typeface="Liberation Sans" pitchFamily="18"/>
                <a:ea typeface="Noto Sans CJK SC" pitchFamily="2"/>
                <a:cs typeface="Lohit Devanagari" pitchFamily="2"/>
              </a:rPr>
              <a:t> is to create a robust model that accurately predicts whether a user belongs to the Health Professional (HCP) category and determines their specialization or classification using the ad server engine's data. The ad server logs provide essential information such as browser details, IP addresses, geographic locations, search patterns, website URLs, and other relevant data.</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The model should classify users based on their user ID (</a:t>
            </a:r>
            <a:r>
              <a:rPr lang="en-IN" sz="1000" b="0" i="0" u="none" strike="noStrike" kern="1200" cap="none" dirty="0" err="1">
                <a:ln>
                  <a:noFill/>
                </a:ln>
                <a:latin typeface="Liberation Sans" pitchFamily="18"/>
                <a:ea typeface="Noto Sans CJK SC" pitchFamily="2"/>
                <a:cs typeface="Lohit Devanagari" pitchFamily="2"/>
              </a:rPr>
              <a:t>userplatformuid</a:t>
            </a:r>
            <a:r>
              <a:rPr lang="en-IN" sz="1000" b="0" i="0" u="none" strike="noStrike" kern="1200" cap="none" dirty="0">
                <a:ln>
                  <a:noFill/>
                </a:ln>
                <a:latin typeface="Liberation Sans" pitchFamily="18"/>
                <a:ea typeface="Noto Sans CJK SC" pitchFamily="2"/>
                <a:cs typeface="Lohit Devanagari" pitchFamily="2"/>
              </a:rPr>
              <a:t>) and ad server log, determining if they are an SMM (Social Media Manager) and predicting their uniqueness or distribution. The output consists of two parts:</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1. Scoring Solution: Participants need to provide output data that includes the user ID, an IS_HCP binary flag (1 for HCP, 0 for non-HCP), and the classification (specific to HCP) if IS_HCP is true. This output data will be used to evaluate the model's quality.</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2. Full Solution: In addition to the scoring solution, participants are required to include a field called TAXONOMY, except for cases not mentioned in the assessment. The complete solution should include the user ID, IS_HCP flag, and the Taxonomy field, indicating uniqueness or HCP taxonomy (applicable only when IS_HCP is true).</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The input data comprises different types of information:</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 Health Care Workers: Users in this category are identified as HCP, but their specific specialization or classification is unknown.</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 Private or Known SMMs in Taxonomy: These lines indicate that the user is an SMM (IS_HCP is true) and has a specialization mentioned in the Taxonomy field.</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 Lines without SMM information: These lines may or may not be related to SMMs, and the objective is to predict whether they are SMMs and determine any exceptions.</a:t>
            </a:r>
          </a:p>
          <a:p>
            <a:pPr marL="0" marR="0" lvl="0" indent="0" rtl="0" hangingPunct="0">
              <a:lnSpc>
                <a:spcPct val="100000"/>
              </a:lnSpc>
              <a:spcBef>
                <a:spcPts val="0"/>
              </a:spcBef>
              <a:spcAft>
                <a:spcPts val="0"/>
              </a:spcAft>
              <a:buNone/>
              <a:tabLst/>
              <a:defRPr sz="1000"/>
            </a:pPr>
            <a:endParaRPr lang="en-IN" sz="1000" b="0" i="0" u="none" strike="noStrike" kern="1200" cap="none" dirty="0">
              <a:ln>
                <a:noFill/>
              </a:ln>
              <a:latin typeface="Liberation Sans" pitchFamily="18"/>
              <a:ea typeface="Noto Sans CJK SC" pitchFamily="2"/>
              <a:cs typeface="Lohit Devanagari" pitchFamily="2"/>
            </a:endParaRPr>
          </a:p>
          <a:p>
            <a:pPr marL="0" marR="0" lvl="0" indent="0" rtl="0" hangingPunct="0">
              <a:lnSpc>
                <a:spcPct val="100000"/>
              </a:lnSpc>
              <a:spcBef>
                <a:spcPts val="0"/>
              </a:spcBef>
              <a:spcAft>
                <a:spcPts val="0"/>
              </a:spcAft>
              <a:buNone/>
              <a:tabLst/>
              <a:defRPr sz="1000"/>
            </a:pPr>
            <a:r>
              <a:rPr lang="en-IN" sz="1000" b="0" i="0" u="none" strike="noStrike" kern="1200" cap="none" dirty="0">
                <a:ln>
                  <a:noFill/>
                </a:ln>
                <a:latin typeface="Liberation Sans" pitchFamily="18"/>
                <a:ea typeface="Noto Sans CJK SC" pitchFamily="2"/>
                <a:cs typeface="Lohit Devanagari" pitchFamily="2"/>
              </a:rPr>
              <a:t>Participants need to develop a model that can accurately classify users as HCP or non-HCP and predict the specific specialization or distribution of HCP based on the ad server data.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olution proposed and descrip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0040" y="1000080"/>
            <a:ext cx="5829120" cy="1071359"/>
          </a:xfrm>
        </p:spPr>
        <p:txBody>
          <a:bodyPr>
            <a:normAutofit/>
          </a:bodyPr>
          <a:lstStyle/>
          <a:p>
            <a:pPr lvl="0" algn="l"/>
            <a:r>
              <a:rPr lang="en-US" sz="2800" b="1">
                <a:latin typeface="Arial Black" pitchFamily="34"/>
                <a:ea typeface="Verdana" pitchFamily="2"/>
                <a:cs typeface="Verdana" pitchFamily="2"/>
              </a:rPr>
              <a:t>Solution proposed and description:</a:t>
            </a:r>
          </a:p>
        </p:txBody>
      </p:sp>
      <p:pic>
        <p:nvPicPr>
          <p:cNvPr id="3" name="Picture 2"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357120"/>
            <a:ext cx="2063520" cy="428400"/>
          </a:xfrm>
          <a:prstGeom prst="rect">
            <a:avLst/>
          </a:prstGeom>
          <a:noFill/>
          <a:ln>
            <a:noFill/>
          </a:ln>
        </p:spPr>
      </p:pic>
      <p:pic>
        <p:nvPicPr>
          <p:cNvPr id="4" name="Picture 3"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
        <p:nvSpPr>
          <p:cNvPr id="5" name="TextBox 4"/>
          <p:cNvSpPr txBox="1"/>
          <p:nvPr/>
        </p:nvSpPr>
        <p:spPr>
          <a:xfrm>
            <a:off x="457200" y="2438400"/>
            <a:ext cx="10531200" cy="2049049"/>
          </a:xfrm>
          <a:prstGeom prst="rect">
            <a:avLst/>
          </a:prstGeom>
          <a:noFill/>
          <a:ln>
            <a:noFill/>
          </a:ln>
        </p:spPr>
        <p:txBody>
          <a:bodyPr vert="horz" wrap="none" lIns="0" tIns="0" rIns="0" bIns="0" anchorCtr="0" compatLnSpc="0"/>
          <a:lstStyle/>
          <a:p>
            <a:pPr marL="0" marR="0" lvl="0" indent="0" algn="just" rtl="0" hangingPunct="1">
              <a:lnSpc>
                <a:spcPct val="100000"/>
              </a:lnSpc>
              <a:spcBef>
                <a:spcPts val="400"/>
              </a:spcBef>
              <a:spcAft>
                <a:spcPts val="0"/>
              </a:spcAft>
              <a:buNone/>
              <a:tabLst>
                <a:tab pos="0" algn="l"/>
              </a:tabLst>
            </a:pPr>
            <a:r>
              <a:rPr lang="en-IN" sz="1600" b="0" i="0" u="none" strike="noStrike" kern="1200" cap="none" dirty="0">
                <a:ln>
                  <a:noFill/>
                </a:ln>
                <a:solidFill>
                  <a:srgbClr val="000000"/>
                </a:solidFill>
                <a:latin typeface="Liberation Sans"/>
                <a:ea typeface="Noto Sans CJK SC" pitchFamily="2"/>
                <a:cs typeface="Arial" pitchFamily="34"/>
              </a:rPr>
              <a:t>The problem involves identifying Health Professionals (HCPs) and estimating their uniqueness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from </a:t>
            </a:r>
            <a:r>
              <a:rPr lang="en-IN" sz="1600" b="0" i="0" u="none" strike="noStrike" kern="1200" cap="none" dirty="0">
                <a:ln>
                  <a:noFill/>
                </a:ln>
                <a:solidFill>
                  <a:srgbClr val="000000"/>
                </a:solidFill>
                <a:latin typeface="Liberation Sans"/>
                <a:ea typeface="Noto Sans CJK SC" pitchFamily="2"/>
                <a:cs typeface="Arial" pitchFamily="34"/>
              </a:rPr>
              <a:t>ad server logs using machine learning.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The </a:t>
            </a:r>
            <a:r>
              <a:rPr lang="en-IN" sz="1600" b="0" i="0" u="none" strike="noStrike" kern="1200" cap="none" dirty="0">
                <a:ln>
                  <a:noFill/>
                </a:ln>
                <a:solidFill>
                  <a:srgbClr val="000000"/>
                </a:solidFill>
                <a:latin typeface="Liberation Sans"/>
                <a:ea typeface="Noto Sans CJK SC" pitchFamily="2"/>
                <a:cs typeface="Arial" pitchFamily="34"/>
              </a:rPr>
              <a:t>solution includes data </a:t>
            </a:r>
            <a:r>
              <a:rPr lang="en-IN" sz="1600" b="0" i="0" u="none" strike="noStrike" kern="1200" cap="none" dirty="0" err="1">
                <a:ln>
                  <a:noFill/>
                </a:ln>
                <a:solidFill>
                  <a:srgbClr val="000000"/>
                </a:solidFill>
                <a:latin typeface="Liberation Sans"/>
                <a:ea typeface="Noto Sans CJK SC" pitchFamily="2"/>
                <a:cs typeface="Arial" pitchFamily="34"/>
              </a:rPr>
              <a:t>cleanup</a:t>
            </a:r>
            <a:r>
              <a:rPr lang="en-IN" sz="1600" b="0" i="0" u="none" strike="noStrike" kern="1200" cap="none" dirty="0">
                <a:ln>
                  <a:noFill/>
                </a:ln>
                <a:solidFill>
                  <a:srgbClr val="000000"/>
                </a:solidFill>
                <a:latin typeface="Liberation Sans"/>
                <a:ea typeface="Noto Sans CJK SC" pitchFamily="2"/>
                <a:cs typeface="Arial" pitchFamily="34"/>
              </a:rPr>
              <a:t>, feature engineering, model training and </a:t>
            </a:r>
            <a:r>
              <a:rPr lang="en-IN" sz="1600" b="0" i="0" u="none" strike="noStrike" kern="1200" cap="none" dirty="0" smtClean="0">
                <a:ln>
                  <a:noFill/>
                </a:ln>
                <a:solidFill>
                  <a:srgbClr val="000000"/>
                </a:solidFill>
                <a:latin typeface="Liberation Sans"/>
                <a:ea typeface="Noto Sans CJK SC" pitchFamily="2"/>
                <a:cs typeface="Arial" pitchFamily="34"/>
              </a:rPr>
              <a:t>evaluation</a:t>
            </a: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 </a:t>
            </a:r>
            <a:r>
              <a:rPr lang="en-IN" sz="1600" b="0" i="0" u="none" strike="noStrike" kern="1200" cap="none" dirty="0">
                <a:ln>
                  <a:noFill/>
                </a:ln>
                <a:solidFill>
                  <a:srgbClr val="000000"/>
                </a:solidFill>
                <a:latin typeface="Liberation Sans"/>
                <a:ea typeface="Noto Sans CJK SC" pitchFamily="2"/>
                <a:cs typeface="Arial" pitchFamily="34"/>
              </a:rPr>
              <a:t>Categorical variables are converted, and the data is split into training and test sets.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Features </a:t>
            </a:r>
            <a:r>
              <a:rPr lang="en-IN" sz="1600" b="0" i="0" u="none" strike="noStrike" kern="1200" cap="none" dirty="0">
                <a:ln>
                  <a:noFill/>
                </a:ln>
                <a:solidFill>
                  <a:srgbClr val="000000"/>
                </a:solidFill>
                <a:latin typeface="Liberation Sans"/>
                <a:ea typeface="Noto Sans CJK SC" pitchFamily="2"/>
                <a:cs typeface="Arial" pitchFamily="34"/>
              </a:rPr>
              <a:t>are </a:t>
            </a:r>
            <a:r>
              <a:rPr lang="en-IN" sz="1600" b="0" i="0" u="none" strike="noStrike" kern="1200" cap="none" dirty="0" err="1">
                <a:ln>
                  <a:noFill/>
                </a:ln>
                <a:solidFill>
                  <a:srgbClr val="000000"/>
                </a:solidFill>
                <a:latin typeface="Liberation Sans"/>
                <a:ea typeface="Noto Sans CJK SC" pitchFamily="2"/>
                <a:cs typeface="Arial" pitchFamily="34"/>
              </a:rPr>
              <a:t>analyzed</a:t>
            </a:r>
            <a:r>
              <a:rPr lang="en-IN" sz="1600" b="0" i="0" u="none" strike="noStrike" kern="1200" cap="none" dirty="0">
                <a:ln>
                  <a:noFill/>
                </a:ln>
                <a:solidFill>
                  <a:srgbClr val="000000"/>
                </a:solidFill>
                <a:latin typeface="Liberation Sans"/>
                <a:ea typeface="Noto Sans CJK SC" pitchFamily="2"/>
                <a:cs typeface="Arial" pitchFamily="34"/>
              </a:rPr>
              <a:t> and modified, and new ones are created. Machine learning algorithms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like </a:t>
            </a:r>
            <a:r>
              <a:rPr lang="en-IN" sz="1600" b="0" i="0" u="none" strike="noStrike" kern="1200" cap="none" dirty="0">
                <a:ln>
                  <a:noFill/>
                </a:ln>
                <a:solidFill>
                  <a:srgbClr val="000000"/>
                </a:solidFill>
                <a:latin typeface="Liberation Sans"/>
                <a:ea typeface="Noto Sans CJK SC" pitchFamily="2"/>
                <a:cs typeface="Arial" pitchFamily="34"/>
              </a:rPr>
              <a:t>logistic regression or random forest are chosen for classification.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Models </a:t>
            </a:r>
            <a:r>
              <a:rPr lang="en-IN" sz="1600" b="0" i="0" u="none" strike="noStrike" kern="1200" cap="none" dirty="0">
                <a:ln>
                  <a:noFill/>
                </a:ln>
                <a:solidFill>
                  <a:srgbClr val="000000"/>
                </a:solidFill>
                <a:latin typeface="Liberation Sans"/>
                <a:ea typeface="Noto Sans CJK SC" pitchFamily="2"/>
                <a:cs typeface="Arial" pitchFamily="34"/>
              </a:rPr>
              <a:t>are trained and evaluated using metrics like accuracy and precision.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HCPs </a:t>
            </a:r>
            <a:r>
              <a:rPr lang="en-IN" sz="1600" b="0" i="0" u="none" strike="noStrike" kern="1200" cap="none" dirty="0">
                <a:ln>
                  <a:noFill/>
                </a:ln>
                <a:solidFill>
                  <a:srgbClr val="000000"/>
                </a:solidFill>
                <a:latin typeface="Liberation Sans"/>
                <a:ea typeface="Noto Sans CJK SC" pitchFamily="2"/>
                <a:cs typeface="Arial" pitchFamily="34"/>
              </a:rPr>
              <a:t>are identified, and their expertise is </a:t>
            </a:r>
            <a:r>
              <a:rPr lang="en-IN" sz="1600" b="0" i="0" u="none" strike="noStrike" kern="1200" cap="none" dirty="0" smtClean="0">
                <a:ln>
                  <a:noFill/>
                </a:ln>
                <a:solidFill>
                  <a:srgbClr val="000000"/>
                </a:solidFill>
                <a:latin typeface="Liberation Sans"/>
                <a:ea typeface="Noto Sans CJK SC" pitchFamily="2"/>
                <a:cs typeface="Arial" pitchFamily="34"/>
              </a:rPr>
              <a:t>predicted.</a:t>
            </a: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 </a:t>
            </a:r>
            <a:r>
              <a:rPr lang="en-IN" sz="1600" b="0" i="0" u="none" strike="noStrike" kern="1200" cap="none" dirty="0">
                <a:ln>
                  <a:noFill/>
                </a:ln>
                <a:solidFill>
                  <a:srgbClr val="000000"/>
                </a:solidFill>
                <a:latin typeface="Liberation Sans"/>
                <a:ea typeface="Noto Sans CJK SC" pitchFamily="2"/>
                <a:cs typeface="Arial" pitchFamily="34"/>
              </a:rPr>
              <a:t>The output includes user IDs, HCP flags, and taxonomy information</a:t>
            </a:r>
            <a:r>
              <a:rPr lang="en-IN" sz="1600" b="0" i="0" u="none" strike="noStrike" kern="1200" cap="none" dirty="0" smtClean="0">
                <a:ln>
                  <a:noFill/>
                </a:ln>
                <a:solidFill>
                  <a:srgbClr val="000000"/>
                </a:solidFill>
                <a:latin typeface="Liberation Sans"/>
                <a:ea typeface="Noto Sans CJK SC" pitchFamily="2"/>
                <a:cs typeface="Arial" pitchFamily="34"/>
              </a:rPr>
              <a:t>.</a:t>
            </a: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 </a:t>
            </a:r>
            <a:r>
              <a:rPr lang="en-IN" sz="1600" b="0" i="0" u="none" strike="noStrike" kern="1200" cap="none" dirty="0">
                <a:ln>
                  <a:noFill/>
                </a:ln>
                <a:solidFill>
                  <a:srgbClr val="000000"/>
                </a:solidFill>
                <a:latin typeface="Liberation Sans"/>
                <a:ea typeface="Noto Sans CJK SC" pitchFamily="2"/>
                <a:cs typeface="Arial" pitchFamily="34"/>
              </a:rPr>
              <a:t>The model is delivered and tested with unseen data.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Iterative </a:t>
            </a:r>
            <a:r>
              <a:rPr lang="en-IN" sz="1600" b="0" i="0" u="none" strike="noStrike" kern="1200" cap="none" dirty="0">
                <a:ln>
                  <a:noFill/>
                </a:ln>
                <a:solidFill>
                  <a:srgbClr val="000000"/>
                </a:solidFill>
                <a:latin typeface="Liberation Sans"/>
                <a:ea typeface="Noto Sans CJK SC" pitchFamily="2"/>
                <a:cs typeface="Arial" pitchFamily="34"/>
              </a:rPr>
              <a:t>improvement is done by monitoring performance, gathering feedback</a:t>
            </a:r>
            <a:r>
              <a:rPr lang="en-IN" sz="1600" b="0" i="0" u="none" strike="noStrike" kern="1200" cap="none" dirty="0" smtClean="0">
                <a:ln>
                  <a:noFill/>
                </a:ln>
                <a:solidFill>
                  <a:srgbClr val="000000"/>
                </a:solidFill>
                <a:latin typeface="Liberation Sans"/>
                <a:ea typeface="Noto Sans CJK SC" pitchFamily="2"/>
                <a:cs typeface="Arial" pitchFamily="34"/>
              </a:rPr>
              <a:t>,</a:t>
            </a: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 </a:t>
            </a:r>
            <a:r>
              <a:rPr lang="en-IN" sz="1600" b="0" i="0" u="none" strike="noStrike" kern="1200" cap="none" dirty="0">
                <a:ln>
                  <a:noFill/>
                </a:ln>
                <a:solidFill>
                  <a:srgbClr val="000000"/>
                </a:solidFill>
                <a:latin typeface="Liberation Sans"/>
                <a:ea typeface="Noto Sans CJK SC" pitchFamily="2"/>
                <a:cs typeface="Arial" pitchFamily="34"/>
              </a:rPr>
              <a:t>and exploring advanced techniques. </a:t>
            </a:r>
            <a:r>
              <a:rPr lang="en-IN" sz="1600" b="0" i="0" u="none" strike="noStrike" kern="1200" cap="none" dirty="0" smtClean="0">
                <a:ln>
                  <a:noFill/>
                </a:ln>
                <a:solidFill>
                  <a:srgbClr val="000000"/>
                </a:solidFill>
                <a:latin typeface="Liberation Sans"/>
                <a:ea typeface="Noto Sans CJK SC" pitchFamily="2"/>
                <a:cs typeface="Arial" pitchFamily="34"/>
              </a:rPr>
              <a:t>The </a:t>
            </a:r>
            <a:r>
              <a:rPr lang="en-IN" sz="1600" b="0" i="0" u="none" strike="noStrike" kern="1200" cap="none" dirty="0">
                <a:ln>
                  <a:noFill/>
                </a:ln>
                <a:solidFill>
                  <a:srgbClr val="000000"/>
                </a:solidFill>
                <a:latin typeface="Liberation Sans"/>
                <a:ea typeface="Noto Sans CJK SC" pitchFamily="2"/>
                <a:cs typeface="Arial" pitchFamily="34"/>
              </a:rPr>
              <a:t>solution enables the accurate classification of users as HCPs </a:t>
            </a:r>
            <a:endParaRPr lang="en-IN" sz="1600" b="0" i="0" u="none" strike="noStrike" kern="1200" cap="none" dirty="0" smtClean="0">
              <a:ln>
                <a:noFill/>
              </a:ln>
              <a:solidFill>
                <a:srgbClr val="000000"/>
              </a:solidFill>
              <a:latin typeface="Liberation Sans"/>
              <a:ea typeface="Noto Sans CJK SC" pitchFamily="2"/>
              <a:cs typeface="Arial" pitchFamily="34"/>
            </a:endParaRPr>
          </a:p>
          <a:p>
            <a:pPr marL="0" marR="0" lvl="0" indent="0" algn="just" rtl="0" hangingPunct="1">
              <a:lnSpc>
                <a:spcPct val="100000"/>
              </a:lnSpc>
              <a:spcBef>
                <a:spcPts val="400"/>
              </a:spcBef>
              <a:spcAft>
                <a:spcPts val="0"/>
              </a:spcAft>
              <a:buNone/>
              <a:tabLst>
                <a:tab pos="0" algn="l"/>
              </a:tabLst>
            </a:pPr>
            <a:r>
              <a:rPr lang="en-IN" sz="1600" b="0" i="0" u="none" strike="noStrike" kern="1200" cap="none" dirty="0" smtClean="0">
                <a:ln>
                  <a:noFill/>
                </a:ln>
                <a:solidFill>
                  <a:srgbClr val="000000"/>
                </a:solidFill>
                <a:latin typeface="Liberation Sans"/>
                <a:ea typeface="Noto Sans CJK SC" pitchFamily="2"/>
                <a:cs typeface="Arial" pitchFamily="34"/>
              </a:rPr>
              <a:t>or </a:t>
            </a:r>
            <a:r>
              <a:rPr lang="en-IN" sz="1600" b="0" i="0" u="none" strike="noStrike" kern="1200" cap="none" dirty="0">
                <a:ln>
                  <a:noFill/>
                </a:ln>
                <a:solidFill>
                  <a:srgbClr val="000000"/>
                </a:solidFill>
                <a:latin typeface="Liberation Sans"/>
                <a:ea typeface="Noto Sans CJK SC" pitchFamily="2"/>
                <a:cs typeface="Arial" pitchFamily="34"/>
              </a:rPr>
              <a:t>non-HCPs and estimation of their expertise using ad server logs. </a:t>
            </a:r>
            <a:endParaRPr lang="en-IN" sz="1600" b="0" i="0" u="none" strike="noStrike" kern="1200" cap="none" dirty="0" smtClean="0">
              <a:ln>
                <a:noFill/>
              </a:ln>
              <a:solidFill>
                <a:srgbClr val="000000"/>
              </a:solidFill>
              <a:latin typeface="Liberation Sans"/>
              <a:ea typeface="Noto Sans CJK SC" pitchFamily="2"/>
              <a:cs typeface="Arial" pitchFamily="34"/>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Approach:">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71320" y="1000080"/>
            <a:ext cx="6186240" cy="928439"/>
          </a:xfrm>
        </p:spPr>
        <p:txBody>
          <a:bodyPr>
            <a:normAutofit/>
          </a:bodyPr>
          <a:lstStyle/>
          <a:p>
            <a:pPr lvl="0" algn="l">
              <a:lnSpc>
                <a:spcPct val="115000"/>
              </a:lnSpc>
            </a:pPr>
            <a:r>
              <a:rPr lang="en-US" sz="2800" b="1">
                <a:solidFill>
                  <a:srgbClr val="1D1D1D"/>
                </a:solidFill>
                <a:latin typeface="Arial Black" pitchFamily="34"/>
                <a:ea typeface="Verdana" pitchFamily="2"/>
                <a:cs typeface="Verdana" pitchFamily="2"/>
              </a:rPr>
              <a:t>Approach:</a:t>
            </a:r>
          </a:p>
        </p:txBody>
      </p:sp>
      <p:pic>
        <p:nvPicPr>
          <p:cNvPr id="3" name="Picture 2"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214200"/>
            <a:ext cx="2063520" cy="428400"/>
          </a:xfrm>
          <a:prstGeom prst="rect">
            <a:avLst/>
          </a:prstGeom>
          <a:noFill/>
          <a:ln>
            <a:noFill/>
          </a:ln>
        </p:spPr>
      </p:pic>
      <p:pic>
        <p:nvPicPr>
          <p:cNvPr id="4" name="Picture 3"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
        <p:nvSpPr>
          <p:cNvPr id="5" name="TextBox 4"/>
          <p:cNvSpPr txBox="1"/>
          <p:nvPr/>
        </p:nvSpPr>
        <p:spPr>
          <a:xfrm>
            <a:off x="540000" y="2340000"/>
            <a:ext cx="8100000" cy="316188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a:ln>
                  <a:noFill/>
                </a:ln>
                <a:latin typeface="Liberation Sans" pitchFamily="18"/>
                <a:ea typeface="Noto Sans CJK SC" pitchFamily="2"/>
                <a:cs typeface="Lohit Devanagari" pitchFamily="2"/>
              </a:rPr>
              <a:t>Firstly, we conducted an overview of the dataset, followed by the removal of irrelevant columns from the training and testing datasets. Subsequently, we performed label encoding on the categorical columns. Next, we addressed the presence of null values within the dataset. Moving forward, we proceeded with text processing, which involved removing stopwords and punctuation, resulting in a cleaned text. Following this, we applied count vectorization to the "keywords" column to prepare it for model training. The dataset was then split into "x" and "y," where "y" included the "taxonomy" and "hcp" features. We applied the train-test split to prepare the data for modeling. We constructed a model using the random forest classifier within a multi-output classifier framework. The model yielded an accuracy of approximately 83%. Finally, we made predictions on the "x" test data and saved the results in a CSV file.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Execution Demo (Video/ Screenshots) of the solution:">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0040" y="1071720"/>
            <a:ext cx="7577160" cy="1213919"/>
          </a:xfrm>
        </p:spPr>
        <p:txBody>
          <a:bodyPr>
            <a:normAutofit/>
          </a:bodyPr>
          <a:lstStyle/>
          <a:p>
            <a:pPr lvl="0" algn="l">
              <a:lnSpc>
                <a:spcPct val="115000"/>
              </a:lnSpc>
            </a:pPr>
            <a:r>
              <a:rPr lang="en-US" sz="2800" b="1" dirty="0">
                <a:latin typeface="Arial Black" pitchFamily="34"/>
                <a:ea typeface="Verdana" pitchFamily="2"/>
                <a:cs typeface="Verdana" pitchFamily="2"/>
              </a:rPr>
              <a:t>Execution Demo (Video/ Screenshots) of the solution:</a:t>
            </a:r>
          </a:p>
        </p:txBody>
      </p:sp>
      <p:pic>
        <p:nvPicPr>
          <p:cNvPr id="3" name="Picture 2"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285840"/>
            <a:ext cx="2063520" cy="428400"/>
          </a:xfrm>
          <a:prstGeom prst="rect">
            <a:avLst/>
          </a:prstGeom>
          <a:noFill/>
          <a:ln>
            <a:noFill/>
          </a:ln>
        </p:spPr>
      </p:pic>
      <p:pic>
        <p:nvPicPr>
          <p:cNvPr id="4" name="Picture 3"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
        <p:nvSpPr>
          <p:cNvPr id="6" name="TextBox 5"/>
          <p:cNvSpPr txBox="1"/>
          <p:nvPr/>
        </p:nvSpPr>
        <p:spPr>
          <a:xfrm>
            <a:off x="184973" y="3332967"/>
            <a:ext cx="8764707" cy="646331"/>
          </a:xfrm>
          <a:prstGeom prst="rect">
            <a:avLst/>
          </a:prstGeom>
          <a:noFill/>
        </p:spPr>
        <p:txBody>
          <a:bodyPr wrap="none" rtlCol="0">
            <a:spAutoFit/>
          </a:bodyPr>
          <a:lstStyle/>
          <a:p>
            <a:pPr algn="ctr"/>
            <a:r>
              <a:rPr lang="en-US" dirty="0" smtClean="0"/>
              <a:t>DRIVE LINK FOR THE VIDEO OF OUR EXECUTION:</a:t>
            </a:r>
          </a:p>
          <a:p>
            <a:pPr algn="ctr"/>
            <a:r>
              <a:rPr lang="en-US" dirty="0" smtClean="0">
                <a:hlinkClick r:id="rId5"/>
              </a:rPr>
              <a:t>https://drive.google.com/file/d/1x_bDxgqdQXIAR6DFjvDkoxGizsekmIbW/view?usp=sharing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ource code in ZIP file/Github URL:">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71320" y="928800"/>
            <a:ext cx="6186240" cy="1142640"/>
          </a:xfrm>
        </p:spPr>
        <p:txBody>
          <a:bodyPr>
            <a:normAutofit/>
          </a:bodyPr>
          <a:lstStyle/>
          <a:p>
            <a:pPr lvl="0" algn="l"/>
            <a:r>
              <a:rPr lang="en-IN" sz="2800" b="1">
                <a:latin typeface="Arial Black" pitchFamily="34"/>
                <a:ea typeface="Verdana" pitchFamily="49"/>
              </a:rPr>
              <a:t>Source code in ZIP file/Github URL:</a:t>
            </a:r>
          </a:p>
        </p:txBody>
      </p:sp>
      <p:pic>
        <p:nvPicPr>
          <p:cNvPr id="3" name="Picture 2"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214200"/>
            <a:ext cx="2063520" cy="428400"/>
          </a:xfrm>
          <a:prstGeom prst="rect">
            <a:avLst/>
          </a:prstGeom>
          <a:noFill/>
          <a:ln>
            <a:noFill/>
          </a:ln>
        </p:spPr>
      </p:pic>
      <p:pic>
        <p:nvPicPr>
          <p:cNvPr id="4" name="Picture 3"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
        <p:nvSpPr>
          <p:cNvPr id="5" name="TextBox 4"/>
          <p:cNvSpPr txBox="1"/>
          <p:nvPr/>
        </p:nvSpPr>
        <p:spPr>
          <a:xfrm>
            <a:off x="2209800" y="3580020"/>
            <a:ext cx="4898880" cy="346680"/>
          </a:xfrm>
          <a:prstGeom prst="rect">
            <a:avLst/>
          </a:prstGeom>
          <a:noFill/>
          <a:ln>
            <a:noFill/>
          </a:ln>
        </p:spPr>
        <p:txBody>
          <a:bodyPr vert="horz" wrap="square" lIns="90000" tIns="45000" rIns="90000" bIns="45000" anchorCtr="0" compatLnSpc="0"/>
          <a:lstStyle/>
          <a:p>
            <a:pPr marL="0" marR="0" lvl="0" indent="0" rtl="0" hangingPunct="0">
              <a:lnSpc>
                <a:spcPct val="100000"/>
              </a:lnSpc>
              <a:spcBef>
                <a:spcPts val="0"/>
              </a:spcBef>
              <a:spcAft>
                <a:spcPts val="0"/>
              </a:spcAft>
              <a:buNone/>
              <a:tabLst/>
            </a:pPr>
            <a:r>
              <a:rPr lang="en-IN" sz="1800" b="0" i="0" u="none" strike="noStrike" kern="1200" cap="none" dirty="0" smtClean="0">
                <a:ln>
                  <a:noFill/>
                </a:ln>
                <a:latin typeface="Liberation Sans" pitchFamily="18"/>
                <a:ea typeface="Noto Sans CJK SC" pitchFamily="2"/>
                <a:cs typeface="Lohit Devanagari" pitchFamily="2"/>
                <a:hlinkClick r:id="rId5"/>
              </a:rPr>
              <a:t>https://github.com/gitsubh7/TechGigHackathon</a:t>
            </a:r>
            <a:endParaRPr lang="en-IN" sz="1800" b="0" i="0" u="none" strike="noStrike" kern="1200" cap="none" dirty="0">
              <a:ln>
                <a:noFill/>
              </a:ln>
              <a:latin typeface="Liberation Sans" pitchFamily="18"/>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5840" y="1571759"/>
            <a:ext cx="8229240" cy="3142799"/>
          </a:xfrm>
        </p:spPr>
        <p:txBody>
          <a:bodyPr/>
          <a:lstStyle/>
          <a:p>
            <a:pPr lvl="0"/>
            <a:r>
              <a:rPr lang="en-US">
                <a:latin typeface="Arial Black" pitchFamily="34"/>
              </a:rPr>
              <a:t>THANK YOU!</a:t>
            </a:r>
          </a:p>
        </p:txBody>
      </p:sp>
      <p:pic>
        <p:nvPicPr>
          <p:cNvPr id="3" name="Picture 3" descr="Doceree_logo.png">
            <a:extLst>
              <a:ext uri="{FF2B5EF4-FFF2-40B4-BE49-F238E27FC236}">
                <a16:creationId xmlns:a16="http://schemas.microsoft.com/office/drawing/2014/main" xmlns="" id="{00000000-0000-0000-0000-000000000000}"/>
              </a:ext>
            </a:extLst>
          </p:cNvPr>
          <p:cNvPicPr>
            <a:picLocks noChangeAspect="1"/>
          </p:cNvPicPr>
          <p:nvPr/>
        </p:nvPicPr>
        <p:blipFill>
          <a:blip r:embed="rId3">
            <a:lum/>
            <a:alphaModFix/>
          </a:blip>
          <a:srcRect/>
          <a:stretch>
            <a:fillRect/>
          </a:stretch>
        </p:blipFill>
        <p:spPr>
          <a:xfrm>
            <a:off x="6715080" y="214200"/>
            <a:ext cx="2063520" cy="428400"/>
          </a:xfrm>
          <a:prstGeom prst="rect">
            <a:avLst/>
          </a:prstGeom>
          <a:noFill/>
          <a:ln>
            <a:noFill/>
          </a:ln>
        </p:spPr>
      </p:pic>
      <p:pic>
        <p:nvPicPr>
          <p:cNvPr id="4" name="Picture 4" descr="CG-2023-logo.png">
            <a:extLst>
              <a:ext uri="{FF2B5EF4-FFF2-40B4-BE49-F238E27FC236}">
                <a16:creationId xmlns:a16="http://schemas.microsoft.com/office/drawing/2014/main" xmlns="" id="{00000000-0000-0000-0000-000000000000}"/>
              </a:ext>
            </a:extLst>
          </p:cNvPr>
          <p:cNvPicPr>
            <a:picLocks noChangeAspect="1"/>
          </p:cNvPicPr>
          <p:nvPr/>
        </p:nvPicPr>
        <p:blipFill>
          <a:blip r:embed="rId4">
            <a:lum/>
            <a:alphaModFix/>
          </a:blip>
          <a:srcRect/>
          <a:stretch>
            <a:fillRect/>
          </a:stretch>
        </p:blipFill>
        <p:spPr>
          <a:xfrm>
            <a:off x="214200" y="285840"/>
            <a:ext cx="1866599" cy="6854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itle and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766</Words>
  <Application>Microsoft Office PowerPoint</Application>
  <PresentationFormat>On-screen Show (4:3)</PresentationFormat>
  <Paragraphs>51</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Title Slide</vt:lpstr>
      <vt:lpstr>Title and Content</vt:lpstr>
      <vt:lpstr>Machine Learning  Hackathon</vt:lpstr>
      <vt:lpstr>Brief Description of the Problem at hand:</vt:lpstr>
      <vt:lpstr>Solution proposed and description:</vt:lpstr>
      <vt:lpstr>Approach:</vt:lpstr>
      <vt:lpstr>Execution Demo (Video/ Screenshots) of the solution:</vt:lpstr>
      <vt:lpstr>Source code in ZIP file/Github URL: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user</cp:lastModifiedBy>
  <cp:revision>11</cp:revision>
  <dcterms:created xsi:type="dcterms:W3CDTF">2023-06-02T05:10:51Z</dcterms:created>
  <dcterms:modified xsi:type="dcterms:W3CDTF">2023-07-03T17:37:08Z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HP</vt:lpwstr>
  </property>
  <property fmtid="{D5CDD505-2E9C-101B-9397-08002B2CF9AE}" pid="4" name="PresentationFormat">
    <vt:lpwstr>On-screen Show (4:3)</vt:lpwstr>
  </property>
  <property fmtid="{D5CDD505-2E9C-101B-9397-08002B2CF9AE}" pid="5" name="Slides">
    <vt:r8>8</vt:r8>
  </property>
</Properties>
</file>