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3" r:id="rId1"/>
    <p:sldMasterId id="2147483765" r:id="rId2"/>
    <p:sldMasterId id="2147483769" r:id="rId3"/>
  </p:sldMasterIdLst>
  <p:notesMasterIdLst>
    <p:notesMasterId r:id="rId12"/>
  </p:notesMasterIdLst>
  <p:sldIdLst>
    <p:sldId id="264" r:id="rId4"/>
    <p:sldId id="283" r:id="rId5"/>
    <p:sldId id="296" r:id="rId6"/>
    <p:sldId id="297" r:id="rId7"/>
    <p:sldId id="298" r:id="rId8"/>
    <p:sldId id="295" r:id="rId9"/>
    <p:sldId id="288" r:id="rId10"/>
    <p:sldId id="28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D47C02-C4F4-4C2B-A272-4125404064EF}">
  <a:tblStyle styleId="{09D47C02-C4F4-4C2B-A272-4125404064EF}" styleName="Table_0">
    <a:wholeTbl>
      <a:tcTxStyle b="off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Shape 1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1" name="Shape 1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Shape 1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1" name="Shape 1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477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Shape 1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1" name="Shape 1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95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Shape 1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1" name="Shape 1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909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Shape 1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1" name="Shape 1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687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Shape 15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Shape 1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1" name="Shape 15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-main-page">
  <p:cSld name="light-main-page"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-10520" y="-15240"/>
            <a:ext cx="9165300" cy="102900"/>
          </a:xfrm>
          <a:prstGeom prst="rect">
            <a:avLst/>
          </a:prstGeom>
          <a:solidFill>
            <a:srgbClr val="0195E6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 descr="color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08476" y="3896589"/>
            <a:ext cx="1242600" cy="10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09388" y="388618"/>
            <a:ext cx="85416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78111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100"/>
              <a:buFont typeface="Arial"/>
              <a:buNone/>
              <a:defRPr sz="32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09387" y="1588768"/>
            <a:ext cx="84915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-blue">
  <p:cSld name="end-blue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3393433" y="2383155"/>
            <a:ext cx="23571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lnSpc>
                <a:spcPct val="18465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 :)</a:t>
            </a:r>
            <a:endParaRPr/>
          </a:p>
        </p:txBody>
      </p:sp>
      <p:pic>
        <p:nvPicPr>
          <p:cNvPr id="48" name="Shape 48" descr="mono-vert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69503" y="529960"/>
            <a:ext cx="2095500" cy="18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-main-page">
  <p:cSld name="blue-main-page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 descr="horizontal blanco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96025" y="4283482"/>
            <a:ext cx="2151900" cy="8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/>
          <p:nvPr/>
        </p:nvSpPr>
        <p:spPr>
          <a:xfrm>
            <a:off x="757425" y="579118"/>
            <a:ext cx="7629000" cy="15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Arial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 Title Goes Here – Can Be One Line or Two Lines</a:t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3986142" y="2032632"/>
            <a:ext cx="11718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CEEBFB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CEEBFB"/>
                </a:solidFill>
                <a:latin typeface="Arial"/>
                <a:ea typeface="Arial"/>
                <a:cs typeface="Arial"/>
                <a:sym typeface="Arial"/>
              </a:rPr>
              <a:t>SUBTITLE</a:t>
            </a:r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540819" y="1779431"/>
            <a:ext cx="8062500" cy="0"/>
          </a:xfrm>
          <a:prstGeom prst="straightConnector1">
            <a:avLst/>
          </a:prstGeom>
          <a:noFill/>
          <a:ln w="9525" cap="flat" cmpd="sng">
            <a:solidFill>
              <a:srgbClr val="CEEBFB"/>
            </a:solidFill>
            <a:prstDash val="solid"/>
            <a:bevel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y-light-main-page">
  <p:cSld name="moby-light-main-page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158507" y="-15240"/>
            <a:ext cx="9461100" cy="118200"/>
          </a:xfrm>
          <a:prstGeom prst="rect">
            <a:avLst/>
          </a:prstGeom>
          <a:solidFill>
            <a:srgbClr val="101E26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296688" y="388618"/>
            <a:ext cx="12046801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89828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rPr>
              <a:t>Presentation Title Goes Here – Can Be One Line or Two Lines</a:t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46129" y="1588768"/>
            <a:ext cx="1171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5A8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9FA5A8"/>
                </a:solidFill>
                <a:latin typeface="Arial"/>
                <a:ea typeface="Arial"/>
                <a:cs typeface="Arial"/>
                <a:sym typeface="Arial"/>
              </a:rPr>
              <a:t>SUBTITLE</a:t>
            </a:r>
            <a:endParaRPr/>
          </a:p>
        </p:txBody>
      </p:sp>
      <p:pic>
        <p:nvPicPr>
          <p:cNvPr id="58" name="Shape 58" descr="moby hor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8429" y="4423948"/>
            <a:ext cx="1454700" cy="5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346598" y="4699323"/>
            <a:ext cx="16002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y-light-content">
  <p:cSld name="moby-light-content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-158507" y="-15240"/>
            <a:ext cx="9461100" cy="118200"/>
          </a:xfrm>
          <a:prstGeom prst="rect">
            <a:avLst/>
          </a:prstGeom>
          <a:solidFill>
            <a:srgbClr val="101E26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Shape 62" descr="imagemoby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47033" y="244982"/>
            <a:ext cx="558900" cy="5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329554" y="382905"/>
            <a:ext cx="11532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450"/>
              <a:buFont typeface="Arial"/>
              <a:buNone/>
            </a:pPr>
            <a:r>
              <a:rPr lang="en-US" sz="1800" b="1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rPr>
              <a:t>Slide Title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40607" y="820102"/>
            <a:ext cx="10491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73464"/>
              </a:lnSpc>
              <a:spcBef>
                <a:spcPts val="0"/>
              </a:spcBef>
              <a:spcAft>
                <a:spcPts val="0"/>
              </a:spcAft>
              <a:buClr>
                <a:srgbClr val="9FA5A8"/>
              </a:buClr>
              <a:buSzPts val="400"/>
              <a:buFont typeface="Arial"/>
              <a:buNone/>
            </a:pPr>
            <a:r>
              <a:rPr lang="en-US" sz="1600" b="0" i="0" u="none" strike="noStrike" cap="none">
                <a:solidFill>
                  <a:srgbClr val="9FA5A8"/>
                </a:solidFill>
                <a:latin typeface="Arial"/>
                <a:ea typeface="Arial"/>
                <a:cs typeface="Arial"/>
                <a:sym typeface="Arial"/>
              </a:rPr>
              <a:t>SUBTITLE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608735" y="1249512"/>
            <a:ext cx="2146800" cy="39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rPr>
              <a:t>	•	List</a:t>
            </a:r>
            <a:br>
              <a:rPr lang="en-US"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101E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rPr>
              <a:t>	•	List</a:t>
            </a:r>
            <a:br>
              <a:rPr lang="en-US"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101E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rPr>
              <a:t>	•	List</a:t>
            </a:r>
            <a:br>
              <a:rPr lang="en-US"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101E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rPr>
              <a:t>	•	List</a:t>
            </a:r>
            <a:br>
              <a:rPr lang="en-US"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101E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6858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rPr>
              <a:t>	◦	List</a:t>
            </a:r>
            <a:br>
              <a:rPr lang="en-US"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101E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6858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rPr>
              <a:t>	◦	List</a:t>
            </a:r>
            <a:br>
              <a:rPr lang="en-US"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101E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8700" marR="0" lvl="0" indent="-1028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rPr>
              <a:t>	▪	List</a:t>
            </a:r>
            <a:br>
              <a:rPr lang="en-US"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101E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8700" marR="0" lvl="0" indent="-1028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rPr>
              <a:t>	▪	List	</a:t>
            </a:r>
            <a:br>
              <a:rPr lang="en-US"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101E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-1371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rPr>
              <a:t>	▪	List</a:t>
            </a:r>
            <a:br>
              <a:rPr lang="en-US"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101E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-1371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rPr>
              <a:t>	▪	List</a:t>
            </a:r>
            <a:br>
              <a:rPr lang="en-US"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101E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346598" y="4699323"/>
            <a:ext cx="16002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y-light-end">
  <p:cSld name="moby-light-end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3400336" y="1945004"/>
            <a:ext cx="2753400" cy="13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2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46191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650"/>
              <a:buFont typeface="Arial"/>
              <a:buNone/>
            </a:pPr>
            <a:r>
              <a:rPr lang="en-US" sz="2600" b="1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rPr>
              <a:t>THANK YOU :)</a:t>
            </a:r>
            <a:endParaRPr/>
          </a:p>
        </p:txBody>
      </p:sp>
      <p:pic>
        <p:nvPicPr>
          <p:cNvPr id="69" name="Shape 69" descr="imagemobyMesa de trabajo 1@4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75556" y="899249"/>
            <a:ext cx="1231200" cy="12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346598" y="4699323"/>
            <a:ext cx="16002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y-dark-main-page">
  <p:cSld name="moby-dark-main-page">
    <p:bg>
      <p:bgPr>
        <a:solidFill>
          <a:srgbClr val="101E2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 descr="white moby all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4599" y="4312802"/>
            <a:ext cx="1574700" cy="5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/>
          <p:nvPr/>
        </p:nvSpPr>
        <p:spPr>
          <a:xfrm>
            <a:off x="695139" y="597297"/>
            <a:ext cx="7753800" cy="153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Arial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 Title Goes Here – Can Be One Line or Two Lines</a:t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986142" y="2032632"/>
            <a:ext cx="11718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9FA5A8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9FA5A8"/>
                </a:solidFill>
                <a:latin typeface="Arial"/>
                <a:ea typeface="Arial"/>
                <a:cs typeface="Arial"/>
                <a:sym typeface="Arial"/>
              </a:rPr>
              <a:t>SUBTITLE</a:t>
            </a:r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1646424" y="1743075"/>
            <a:ext cx="5851200" cy="0"/>
          </a:xfrm>
          <a:prstGeom prst="straightConnector1">
            <a:avLst/>
          </a:prstGeom>
          <a:noFill/>
          <a:ln w="9525" cap="flat" cmpd="sng">
            <a:solidFill>
              <a:srgbClr val="9FA5A8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1346598" y="4699323"/>
            <a:ext cx="16002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y-dark-content">
  <p:cSld name="moby-dark-content">
    <p:bg>
      <p:bgPr>
        <a:solidFill>
          <a:srgbClr val="101E26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mobyyy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16851" y="223928"/>
            <a:ext cx="558900" cy="5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329554" y="382905"/>
            <a:ext cx="11532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Title</a:t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40607" y="820102"/>
            <a:ext cx="10491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73464"/>
              </a:lnSpc>
              <a:spcBef>
                <a:spcPts val="0"/>
              </a:spcBef>
              <a:spcAft>
                <a:spcPts val="0"/>
              </a:spcAft>
              <a:buClr>
                <a:srgbClr val="9FA5A8"/>
              </a:buClr>
              <a:buSzPts val="400"/>
              <a:buFont typeface="Arial"/>
              <a:buNone/>
            </a:pPr>
            <a:r>
              <a:rPr lang="en-US" sz="1600" b="0" i="0" u="none" strike="noStrike" cap="none">
                <a:solidFill>
                  <a:srgbClr val="9FA5A8"/>
                </a:solidFill>
                <a:latin typeface="Arial"/>
                <a:ea typeface="Arial"/>
                <a:cs typeface="Arial"/>
                <a:sym typeface="Arial"/>
              </a:rPr>
              <a:t>SUBTITLE</a:t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08735" y="1249512"/>
            <a:ext cx="2146800" cy="39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•	List</a:t>
            </a:r>
            <a:b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•	List</a:t>
            </a:r>
            <a:b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•	List</a:t>
            </a:r>
            <a:b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•	List</a:t>
            </a:r>
            <a:b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6858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◦	List</a:t>
            </a:r>
            <a:b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6858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◦	List</a:t>
            </a:r>
            <a:b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8700" marR="0" lvl="0" indent="-1028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▪	List</a:t>
            </a:r>
            <a:b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8700" marR="0" lvl="0" indent="-1028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▪	List	</a:t>
            </a:r>
            <a:b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-1371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▪	List</a:t>
            </a:r>
            <a:b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-1371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▪	List</a:t>
            </a:r>
            <a:b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1346598" y="4699323"/>
            <a:ext cx="16002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y-light-end copy">
  <p:cSld name="moby-light-end copy">
    <p:bg>
      <p:bgPr>
        <a:solidFill>
          <a:srgbClr val="101E2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3488683" y="2341243"/>
            <a:ext cx="23571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lnSpc>
                <a:spcPct val="18465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 :)</a:t>
            </a:r>
            <a:endParaRPr/>
          </a:p>
        </p:txBody>
      </p:sp>
      <p:pic>
        <p:nvPicPr>
          <p:cNvPr id="85" name="Shape 85" descr="mobyyyMesa de trabajo 1@4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34415" y="689587"/>
            <a:ext cx="1465500" cy="1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346598" y="4699323"/>
            <a:ext cx="16002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3000" y="841771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125"/>
              <a:buFont typeface="Arial"/>
              <a:buNone/>
              <a:defRPr sz="45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143000" y="2701527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316666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  <a:defRPr sz="18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3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  <a:defRPr sz="15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422222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47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47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47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47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47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47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tandard Slid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31" y="642"/>
            <a:ext cx="9139800" cy="51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78111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100"/>
              <a:buFont typeface="Arial"/>
              <a:buNone/>
              <a:defRPr sz="32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6" name="Shape 96"/>
          <p:cNvCxnSpPr/>
          <p:nvPr/>
        </p:nvCxnSpPr>
        <p:spPr>
          <a:xfrm>
            <a:off x="-49694" y="342900"/>
            <a:ext cx="342900" cy="0"/>
          </a:xfrm>
          <a:prstGeom prst="straightConnector1">
            <a:avLst/>
          </a:prstGeom>
          <a:noFill/>
          <a:ln w="127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0" y="685158"/>
            <a:ext cx="91419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422222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-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2745" y="4732662"/>
            <a:ext cx="842700" cy="2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-content">
  <p:cSld name="light-content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-10520" y="-15240"/>
            <a:ext cx="9165300" cy="102900"/>
          </a:xfrm>
          <a:prstGeom prst="rect">
            <a:avLst/>
          </a:prstGeom>
          <a:solidFill>
            <a:srgbClr val="0195E6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Shape 18" descr="moby_color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52291" y="4264572"/>
            <a:ext cx="931800" cy="8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27954" y="276193"/>
            <a:ext cx="84873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1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227952" y="892800"/>
            <a:ext cx="8487300" cy="3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4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F474F"/>
              </a:buClr>
              <a:buSzPts val="1100"/>
              <a:buFont typeface="Courier New"/>
              <a:buChar char="o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4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4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4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 descr="moby_color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45150" y="4542075"/>
            <a:ext cx="698700" cy="6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 - White">
  <p:cSld name="2_Title and Content - Whit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228600" y="845075"/>
            <a:ext cx="8686800" cy="3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02"/>
              <a:buFont typeface="Arial"/>
              <a:buChar char="−"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02"/>
              <a:buFont typeface="Noto Sans Symbols"/>
              <a:buChar char="➢"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2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28600" y="273843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0" y="4882014"/>
            <a:ext cx="1694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Docker 2017 - Confidential</a:t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089865" y="4791853"/>
            <a:ext cx="778200" cy="234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ight-main-page" type="title">
  <p:cSld name="TITLE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1" y="0"/>
            <a:ext cx="9144000" cy="137100"/>
          </a:xfrm>
          <a:prstGeom prst="rect">
            <a:avLst/>
          </a:prstGeom>
          <a:solidFill>
            <a:srgbClr val="0195E6"/>
          </a:solidFill>
          <a:ln>
            <a:noFill/>
          </a:ln>
        </p:spPr>
        <p:txBody>
          <a:bodyPr spcFirstLastPara="1" wrap="square" lIns="25700" tIns="25700" rIns="25700" bIns="2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95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253781" y="397781"/>
            <a:ext cx="85119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2"/>
          </p:nvPr>
        </p:nvSpPr>
        <p:spPr>
          <a:xfrm>
            <a:off x="253781" y="1552157"/>
            <a:ext cx="51018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100"/>
              <a:buFont typeface="Arial"/>
              <a:buChar char="−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9" name="Shape 199" descr="color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08479" y="3896590"/>
            <a:ext cx="1242383" cy="106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4419600" y="4435112"/>
            <a:ext cx="21336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ue-main-page" type="tx">
  <p:cSld name="TITLE_AND_BODY">
    <p:bg>
      <p:bgPr>
        <a:solidFill>
          <a:srgbClr val="0095E5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1" y="0"/>
            <a:ext cx="9144000" cy="137100"/>
          </a:xfrm>
          <a:prstGeom prst="rect">
            <a:avLst/>
          </a:prstGeom>
          <a:solidFill>
            <a:srgbClr val="0195E6"/>
          </a:solidFill>
          <a:ln>
            <a:noFill/>
          </a:ln>
        </p:spPr>
        <p:txBody>
          <a:bodyPr spcFirstLastPara="1" wrap="square" lIns="25700" tIns="25700" rIns="25700" bIns="2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95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151102" y="1205284"/>
            <a:ext cx="85119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2"/>
          </p:nvPr>
        </p:nvSpPr>
        <p:spPr>
          <a:xfrm>
            <a:off x="2021048" y="2624597"/>
            <a:ext cx="51018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100"/>
              <a:buFont typeface="Arial"/>
              <a:buChar char="−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5" name="Shape 205" descr="Shape 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96025" y="3955491"/>
            <a:ext cx="2151899" cy="889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Shape 206"/>
          <p:cNvCxnSpPr/>
          <p:nvPr/>
        </p:nvCxnSpPr>
        <p:spPr>
          <a:xfrm>
            <a:off x="600455" y="2433046"/>
            <a:ext cx="8062500" cy="0"/>
          </a:xfrm>
          <a:prstGeom prst="straightConnector1">
            <a:avLst/>
          </a:prstGeom>
          <a:noFill/>
          <a:ln w="9525" cap="flat" cmpd="sng">
            <a:solidFill>
              <a:srgbClr val="CEEBFB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4419600" y="4435112"/>
            <a:ext cx="21336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ight-end">
  <p:cSld name="light-end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Shape 213"/>
          <p:cNvGrpSpPr/>
          <p:nvPr/>
        </p:nvGrpSpPr>
        <p:grpSpPr>
          <a:xfrm>
            <a:off x="3313586" y="965796"/>
            <a:ext cx="2516850" cy="2415071"/>
            <a:chOff x="0" y="0"/>
            <a:chExt cx="3355800" cy="3220095"/>
          </a:xfrm>
        </p:grpSpPr>
        <p:pic>
          <p:nvPicPr>
            <p:cNvPr id="214" name="Shape 214" descr="Shape 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80936" y="0"/>
              <a:ext cx="2793900" cy="240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Shape 215"/>
            <p:cNvSpPr txBox="1"/>
            <p:nvPr/>
          </p:nvSpPr>
          <p:spPr>
            <a:xfrm>
              <a:off x="0" y="2635095"/>
              <a:ext cx="3355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50" tIns="34250" rIns="34250" bIns="342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600"/>
                <a:buFont typeface="Arial"/>
                <a:buNone/>
              </a:pPr>
              <a:r>
                <a:rPr lang="en-US" sz="2600" b="1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THANK YOU :)</a:t>
              </a:r>
              <a:endParaRPr sz="1100"/>
            </a:p>
          </p:txBody>
        </p:sp>
      </p:grp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678435" y="3553709"/>
            <a:ext cx="1787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4419600" y="4435112"/>
            <a:ext cx="21336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-content-subtitle">
  <p:cSld name="light-content-subtitl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227952" y="1256698"/>
            <a:ext cx="8487300" cy="3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100"/>
              <a:buFont typeface="Arial"/>
              <a:buChar char="−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227954" y="276193"/>
            <a:ext cx="84873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2"/>
          </p:nvPr>
        </p:nvSpPr>
        <p:spPr>
          <a:xfrm>
            <a:off x="227952" y="766446"/>
            <a:ext cx="84867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100"/>
              <a:buFont typeface="Arial"/>
              <a:buChar char="−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4419600" y="4435112"/>
            <a:ext cx="21336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ue-content">
  <p:cSld name="blue-content">
    <p:bg>
      <p:bgPr>
        <a:solidFill>
          <a:srgbClr val="0095E5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1" y="0"/>
            <a:ext cx="9144000" cy="137100"/>
          </a:xfrm>
          <a:prstGeom prst="rect">
            <a:avLst/>
          </a:prstGeom>
          <a:solidFill>
            <a:srgbClr val="0195E6"/>
          </a:solidFill>
          <a:ln>
            <a:noFill/>
          </a:ln>
        </p:spPr>
        <p:txBody>
          <a:bodyPr spcFirstLastPara="1" wrap="square" lIns="25700" tIns="25700" rIns="25700" bIns="2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95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Shape 225" descr="Shap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03173" y="4311301"/>
            <a:ext cx="888075" cy="76432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227954" y="276193"/>
            <a:ext cx="8487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227953" y="892800"/>
            <a:ext cx="8487300" cy="3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−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4419600" y="4435112"/>
            <a:ext cx="21336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ue-content-subtitle">
  <p:cSld name="blue-content-subtitle">
    <p:bg>
      <p:bgPr>
        <a:solidFill>
          <a:srgbClr val="0095E5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1" y="0"/>
            <a:ext cx="9144000" cy="137100"/>
          </a:xfrm>
          <a:prstGeom prst="rect">
            <a:avLst/>
          </a:prstGeom>
          <a:solidFill>
            <a:srgbClr val="0195E6"/>
          </a:solidFill>
          <a:ln>
            <a:noFill/>
          </a:ln>
        </p:spPr>
        <p:txBody>
          <a:bodyPr spcFirstLastPara="1" wrap="square" lIns="25700" tIns="25700" rIns="25700" bIns="2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95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227952" y="1238591"/>
            <a:ext cx="8487300" cy="3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−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2" name="Shape 232" descr="Shape 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03173" y="4311301"/>
            <a:ext cx="888075" cy="76432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227954" y="276193"/>
            <a:ext cx="8487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2"/>
          </p:nvPr>
        </p:nvSpPr>
        <p:spPr>
          <a:xfrm>
            <a:off x="227952" y="757390"/>
            <a:ext cx="84867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100"/>
              <a:buFont typeface="Arial"/>
              <a:buChar char="−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4419600" y="4435112"/>
            <a:ext cx="21336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ue-end">
  <p:cSld name="blue-end">
    <p:bg>
      <p:bgPr>
        <a:solidFill>
          <a:srgbClr val="0095E5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1" y="0"/>
            <a:ext cx="9144000" cy="137100"/>
          </a:xfrm>
          <a:prstGeom prst="rect">
            <a:avLst/>
          </a:prstGeom>
          <a:solidFill>
            <a:srgbClr val="0195E6"/>
          </a:solidFill>
          <a:ln>
            <a:noFill/>
          </a:ln>
        </p:spPr>
        <p:txBody>
          <a:bodyPr spcFirstLastPara="1" wrap="square" lIns="25700" tIns="25700" rIns="25700" bIns="2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95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3313586" y="2942118"/>
            <a:ext cx="2516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 :)</a:t>
            </a:r>
            <a:endParaRPr sz="1100"/>
          </a:p>
        </p:txBody>
      </p:sp>
      <p:pic>
        <p:nvPicPr>
          <p:cNvPr id="239" name="Shape 239" descr="Shape 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69503" y="965795"/>
            <a:ext cx="2095425" cy="180337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669503" y="3553709"/>
            <a:ext cx="1787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4419600" y="4435112"/>
            <a:ext cx="21336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oby-light-content">
  <p:cSld name="moby-light-conten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227953" y="892800"/>
            <a:ext cx="8487300" cy="3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01E2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01E26"/>
              </a:buClr>
              <a:buSzPts val="1100"/>
              <a:buFont typeface="Arial"/>
              <a:buChar char="−"/>
              <a:defRPr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01E26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01E26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01E26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227954" y="276193"/>
            <a:ext cx="84873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45" name="Shape 245" descr="imagemoby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47031" y="244984"/>
            <a:ext cx="558802" cy="55880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1" y="0"/>
            <a:ext cx="9144000" cy="137100"/>
          </a:xfrm>
          <a:prstGeom prst="rect">
            <a:avLst/>
          </a:prstGeom>
          <a:solidFill>
            <a:srgbClr val="101E26"/>
          </a:solidFill>
          <a:ln>
            <a:noFill/>
          </a:ln>
        </p:spPr>
        <p:txBody>
          <a:bodyPr spcFirstLastPara="1" wrap="square" lIns="25700" tIns="25700" rIns="25700" bIns="2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95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4419600" y="4435112"/>
            <a:ext cx="21336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-content">
  <p:cSld name="blue-conten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mono-vert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03173" y="4311302"/>
            <a:ext cx="888000" cy="7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227954" y="276193"/>
            <a:ext cx="8487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227952" y="907200"/>
            <a:ext cx="8487300" cy="3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4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 New"/>
              <a:buChar char="o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4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4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4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oby-light-content-subtitle">
  <p:cSld name="moby-light-content-subtitle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227953" y="1256698"/>
            <a:ext cx="8487300" cy="3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01E2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01E26"/>
              </a:buClr>
              <a:buSzPts val="1100"/>
              <a:buFont typeface="Arial"/>
              <a:buChar char="−"/>
              <a:defRPr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01E26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01E26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01E26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227954" y="276193"/>
            <a:ext cx="84873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2"/>
          </p:nvPr>
        </p:nvSpPr>
        <p:spPr>
          <a:xfrm>
            <a:off x="227952" y="766446"/>
            <a:ext cx="84867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100"/>
              <a:buFont typeface="Arial"/>
              <a:buChar char="−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52" name="Shape 252" descr="imagemoby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47031" y="244984"/>
            <a:ext cx="558802" cy="55880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1" y="0"/>
            <a:ext cx="9144000" cy="137100"/>
          </a:xfrm>
          <a:prstGeom prst="rect">
            <a:avLst/>
          </a:prstGeom>
          <a:solidFill>
            <a:srgbClr val="101E26"/>
          </a:solidFill>
          <a:ln>
            <a:noFill/>
          </a:ln>
        </p:spPr>
        <p:txBody>
          <a:bodyPr spcFirstLastPara="1" wrap="square" lIns="25700" tIns="25700" rIns="25700" bIns="2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95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4419600" y="4435112"/>
            <a:ext cx="21336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oby-dark-content">
  <p:cSld name="moby-dark-content">
    <p:bg>
      <p:bgPr>
        <a:solidFill>
          <a:srgbClr val="101E26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227953" y="892800"/>
            <a:ext cx="8487300" cy="3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−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227954" y="276193"/>
            <a:ext cx="84873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-1" y="-1"/>
            <a:ext cx="9141600" cy="118500"/>
          </a:xfrm>
          <a:prstGeom prst="rect">
            <a:avLst/>
          </a:prstGeom>
          <a:solidFill>
            <a:srgbClr val="101E26"/>
          </a:solidFill>
          <a:ln>
            <a:noFill/>
          </a:ln>
        </p:spPr>
        <p:txBody>
          <a:bodyPr spcFirstLastPara="1" wrap="square" lIns="25700" tIns="25700" rIns="25700" bIns="25700" anchor="ctr" anchorCtr="0">
            <a:noAutofit/>
          </a:bodyPr>
          <a:lstStyle/>
          <a:p>
            <a:pPr marL="0" marR="0" lvl="0" indent="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101E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Shape 259" descr="mobyyy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16853" y="223930"/>
            <a:ext cx="558802" cy="55880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4419600" y="4435112"/>
            <a:ext cx="21336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>
  <p:cSld name="1_title only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1" y="0"/>
            <a:ext cx="9144000" cy="137100"/>
          </a:xfrm>
          <a:prstGeom prst="rect">
            <a:avLst/>
          </a:prstGeom>
          <a:solidFill>
            <a:srgbClr val="0195E6"/>
          </a:solidFill>
          <a:ln>
            <a:noFill/>
          </a:ln>
        </p:spPr>
        <p:txBody>
          <a:bodyPr spcFirstLastPara="1" wrap="square" lIns="25700" tIns="25700" rIns="25700" bIns="2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95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42874" y="45449"/>
            <a:ext cx="8643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242888" y="4582800"/>
            <a:ext cx="1881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0" tIns="25700" rIns="25700" bIns="25700" anchor="ctr" anchorCtr="0">
            <a:noAutofit/>
          </a:bodyPr>
          <a:lstStyle>
            <a:lvl1pPr marL="0" marR="0" lvl="0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95E5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1" y="0"/>
            <a:ext cx="9144000" cy="137100"/>
          </a:xfrm>
          <a:prstGeom prst="rect">
            <a:avLst/>
          </a:prstGeom>
          <a:solidFill>
            <a:srgbClr val="0195E6"/>
          </a:solidFill>
          <a:ln>
            <a:noFill/>
          </a:ln>
        </p:spPr>
        <p:txBody>
          <a:bodyPr spcFirstLastPara="1" wrap="square" lIns="25700" tIns="25700" rIns="25700" bIns="2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95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242874" y="55577"/>
            <a:ext cx="86439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242888" y="971550"/>
            <a:ext cx="8643900" cy="3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242888" y="4582800"/>
            <a:ext cx="1881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0" tIns="25700" rIns="25700" bIns="25700" anchor="ctr" anchorCtr="0">
            <a:noAutofit/>
          </a:bodyPr>
          <a:lstStyle>
            <a:lvl1pPr marL="0" marR="0" lvl="0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95E5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ooter only">
  <p:cSld name="footer 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1" y="0"/>
            <a:ext cx="9144000" cy="137100"/>
          </a:xfrm>
          <a:prstGeom prst="rect">
            <a:avLst/>
          </a:prstGeom>
          <a:solidFill>
            <a:srgbClr val="0195E6"/>
          </a:solidFill>
          <a:ln>
            <a:noFill/>
          </a:ln>
        </p:spPr>
        <p:txBody>
          <a:bodyPr spcFirstLastPara="1" wrap="square" lIns="25700" tIns="25700" rIns="25700" bIns="2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95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242888" y="4582800"/>
            <a:ext cx="1881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0" tIns="25700" rIns="25700" bIns="25700" anchor="ctr" anchorCtr="0">
            <a:noAutofit/>
          </a:bodyPr>
          <a:lstStyle>
            <a:lvl1pPr marL="0" marR="0" lvl="0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95E5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-main-page">
  <p:cSld name="light-main-page">
    <p:bg>
      <p:bgPr>
        <a:solidFill>
          <a:srgbClr val="FFFFFF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253781" y="397781"/>
            <a:ext cx="85119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3" name="Shape 523"/>
          <p:cNvSpPr txBox="1">
            <a:spLocks noGrp="1"/>
          </p:cNvSpPr>
          <p:nvPr>
            <p:ph type="body" idx="2"/>
          </p:nvPr>
        </p:nvSpPr>
        <p:spPr>
          <a:xfrm>
            <a:off x="253781" y="1552157"/>
            <a:ext cx="51018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24" name="Shape 524" descr="color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08479" y="3896590"/>
            <a:ext cx="1239856" cy="106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-content">
  <p:cSld name="light-content">
    <p:bg>
      <p:bgPr>
        <a:solidFill>
          <a:srgbClr val="FFFFFF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-10520" y="-15241"/>
            <a:ext cx="9165300" cy="102900"/>
          </a:xfrm>
          <a:prstGeom prst="rect">
            <a:avLst/>
          </a:prstGeom>
          <a:solidFill>
            <a:srgbClr val="0195E6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7" name="Shape 527" descr="moby_color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52292" y="4264572"/>
            <a:ext cx="929830" cy="800884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 txBox="1">
            <a:spLocks noGrp="1"/>
          </p:cNvSpPr>
          <p:nvPr>
            <p:ph type="title"/>
          </p:nvPr>
        </p:nvSpPr>
        <p:spPr>
          <a:xfrm>
            <a:off x="227954" y="276194"/>
            <a:ext cx="84873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227953" y="892800"/>
            <a:ext cx="8487300" cy="3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100"/>
              <a:buFont typeface="Arial"/>
              <a:buChar char="−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-content-subtitle">
  <p:cSld name="light-content-subtitle">
    <p:bg>
      <p:bgPr>
        <a:solidFill>
          <a:srgbClr val="FFFFFF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227953" y="1256699"/>
            <a:ext cx="8487300" cy="3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100"/>
              <a:buFont typeface="Arial"/>
              <a:buChar char="−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2" name="Shape 532" descr="moby_color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52292" y="4264572"/>
            <a:ext cx="929830" cy="800884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Shape 533"/>
          <p:cNvSpPr txBox="1">
            <a:spLocks noGrp="1"/>
          </p:cNvSpPr>
          <p:nvPr>
            <p:ph type="title"/>
          </p:nvPr>
        </p:nvSpPr>
        <p:spPr>
          <a:xfrm>
            <a:off x="227954" y="276194"/>
            <a:ext cx="84873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4" name="Shape 534"/>
          <p:cNvSpPr txBox="1">
            <a:spLocks noGrp="1"/>
          </p:cNvSpPr>
          <p:nvPr>
            <p:ph type="body" idx="2"/>
          </p:nvPr>
        </p:nvSpPr>
        <p:spPr>
          <a:xfrm>
            <a:off x="227953" y="766446"/>
            <a:ext cx="84867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ight-end">
  <p:cSld name="light-end">
    <p:bg>
      <p:bgPr>
        <a:solidFill>
          <a:srgbClr val="FFFFFF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Shape 536"/>
          <p:cNvGrpSpPr/>
          <p:nvPr/>
        </p:nvGrpSpPr>
        <p:grpSpPr>
          <a:xfrm>
            <a:off x="3313586" y="965796"/>
            <a:ext cx="2516850" cy="2538094"/>
            <a:chOff x="4418114" y="1287728"/>
            <a:chExt cx="3355800" cy="3384126"/>
          </a:xfrm>
        </p:grpSpPr>
        <p:pic>
          <p:nvPicPr>
            <p:cNvPr id="537" name="Shape 537" descr="moby_colorMesa de trabajo 1@2x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699051" y="1287728"/>
              <a:ext cx="2788218" cy="24014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8" name="Shape 538"/>
            <p:cNvSpPr/>
            <p:nvPr/>
          </p:nvSpPr>
          <p:spPr>
            <a:xfrm>
              <a:off x="4418114" y="3758654"/>
              <a:ext cx="3355800" cy="9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700"/>
                <a:buFont typeface="Arial"/>
                <a:buNone/>
              </a:pPr>
              <a:r>
                <a:rPr lang="en-US" sz="2600" b="1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THANK YOU :)</a:t>
              </a:r>
              <a:endParaRPr sz="1100"/>
            </a:p>
          </p:txBody>
        </p:sp>
      </p:grp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3678436" y="3553709"/>
            <a:ext cx="1787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9400" algn="l" rtl="0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Arial"/>
              <a:buChar char="»"/>
              <a:defRPr sz="8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-main-page">
  <p:cSld name="blue-main-page">
    <p:bg>
      <p:bgPr>
        <a:solidFill>
          <a:schemeClr val="lt1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51102" y="1205284"/>
            <a:ext cx="85119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2" name="Shape 542"/>
          <p:cNvSpPr txBox="1">
            <a:spLocks noGrp="1"/>
          </p:cNvSpPr>
          <p:nvPr>
            <p:ph type="body" idx="2"/>
          </p:nvPr>
        </p:nvSpPr>
        <p:spPr>
          <a:xfrm>
            <a:off x="2021048" y="2624598"/>
            <a:ext cx="51018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1D2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43" name="Shape 543" descr="horizontal blanco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96025" y="3955491"/>
            <a:ext cx="2140244" cy="888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4" name="Shape 544"/>
          <p:cNvCxnSpPr/>
          <p:nvPr/>
        </p:nvCxnSpPr>
        <p:spPr>
          <a:xfrm>
            <a:off x="600455" y="2433046"/>
            <a:ext cx="8062500" cy="0"/>
          </a:xfrm>
          <a:prstGeom prst="straightConnector1">
            <a:avLst/>
          </a:prstGeom>
          <a:noFill/>
          <a:ln w="9525" cap="flat" cmpd="sng">
            <a:solidFill>
              <a:srgbClr val="CEEBFB"/>
            </a:solidFill>
            <a:prstDash val="solid"/>
            <a:bevel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-content-subtitle">
  <p:cSld name="light-content-subtitle">
    <p:bg>
      <p:bgPr>
        <a:solidFill>
          <a:srgbClr val="FFFFFF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10520" y="-15240"/>
            <a:ext cx="9165300" cy="102900"/>
          </a:xfrm>
          <a:prstGeom prst="rect">
            <a:avLst/>
          </a:prstGeom>
          <a:solidFill>
            <a:srgbClr val="0195E6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Shape 27" descr="moby_color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52291" y="4264572"/>
            <a:ext cx="931800" cy="8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27954" y="276193"/>
            <a:ext cx="84873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1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27952" y="1256699"/>
            <a:ext cx="8487300" cy="3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4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F474F"/>
              </a:buClr>
              <a:buSzPts val="1100"/>
              <a:buFont typeface="Courier New"/>
              <a:buChar char="o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4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4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4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227952" y="766446"/>
            <a:ext cx="84867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  <a:defRPr sz="16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-content">
  <p:cSld name="blue-content">
    <p:bg>
      <p:bgPr>
        <a:solidFill>
          <a:schemeClr val="lt1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Shape 546" descr="mono-vert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03173" y="4311302"/>
            <a:ext cx="886268" cy="763357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227954" y="276194"/>
            <a:ext cx="8487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227953" y="892800"/>
            <a:ext cx="8487300" cy="3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−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-content-subtitle">
  <p:cSld name="blue-content-subtitle">
    <p:bg>
      <p:bgPr>
        <a:solidFill>
          <a:schemeClr val="lt1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227953" y="1238592"/>
            <a:ext cx="8487300" cy="3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−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51" name="Shape 551" descr="mono-vert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03173" y="4311302"/>
            <a:ext cx="886268" cy="763357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>
            <a:spLocks noGrp="1"/>
          </p:cNvSpPr>
          <p:nvPr>
            <p:ph type="title"/>
          </p:nvPr>
        </p:nvSpPr>
        <p:spPr>
          <a:xfrm>
            <a:off x="227954" y="276194"/>
            <a:ext cx="8487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3" name="Shape 553"/>
          <p:cNvSpPr txBox="1">
            <a:spLocks noGrp="1"/>
          </p:cNvSpPr>
          <p:nvPr>
            <p:ph type="body" idx="2"/>
          </p:nvPr>
        </p:nvSpPr>
        <p:spPr>
          <a:xfrm>
            <a:off x="227953" y="757391"/>
            <a:ext cx="84867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-end">
  <p:cSld name="blue-end">
    <p:bg>
      <p:bgPr>
        <a:solidFill>
          <a:schemeClr val="lt1"/>
        </a:soli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/>
        </p:nvSpPr>
        <p:spPr>
          <a:xfrm>
            <a:off x="3313586" y="2818990"/>
            <a:ext cx="25167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 :)</a:t>
            </a:r>
            <a:endParaRPr sz="1100"/>
          </a:p>
        </p:txBody>
      </p:sp>
      <p:pic>
        <p:nvPicPr>
          <p:cNvPr id="556" name="Shape 556" descr="mono-vert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69503" y="965796"/>
            <a:ext cx="2091163" cy="1801091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3669503" y="3553709"/>
            <a:ext cx="1787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9400" algn="l" rtl="0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Arial"/>
              <a:buChar char="»"/>
              <a:defRPr sz="8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oby-light-main page">
  <p:cSld name="moby-light-main page">
    <p:bg>
      <p:bgPr>
        <a:solidFill>
          <a:srgbClr val="FFFFFF"/>
        </a:solidFill>
        <a:effectLst/>
      </p:bgPr>
    </p:bg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1" y="1"/>
            <a:ext cx="9144000" cy="137100"/>
          </a:xfrm>
          <a:prstGeom prst="rect">
            <a:avLst/>
          </a:prstGeom>
          <a:solidFill>
            <a:srgbClr val="101E2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Shape 560" descr="moby hor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35260" y="4423950"/>
            <a:ext cx="1451905" cy="51588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253781" y="397781"/>
            <a:ext cx="85119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Shape 562"/>
          <p:cNvSpPr txBox="1">
            <a:spLocks noGrp="1"/>
          </p:cNvSpPr>
          <p:nvPr>
            <p:ph type="body" idx="2"/>
          </p:nvPr>
        </p:nvSpPr>
        <p:spPr>
          <a:xfrm>
            <a:off x="253781" y="1552157"/>
            <a:ext cx="51018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oby-light-content">
  <p:cSld name="moby-light-content">
    <p:bg>
      <p:bgPr>
        <a:solidFill>
          <a:srgbClr val="FFFFFF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227953" y="892800"/>
            <a:ext cx="8487300" cy="3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01E26"/>
              </a:buClr>
              <a:buSzPts val="1100"/>
              <a:buFont typeface="Arial"/>
              <a:buChar char="−"/>
              <a:defRPr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01E26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227954" y="276194"/>
            <a:ext cx="84873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66" name="Shape 566" descr="imagemoby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47032" y="244984"/>
            <a:ext cx="558675" cy="55854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Shape 567"/>
          <p:cNvSpPr/>
          <p:nvPr/>
        </p:nvSpPr>
        <p:spPr>
          <a:xfrm>
            <a:off x="1" y="1"/>
            <a:ext cx="9144000" cy="137100"/>
          </a:xfrm>
          <a:prstGeom prst="rect">
            <a:avLst/>
          </a:prstGeom>
          <a:solidFill>
            <a:srgbClr val="101E2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oby-light-content-subtitle">
  <p:cSld name="moby-light-content-subtitle">
    <p:bg>
      <p:bgPr>
        <a:solidFill>
          <a:srgbClr val="FFFFFF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227953" y="1256699"/>
            <a:ext cx="8487300" cy="3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01E26"/>
              </a:buClr>
              <a:buSzPts val="1100"/>
              <a:buFont typeface="Arial"/>
              <a:buChar char="−"/>
              <a:defRPr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01E26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Shape 570"/>
          <p:cNvSpPr txBox="1">
            <a:spLocks noGrp="1"/>
          </p:cNvSpPr>
          <p:nvPr>
            <p:ph type="title"/>
          </p:nvPr>
        </p:nvSpPr>
        <p:spPr>
          <a:xfrm>
            <a:off x="227954" y="276194"/>
            <a:ext cx="84873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1" name="Shape 571"/>
          <p:cNvSpPr txBox="1">
            <a:spLocks noGrp="1"/>
          </p:cNvSpPr>
          <p:nvPr>
            <p:ph type="body" idx="2"/>
          </p:nvPr>
        </p:nvSpPr>
        <p:spPr>
          <a:xfrm>
            <a:off x="227953" y="766446"/>
            <a:ext cx="84867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72" name="Shape 572" descr="imagemoby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47032" y="244984"/>
            <a:ext cx="558675" cy="55854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/>
          <p:nvPr/>
        </p:nvSpPr>
        <p:spPr>
          <a:xfrm>
            <a:off x="1" y="1"/>
            <a:ext cx="9144000" cy="137100"/>
          </a:xfrm>
          <a:prstGeom prst="rect">
            <a:avLst/>
          </a:prstGeom>
          <a:solidFill>
            <a:srgbClr val="101E2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oby-light-end">
  <p:cSld name="moby-light-end">
    <p:bg>
      <p:bgPr>
        <a:solidFill>
          <a:srgbClr val="FFFFFF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Shape 575" descr="imagemobyMesa de trabajo 1@4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93060" y="1126225"/>
            <a:ext cx="1464277" cy="148073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Shape 576"/>
          <p:cNvSpPr/>
          <p:nvPr/>
        </p:nvSpPr>
        <p:spPr>
          <a:xfrm>
            <a:off x="3313586" y="2818990"/>
            <a:ext cx="25167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F27"/>
              </a:buClr>
              <a:buSzPts val="700"/>
              <a:buFont typeface="Arial"/>
              <a:buNone/>
            </a:pPr>
            <a:r>
              <a:rPr lang="en-US" sz="2600" b="1" i="0" u="none" strike="noStrike" cap="none">
                <a:solidFill>
                  <a:srgbClr val="111F27"/>
                </a:solidFill>
                <a:latin typeface="Arial"/>
                <a:ea typeface="Arial"/>
                <a:cs typeface="Arial"/>
                <a:sym typeface="Arial"/>
              </a:rPr>
              <a:t>THANK YOU :)</a:t>
            </a:r>
            <a:endParaRPr sz="1100"/>
          </a:p>
        </p:txBody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3678436" y="3553709"/>
            <a:ext cx="1787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9400" algn="l" rtl="0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Arial"/>
              <a:buChar char="»"/>
              <a:defRPr sz="8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oby-dark-main-page">
  <p:cSld name="moby-dark-main-page">
    <p:bg>
      <p:bgPr>
        <a:solidFill>
          <a:srgbClr val="101E26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Shape 579" descr="white moby all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4600" y="4312802"/>
            <a:ext cx="1571967" cy="55854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151102" y="1205284"/>
            <a:ext cx="85119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Shape 581"/>
          <p:cNvSpPr txBox="1">
            <a:spLocks noGrp="1"/>
          </p:cNvSpPr>
          <p:nvPr>
            <p:ph type="body" idx="2"/>
          </p:nvPr>
        </p:nvSpPr>
        <p:spPr>
          <a:xfrm>
            <a:off x="2021048" y="2624598"/>
            <a:ext cx="51018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82" name="Shape 582"/>
          <p:cNvCxnSpPr/>
          <p:nvPr/>
        </p:nvCxnSpPr>
        <p:spPr>
          <a:xfrm>
            <a:off x="600455" y="2433046"/>
            <a:ext cx="8062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oby-dark-content">
  <p:cSld name="moby-dark-content">
    <p:bg>
      <p:bgPr>
        <a:solidFill>
          <a:srgbClr val="101E26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227953" y="892800"/>
            <a:ext cx="8487300" cy="3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−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Shape 585"/>
          <p:cNvSpPr txBox="1">
            <a:spLocks noGrp="1"/>
          </p:cNvSpPr>
          <p:nvPr>
            <p:ph type="title"/>
          </p:nvPr>
        </p:nvSpPr>
        <p:spPr>
          <a:xfrm>
            <a:off x="227954" y="276194"/>
            <a:ext cx="84873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0" y="0"/>
            <a:ext cx="9141600" cy="118500"/>
          </a:xfrm>
          <a:prstGeom prst="rect">
            <a:avLst/>
          </a:prstGeom>
          <a:solidFill>
            <a:srgbClr val="101E26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78171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95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7" name="Shape 587" descr="mobyyy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16853" y="223930"/>
            <a:ext cx="558675" cy="558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oby-dark-content-subtitle">
  <p:cSld name="moby-dark-content-subtitle">
    <p:bg>
      <p:bgPr>
        <a:solidFill>
          <a:srgbClr val="101E26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227953" y="1238592"/>
            <a:ext cx="8487300" cy="3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−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90" name="Shape 590" descr="mobyyy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16853" y="223930"/>
            <a:ext cx="558675" cy="55854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 txBox="1">
            <a:spLocks noGrp="1"/>
          </p:cNvSpPr>
          <p:nvPr>
            <p:ph type="title"/>
          </p:nvPr>
        </p:nvSpPr>
        <p:spPr>
          <a:xfrm>
            <a:off x="227954" y="276194"/>
            <a:ext cx="8487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body" idx="2"/>
          </p:nvPr>
        </p:nvSpPr>
        <p:spPr>
          <a:xfrm>
            <a:off x="227953" y="757391"/>
            <a:ext cx="84867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&amp; Content - No Subtitle">
  <p:cSld name="1_Title &amp; Content - No Sub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81708" y="146356"/>
            <a:ext cx="68529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36842"/>
              </a:lnSpc>
              <a:spcBef>
                <a:spcPts val="1000"/>
              </a:spcBef>
              <a:spcAft>
                <a:spcPts val="0"/>
              </a:spcAft>
              <a:buClr>
                <a:srgbClr val="189AD1"/>
              </a:buClr>
              <a:buSzPts val="3800"/>
              <a:buFont typeface="Arial"/>
              <a:buNone/>
              <a:defRPr sz="3800" b="1" i="0" u="none" strike="noStrike" cap="none">
                <a:solidFill>
                  <a:srgbClr val="189AD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oby-light-end copy">
  <p:cSld name="moby-light-end copy">
    <p:bg>
      <p:bgPr>
        <a:solidFill>
          <a:srgbClr val="101E26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Shape 594" descr="mobyyyMesa de trabajo 1@4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93060" y="1126225"/>
            <a:ext cx="1464276" cy="148073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Shape 595"/>
          <p:cNvSpPr/>
          <p:nvPr/>
        </p:nvSpPr>
        <p:spPr>
          <a:xfrm>
            <a:off x="3313586" y="2818990"/>
            <a:ext cx="25167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 :)</a:t>
            </a:r>
            <a:endParaRPr sz="1100"/>
          </a:p>
        </p:txBody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3678436" y="3553709"/>
            <a:ext cx="1787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9400" algn="l" rtl="0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Arial"/>
              <a:buChar char="»"/>
              <a:defRPr sz="8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242875" y="45449"/>
            <a:ext cx="8643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242888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only">
  <p:cSld name="footer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42888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-content-subtitle">
  <p:cSld name="blue-content-subtitle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 descr="mono-vert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03173" y="4311302"/>
            <a:ext cx="888000" cy="7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27954" y="276193"/>
            <a:ext cx="8487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27952" y="1238592"/>
            <a:ext cx="8487300" cy="3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4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 New"/>
              <a:buChar char="o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4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4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4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27952" y="757390"/>
            <a:ext cx="84867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  <a:defRPr sz="1600" b="0" i="0" u="none" strike="noStrike" cap="none">
                <a:solidFill>
                  <a:srgbClr val="CEEBF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-end" type="tx">
  <p:cSld name="TITLE_AND_BODY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393433" y="2444115"/>
            <a:ext cx="23571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lnSpc>
                <a:spcPct val="184650"/>
              </a:lnSpc>
              <a:spcBef>
                <a:spcPts val="0"/>
              </a:spcBef>
              <a:spcAft>
                <a:spcPts val="0"/>
              </a:spcAft>
              <a:buClr>
                <a:srgbClr val="066DA5"/>
              </a:buClr>
              <a:buSzPts val="650"/>
              <a:buFont typeface="Arial"/>
              <a:buNone/>
            </a:pPr>
            <a:r>
              <a:rPr lang="en-US" sz="2600" b="1" i="0" u="none" strike="noStrike" cap="none">
                <a:solidFill>
                  <a:srgbClr val="066DA5"/>
                </a:solidFill>
                <a:latin typeface="Arial"/>
                <a:ea typeface="Arial"/>
                <a:cs typeface="Arial"/>
                <a:sym typeface="Arial"/>
              </a:rPr>
              <a:t>THANK YOU :)</a:t>
            </a:r>
            <a:endParaRPr/>
          </a:p>
        </p:txBody>
      </p:sp>
      <p:pic>
        <p:nvPicPr>
          <p:cNvPr id="45" name="Shape 45" descr="moby_colorMesa de trabajo 1@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24250" y="608322"/>
            <a:ext cx="2095500" cy="18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0520" y="-15240"/>
            <a:ext cx="9165300" cy="102900"/>
          </a:xfrm>
          <a:prstGeom prst="rect">
            <a:avLst/>
          </a:prstGeom>
          <a:solidFill>
            <a:srgbClr val="0195E6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1" y="0"/>
            <a:ext cx="9144000" cy="137100"/>
          </a:xfrm>
          <a:prstGeom prst="rect">
            <a:avLst/>
          </a:prstGeom>
          <a:solidFill>
            <a:srgbClr val="0195E6"/>
          </a:solidFill>
          <a:ln>
            <a:noFill/>
          </a:ln>
        </p:spPr>
        <p:txBody>
          <a:bodyPr spcFirstLastPara="1" wrap="square" lIns="25700" tIns="25700" rIns="25700" bIns="2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95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Shape 191" descr="Shape 1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52291" y="4264571"/>
            <a:ext cx="931725" cy="80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227954" y="276193"/>
            <a:ext cx="84873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227952" y="892800"/>
            <a:ext cx="8487300" cy="3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100"/>
              <a:buFont typeface="Arial"/>
              <a:buChar char="−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400"/>
              <a:buFont typeface="Arial"/>
              <a:buChar char="▪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474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4419600" y="4435112"/>
            <a:ext cx="21336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625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1" y="1"/>
            <a:ext cx="9144000" cy="137100"/>
          </a:xfrm>
          <a:prstGeom prst="rect">
            <a:avLst/>
          </a:prstGeom>
          <a:solidFill>
            <a:srgbClr val="0195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suren/dsm-docker-meetu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2018.dockercon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16.png"/><Relationship Id="rId4" Type="http://schemas.openxmlformats.org/officeDocument/2006/relationships/hyperlink" Target="https://blog.docker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uccess.docker.com/certific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>
            <a:spLocks noGrp="1"/>
          </p:cNvSpPr>
          <p:nvPr>
            <p:ph type="body" idx="1"/>
          </p:nvPr>
        </p:nvSpPr>
        <p:spPr>
          <a:xfrm>
            <a:off x="151101" y="1205284"/>
            <a:ext cx="85119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dirty="0"/>
              <a:t>Des Moines Docker Users Group</a:t>
            </a:r>
            <a:endParaRPr sz="1100" dirty="0"/>
          </a:p>
        </p:txBody>
      </p:sp>
      <p:sp>
        <p:nvSpPr>
          <p:cNvPr id="712" name="Shape 712"/>
          <p:cNvSpPr txBox="1">
            <a:spLocks noGrp="1"/>
          </p:cNvSpPr>
          <p:nvPr>
            <p:ph type="body" idx="2"/>
          </p:nvPr>
        </p:nvSpPr>
        <p:spPr>
          <a:xfrm>
            <a:off x="2021048" y="2624597"/>
            <a:ext cx="51018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D3EF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May 23, 2018</a:t>
            </a:r>
            <a:endParaRPr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D5ADB8-A3B4-4A0B-994D-D4FC6E461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7" y="2362842"/>
            <a:ext cx="2635563" cy="14532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6636D0-6F55-43F1-B384-67C211FB4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348" y="2902398"/>
            <a:ext cx="3451375" cy="694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FEBEF-4AAE-4481-AAA6-548FEA315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976" y="608076"/>
            <a:ext cx="3718560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Shape 1503"/>
          <p:cNvSpPr txBox="1">
            <a:spLocks noGrp="1"/>
          </p:cNvSpPr>
          <p:nvPr>
            <p:ph type="body" idx="1"/>
          </p:nvPr>
        </p:nvSpPr>
        <p:spPr>
          <a:xfrm>
            <a:off x="151101" y="1205284"/>
            <a:ext cx="85119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dirty="0"/>
              <a:t>Let’s Get Started</a:t>
            </a:r>
            <a:endParaRPr sz="1100" dirty="0"/>
          </a:p>
        </p:txBody>
      </p:sp>
      <p:sp>
        <p:nvSpPr>
          <p:cNvPr id="1504" name="Shape 1504"/>
          <p:cNvSpPr txBox="1">
            <a:spLocks noGrp="1"/>
          </p:cNvSpPr>
          <p:nvPr>
            <p:ph type="body" idx="2"/>
          </p:nvPr>
        </p:nvSpPr>
        <p:spPr>
          <a:xfrm>
            <a:off x="2021048" y="2624597"/>
            <a:ext cx="51018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D3E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82D3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33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Shape 1503"/>
          <p:cNvSpPr txBox="1">
            <a:spLocks noGrp="1"/>
          </p:cNvSpPr>
          <p:nvPr>
            <p:ph type="body" idx="1"/>
          </p:nvPr>
        </p:nvSpPr>
        <p:spPr>
          <a:xfrm>
            <a:off x="151101" y="1205284"/>
            <a:ext cx="85119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dirty="0" err="1"/>
              <a:t>Dockerfile</a:t>
            </a:r>
            <a:r>
              <a:rPr lang="en-US" dirty="0"/>
              <a:t> Deep Dive</a:t>
            </a:r>
            <a:endParaRPr sz="1100" dirty="0"/>
          </a:p>
        </p:txBody>
      </p:sp>
      <p:sp>
        <p:nvSpPr>
          <p:cNvPr id="4" name="Shape 1503">
            <a:extLst>
              <a:ext uri="{FF2B5EF4-FFF2-40B4-BE49-F238E27FC236}">
                <a16:creationId xmlns:a16="http://schemas.microsoft.com/office/drawing/2014/main" id="{8BD01A62-2FC6-4957-8F33-1F7C1AD578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1101" y="2497636"/>
            <a:ext cx="85119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2000" dirty="0"/>
              <a:t>Surendra Bajracharya, Wells Fargo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67170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Shape 1503"/>
          <p:cNvSpPr txBox="1">
            <a:spLocks noGrp="1"/>
          </p:cNvSpPr>
          <p:nvPr>
            <p:ph type="body" idx="1"/>
          </p:nvPr>
        </p:nvSpPr>
        <p:spPr>
          <a:xfrm>
            <a:off x="114525" y="114100"/>
            <a:ext cx="85119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dirty="0"/>
              <a:t>Agenda</a:t>
            </a:r>
            <a:endParaRPr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D65A34-CAE7-4432-9756-01A2718E131C}"/>
              </a:ext>
            </a:extLst>
          </p:cNvPr>
          <p:cNvSpPr/>
          <p:nvPr/>
        </p:nvSpPr>
        <p:spPr>
          <a:xfrm>
            <a:off x="1737360" y="135075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Graphik Meetup"/>
              </a:rPr>
              <a:t>Why docker file is needed and how to create one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5F4BDC-6D1C-4D3A-B269-FDE45B0D0D8E}"/>
              </a:ext>
            </a:extLst>
          </p:cNvPr>
          <p:cNvCxnSpPr/>
          <p:nvPr/>
        </p:nvCxnSpPr>
        <p:spPr>
          <a:xfrm>
            <a:off x="847344" y="1095100"/>
            <a:ext cx="724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B90EA1F-5761-44E0-AA04-12658BA10017}"/>
              </a:ext>
            </a:extLst>
          </p:cNvPr>
          <p:cNvSpPr/>
          <p:nvPr/>
        </p:nvSpPr>
        <p:spPr>
          <a:xfrm>
            <a:off x="1737360" y="257161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Graphik Meetup"/>
              </a:rPr>
              <a:t>Demo by pushing to docker hub and pull and run it (Build, Ship and RUN)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9F9889-5965-4372-9D13-E29E857A0D95}"/>
              </a:ext>
            </a:extLst>
          </p:cNvPr>
          <p:cNvSpPr/>
          <p:nvPr/>
        </p:nvSpPr>
        <p:spPr>
          <a:xfrm>
            <a:off x="1737360" y="165745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Graphik Meetup"/>
              </a:rPr>
              <a:t>Briefly go through basic docker commands and terms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10B42-2BA6-42F5-BAEF-B5228E01F78A}"/>
              </a:ext>
            </a:extLst>
          </p:cNvPr>
          <p:cNvSpPr/>
          <p:nvPr/>
        </p:nvSpPr>
        <p:spPr>
          <a:xfrm>
            <a:off x="1737360" y="196118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Graphik Meetup"/>
              </a:rPr>
              <a:t>Go through sample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DD8EC-67E0-4A3C-B12A-EA87E1C32CA2}"/>
              </a:ext>
            </a:extLst>
          </p:cNvPr>
          <p:cNvSpPr/>
          <p:nvPr/>
        </p:nvSpPr>
        <p:spPr>
          <a:xfrm>
            <a:off x="1737360" y="226896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Graphik Meetup"/>
              </a:rPr>
              <a:t>Dockerize</a:t>
            </a:r>
            <a:r>
              <a:rPr lang="en-US" b="1" dirty="0">
                <a:solidFill>
                  <a:schemeClr val="tx1"/>
                </a:solidFill>
                <a:latin typeface="Graphik Meetup"/>
              </a:rPr>
              <a:t> existing java and </a:t>
            </a:r>
            <a:r>
              <a:rPr lang="en-US" b="1" dirty="0" err="1">
                <a:solidFill>
                  <a:schemeClr val="tx1"/>
                </a:solidFill>
                <a:latin typeface="Graphik Meetup"/>
              </a:rPr>
              <a:t>nodejs</a:t>
            </a:r>
            <a:r>
              <a:rPr lang="en-US" b="1" dirty="0">
                <a:solidFill>
                  <a:schemeClr val="tx1"/>
                </a:solidFill>
                <a:latin typeface="Graphik Meetup"/>
              </a:rPr>
              <a:t>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ACF3A-4300-40C9-99DC-B6C24EC10A83}"/>
              </a:ext>
            </a:extLst>
          </p:cNvPr>
          <p:cNvSpPr/>
          <p:nvPr/>
        </p:nvSpPr>
        <p:spPr>
          <a:xfrm>
            <a:off x="1883664" y="364516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r>
              <a:rPr lang="en-US" dirty="0">
                <a:solidFill>
                  <a:srgbClr val="00A2C7"/>
                </a:solidFill>
                <a:latin typeface="Graphik Meetup"/>
                <a:hlinkClick r:id="rId3" tooltip="https://github.com/gitsuren/dsm-docker-meetup"/>
              </a:rPr>
              <a:t>https://github.com/gitsuren/dsm-docker-meetup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9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Shape 1503"/>
          <p:cNvSpPr txBox="1">
            <a:spLocks noGrp="1"/>
          </p:cNvSpPr>
          <p:nvPr>
            <p:ph type="body" idx="1"/>
          </p:nvPr>
        </p:nvSpPr>
        <p:spPr>
          <a:xfrm>
            <a:off x="151101" y="1205284"/>
            <a:ext cx="85119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dirty="0"/>
              <a:t>Next Meeting </a:t>
            </a:r>
            <a:endParaRPr sz="1100" dirty="0"/>
          </a:p>
        </p:txBody>
      </p:sp>
      <p:sp>
        <p:nvSpPr>
          <p:cNvPr id="1504" name="Shape 1504"/>
          <p:cNvSpPr txBox="1">
            <a:spLocks noGrp="1"/>
          </p:cNvSpPr>
          <p:nvPr>
            <p:ph type="body" idx="2"/>
          </p:nvPr>
        </p:nvSpPr>
        <p:spPr>
          <a:xfrm>
            <a:off x="2021048" y="2624597"/>
            <a:ext cx="51018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D3EF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82D3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50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 txBox="1"/>
          <p:nvPr/>
        </p:nvSpPr>
        <p:spPr>
          <a:xfrm>
            <a:off x="165100" y="2073350"/>
            <a:ext cx="7929300" cy="3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Don’t miss the container industry event of the year! 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Register now: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https://2018.dockercon.com/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Special 10% Discount Code: </a:t>
            </a:r>
            <a:r>
              <a:rPr lang="en-US" sz="2000" b="1"/>
              <a:t>BIRTHDAY10 </a:t>
            </a:r>
            <a:endParaRPr sz="20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*good for full conference passes only </a:t>
            </a:r>
            <a:endParaRPr sz="12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Check out the Docker blog for an early preview of the agenda: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https://blog.docker.com</a:t>
            </a:r>
            <a:endParaRPr sz="2000"/>
          </a:p>
        </p:txBody>
      </p:sp>
      <p:pic>
        <p:nvPicPr>
          <p:cNvPr id="1538" name="Shape 15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475" y="171925"/>
            <a:ext cx="7929299" cy="2043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Shape 1543"/>
          <p:cNvSpPr txBox="1">
            <a:spLocks noGrp="1"/>
          </p:cNvSpPr>
          <p:nvPr>
            <p:ph type="ctrTitle"/>
          </p:nvPr>
        </p:nvSpPr>
        <p:spPr>
          <a:xfrm>
            <a:off x="284325" y="407947"/>
            <a:ext cx="85416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800"/>
              <a:buFont typeface="Arial"/>
              <a:buNone/>
            </a:pPr>
            <a:r>
              <a:rPr lang="en-US"/>
              <a:t>Get Docker Certified!</a:t>
            </a:r>
            <a:endParaRPr sz="3200" b="1" i="0" u="none" strike="noStrike" cap="none">
              <a:solidFill>
                <a:srgbClr val="2F47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Shape 1544"/>
          <p:cNvSpPr txBox="1">
            <a:spLocks noGrp="1"/>
          </p:cNvSpPr>
          <p:nvPr>
            <p:ph type="body" idx="1"/>
          </p:nvPr>
        </p:nvSpPr>
        <p:spPr>
          <a:xfrm>
            <a:off x="309387" y="979168"/>
            <a:ext cx="84915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Font typeface="Arial"/>
              <a:buNone/>
            </a:pPr>
            <a:r>
              <a:rPr lang="en-US"/>
              <a:t>Continue your learning journey and set yourself apart</a:t>
            </a:r>
            <a:br>
              <a:rPr lang="en-US"/>
            </a:br>
            <a:br>
              <a:rPr lang="en-US"/>
            </a:b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Font typeface="Arial"/>
              <a:buNone/>
            </a:pPr>
            <a:r>
              <a:rPr lang="en-US"/>
              <a:t>Go to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http://success.docker.com/certification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"/>
              <a:buFont typeface="Arial"/>
              <a:buNone/>
            </a:pPr>
            <a:endParaRPr/>
          </a:p>
        </p:txBody>
      </p:sp>
      <p:sp>
        <p:nvSpPr>
          <p:cNvPr id="1545" name="Shape 1545"/>
          <p:cNvSpPr txBox="1"/>
          <p:nvPr/>
        </p:nvSpPr>
        <p:spPr>
          <a:xfrm>
            <a:off x="284325" y="1442450"/>
            <a:ext cx="8673900" cy="3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1546" name="Shape 15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575" y="2608925"/>
            <a:ext cx="4526125" cy="20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E5E5E5"/>
      </a:dk1>
      <a:lt1>
        <a:srgbClr val="0095E5"/>
      </a:lt1>
      <a:dk2>
        <a:srgbClr val="A7A7A7"/>
      </a:dk2>
      <a:lt2>
        <a:srgbClr val="535353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FFFFFF"/>
      </a:dk1>
      <a:lt1>
        <a:srgbClr val="E5E5E5"/>
      </a:lt1>
      <a:dk2>
        <a:srgbClr val="A7A7A7"/>
      </a:dk2>
      <a:lt2>
        <a:srgbClr val="535353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E5E5E5"/>
      </a:dk1>
      <a:lt1>
        <a:srgbClr val="0095E5"/>
      </a:lt1>
      <a:dk2>
        <a:srgbClr val="A7A7A7"/>
      </a:dk2>
      <a:lt2>
        <a:srgbClr val="535353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136</Words>
  <Application>Microsoft Office PowerPoint</Application>
  <PresentationFormat>On-screen Show (16:9)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Comfortaa</vt:lpstr>
      <vt:lpstr>Graphik Meetup</vt:lpstr>
      <vt:lpstr>Montserrat Medium</vt:lpstr>
      <vt:lpstr>Noto Sans Symbols</vt:lpstr>
      <vt:lpstr>Arial</vt:lpstr>
      <vt:lpstr>Calibri</vt:lpstr>
      <vt:lpstr>Courier New</vt:lpstr>
      <vt:lpstr>Default</vt:lpstr>
      <vt:lpstr>Default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 Docker Certified!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5th Birthday Docker! #dockerbday</dc:title>
  <dc:creator>SHRESTHA, SANJAY [AG/2001]</dc:creator>
  <cp:lastModifiedBy>SHRESTHA, SANJAY [AG/2001]</cp:lastModifiedBy>
  <cp:revision>18</cp:revision>
  <dcterms:modified xsi:type="dcterms:W3CDTF">2018-05-23T14:07:50Z</dcterms:modified>
</cp:coreProperties>
</file>