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23317200"/>
  <p:notesSz cx="6858000" cy="9144000"/>
  <p:defaultTextStyle>
    <a:defPPr>
      <a:defRPr lang="en-US"/>
    </a:defPPr>
    <a:lvl1pPr marL="0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201750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403500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605251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807001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6008751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210501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412251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614002" algn="l" defTabSz="2403500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4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2892" y="144"/>
      </p:cViewPr>
      <p:guideLst>
        <p:guide orient="horz" pos="734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243449"/>
            <a:ext cx="15544800" cy="49980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213080"/>
            <a:ext cx="12801600" cy="59588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7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0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28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54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0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238505"/>
            <a:ext cx="8229600" cy="689692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238505"/>
            <a:ext cx="24384000" cy="689692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4983461"/>
            <a:ext cx="15544800" cy="4631055"/>
          </a:xfrm>
        </p:spPr>
        <p:txBody>
          <a:bodyPr anchor="t"/>
          <a:lstStyle>
            <a:lvl1pPr algn="l">
              <a:defRPr sz="10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9882827"/>
            <a:ext cx="15544800" cy="5100635"/>
          </a:xfrm>
        </p:spPr>
        <p:txBody>
          <a:bodyPr anchor="b"/>
          <a:lstStyle>
            <a:lvl1pPr marL="0" indent="0">
              <a:buNone/>
              <a:defRPr sz="5406">
                <a:solidFill>
                  <a:schemeClr val="tx1">
                    <a:tint val="75000"/>
                  </a:schemeClr>
                </a:solidFill>
              </a:defRPr>
            </a:lvl1pPr>
            <a:lvl2pPr marL="1225785" indent="0">
              <a:buNone/>
              <a:defRPr sz="4794">
                <a:solidFill>
                  <a:schemeClr val="tx1">
                    <a:tint val="75000"/>
                  </a:schemeClr>
                </a:solidFill>
              </a:defRPr>
            </a:lvl2pPr>
            <a:lvl3pPr marL="2451570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3pPr>
            <a:lvl4pPr marL="3677356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4pPr>
            <a:lvl5pPr marL="4903141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5pPr>
            <a:lvl6pPr marL="6128926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6pPr>
            <a:lvl7pPr marL="7354711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7pPr>
            <a:lvl8pPr marL="8580496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8pPr>
            <a:lvl9pPr marL="9806282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858869"/>
            <a:ext cx="16306800" cy="53348891"/>
          </a:xfrm>
        </p:spPr>
        <p:txBody>
          <a:bodyPr/>
          <a:lstStyle>
            <a:lvl1pPr>
              <a:defRPr sz="7548"/>
            </a:lvl1pPr>
            <a:lvl2pPr>
              <a:defRPr sz="6426"/>
            </a:lvl2pPr>
            <a:lvl3pPr>
              <a:defRPr sz="5406"/>
            </a:lvl3pPr>
            <a:lvl4pPr>
              <a:defRPr sz="4794"/>
            </a:lvl4pPr>
            <a:lvl5pPr>
              <a:defRPr sz="4794"/>
            </a:lvl5pPr>
            <a:lvl6pPr>
              <a:defRPr sz="4794"/>
            </a:lvl6pPr>
            <a:lvl7pPr>
              <a:defRPr sz="4794"/>
            </a:lvl7pPr>
            <a:lvl8pPr>
              <a:defRPr sz="4794"/>
            </a:lvl8pPr>
            <a:lvl9pPr>
              <a:defRPr sz="47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8858869"/>
            <a:ext cx="16306800" cy="53348891"/>
          </a:xfrm>
        </p:spPr>
        <p:txBody>
          <a:bodyPr/>
          <a:lstStyle>
            <a:lvl1pPr>
              <a:defRPr sz="7548"/>
            </a:lvl1pPr>
            <a:lvl2pPr>
              <a:defRPr sz="6426"/>
            </a:lvl2pPr>
            <a:lvl3pPr>
              <a:defRPr sz="5406"/>
            </a:lvl3pPr>
            <a:lvl4pPr>
              <a:defRPr sz="4794"/>
            </a:lvl4pPr>
            <a:lvl5pPr>
              <a:defRPr sz="4794"/>
            </a:lvl5pPr>
            <a:lvl6pPr>
              <a:defRPr sz="4794"/>
            </a:lvl6pPr>
            <a:lvl7pPr>
              <a:defRPr sz="4794"/>
            </a:lvl7pPr>
            <a:lvl8pPr>
              <a:defRPr sz="4794"/>
            </a:lvl8pPr>
            <a:lvl9pPr>
              <a:defRPr sz="47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33769"/>
            <a:ext cx="16459200" cy="3886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219384"/>
            <a:ext cx="8080376" cy="2175191"/>
          </a:xfrm>
        </p:spPr>
        <p:txBody>
          <a:bodyPr anchor="b"/>
          <a:lstStyle>
            <a:lvl1pPr marL="0" indent="0">
              <a:buNone/>
              <a:defRPr sz="6426" b="1"/>
            </a:lvl1pPr>
            <a:lvl2pPr marL="1225785" indent="0">
              <a:buNone/>
              <a:defRPr sz="5406" b="1"/>
            </a:lvl2pPr>
            <a:lvl3pPr marL="2451570" indent="0">
              <a:buNone/>
              <a:defRPr sz="4794" b="1"/>
            </a:lvl3pPr>
            <a:lvl4pPr marL="3677356" indent="0">
              <a:buNone/>
              <a:defRPr sz="4284" b="1"/>
            </a:lvl4pPr>
            <a:lvl5pPr marL="4903141" indent="0">
              <a:buNone/>
              <a:defRPr sz="4284" b="1"/>
            </a:lvl5pPr>
            <a:lvl6pPr marL="6128926" indent="0">
              <a:buNone/>
              <a:defRPr sz="4284" b="1"/>
            </a:lvl6pPr>
            <a:lvl7pPr marL="7354711" indent="0">
              <a:buNone/>
              <a:defRPr sz="4284" b="1"/>
            </a:lvl7pPr>
            <a:lvl8pPr marL="8580496" indent="0">
              <a:buNone/>
              <a:defRPr sz="4284" b="1"/>
            </a:lvl8pPr>
            <a:lvl9pPr marL="9806282" indent="0">
              <a:buNone/>
              <a:defRPr sz="42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7394575"/>
            <a:ext cx="8080376" cy="13434379"/>
          </a:xfrm>
        </p:spPr>
        <p:txBody>
          <a:bodyPr/>
          <a:lstStyle>
            <a:lvl1pPr>
              <a:defRPr sz="6426"/>
            </a:lvl1pPr>
            <a:lvl2pPr>
              <a:defRPr sz="5406"/>
            </a:lvl2pPr>
            <a:lvl3pPr>
              <a:defRPr sz="4794"/>
            </a:lvl3pPr>
            <a:lvl4pPr>
              <a:defRPr sz="4284"/>
            </a:lvl4pPr>
            <a:lvl5pPr>
              <a:defRPr sz="4284"/>
            </a:lvl5pPr>
            <a:lvl6pPr>
              <a:defRPr sz="4284"/>
            </a:lvl6pPr>
            <a:lvl7pPr>
              <a:defRPr sz="4284"/>
            </a:lvl7pPr>
            <a:lvl8pPr>
              <a:defRPr sz="4284"/>
            </a:lvl8pPr>
            <a:lvl9pPr>
              <a:defRPr sz="42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5219384"/>
            <a:ext cx="8083550" cy="2175191"/>
          </a:xfrm>
        </p:spPr>
        <p:txBody>
          <a:bodyPr anchor="b"/>
          <a:lstStyle>
            <a:lvl1pPr marL="0" indent="0">
              <a:buNone/>
              <a:defRPr sz="6426" b="1"/>
            </a:lvl1pPr>
            <a:lvl2pPr marL="1225785" indent="0">
              <a:buNone/>
              <a:defRPr sz="5406" b="1"/>
            </a:lvl2pPr>
            <a:lvl3pPr marL="2451570" indent="0">
              <a:buNone/>
              <a:defRPr sz="4794" b="1"/>
            </a:lvl3pPr>
            <a:lvl4pPr marL="3677356" indent="0">
              <a:buNone/>
              <a:defRPr sz="4284" b="1"/>
            </a:lvl4pPr>
            <a:lvl5pPr marL="4903141" indent="0">
              <a:buNone/>
              <a:defRPr sz="4284" b="1"/>
            </a:lvl5pPr>
            <a:lvl6pPr marL="6128926" indent="0">
              <a:buNone/>
              <a:defRPr sz="4284" b="1"/>
            </a:lvl6pPr>
            <a:lvl7pPr marL="7354711" indent="0">
              <a:buNone/>
              <a:defRPr sz="4284" b="1"/>
            </a:lvl7pPr>
            <a:lvl8pPr marL="8580496" indent="0">
              <a:buNone/>
              <a:defRPr sz="4284" b="1"/>
            </a:lvl8pPr>
            <a:lvl9pPr marL="9806282" indent="0">
              <a:buNone/>
              <a:defRPr sz="42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7394575"/>
            <a:ext cx="8083550" cy="13434379"/>
          </a:xfrm>
        </p:spPr>
        <p:txBody>
          <a:bodyPr/>
          <a:lstStyle>
            <a:lvl1pPr>
              <a:defRPr sz="6426"/>
            </a:lvl1pPr>
            <a:lvl2pPr>
              <a:defRPr sz="5406"/>
            </a:lvl2pPr>
            <a:lvl3pPr>
              <a:defRPr sz="4794"/>
            </a:lvl3pPr>
            <a:lvl4pPr>
              <a:defRPr sz="4284"/>
            </a:lvl4pPr>
            <a:lvl5pPr>
              <a:defRPr sz="4284"/>
            </a:lvl5pPr>
            <a:lvl6pPr>
              <a:defRPr sz="4284"/>
            </a:lvl6pPr>
            <a:lvl7pPr>
              <a:defRPr sz="4284"/>
            </a:lvl7pPr>
            <a:lvl8pPr>
              <a:defRPr sz="4284"/>
            </a:lvl8pPr>
            <a:lvl9pPr>
              <a:defRPr sz="42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28369"/>
            <a:ext cx="6016626" cy="3950970"/>
          </a:xfrm>
        </p:spPr>
        <p:txBody>
          <a:bodyPr anchor="b"/>
          <a:lstStyle>
            <a:lvl1pPr algn="l">
              <a:defRPr sz="5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928372"/>
            <a:ext cx="10223500" cy="19900585"/>
          </a:xfrm>
        </p:spPr>
        <p:txBody>
          <a:bodyPr/>
          <a:lstStyle>
            <a:lvl1pPr>
              <a:defRPr sz="8568"/>
            </a:lvl1pPr>
            <a:lvl2pPr>
              <a:defRPr sz="7548"/>
            </a:lvl2pPr>
            <a:lvl3pPr>
              <a:defRPr sz="6426"/>
            </a:lvl3pPr>
            <a:lvl4pPr>
              <a:defRPr sz="5406"/>
            </a:lvl4pPr>
            <a:lvl5pPr>
              <a:defRPr sz="5406"/>
            </a:lvl5pPr>
            <a:lvl6pPr>
              <a:defRPr sz="5406"/>
            </a:lvl6pPr>
            <a:lvl7pPr>
              <a:defRPr sz="5406"/>
            </a:lvl7pPr>
            <a:lvl8pPr>
              <a:defRPr sz="5406"/>
            </a:lvl8pPr>
            <a:lvl9pPr>
              <a:defRPr sz="5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4879342"/>
            <a:ext cx="6016626" cy="15949615"/>
          </a:xfrm>
        </p:spPr>
        <p:txBody>
          <a:bodyPr/>
          <a:lstStyle>
            <a:lvl1pPr marL="0" indent="0">
              <a:buNone/>
              <a:defRPr sz="3774"/>
            </a:lvl1pPr>
            <a:lvl2pPr marL="1225785" indent="0">
              <a:buNone/>
              <a:defRPr sz="3264"/>
            </a:lvl2pPr>
            <a:lvl3pPr marL="2451570" indent="0">
              <a:buNone/>
              <a:defRPr sz="2652"/>
            </a:lvl3pPr>
            <a:lvl4pPr marL="3677356" indent="0">
              <a:buNone/>
              <a:defRPr sz="2448"/>
            </a:lvl4pPr>
            <a:lvl5pPr marL="4903141" indent="0">
              <a:buNone/>
              <a:defRPr sz="2448"/>
            </a:lvl5pPr>
            <a:lvl6pPr marL="6128926" indent="0">
              <a:buNone/>
              <a:defRPr sz="2448"/>
            </a:lvl6pPr>
            <a:lvl7pPr marL="7354711" indent="0">
              <a:buNone/>
              <a:defRPr sz="2448"/>
            </a:lvl7pPr>
            <a:lvl8pPr marL="8580496" indent="0">
              <a:buNone/>
              <a:defRPr sz="2448"/>
            </a:lvl8pPr>
            <a:lvl9pPr marL="9806282" indent="0">
              <a:buNone/>
              <a:defRPr sz="24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6322043"/>
            <a:ext cx="10972800" cy="1926910"/>
          </a:xfrm>
        </p:spPr>
        <p:txBody>
          <a:bodyPr anchor="b"/>
          <a:lstStyle>
            <a:lvl1pPr algn="l">
              <a:defRPr sz="5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2083436"/>
            <a:ext cx="10972800" cy="13990320"/>
          </a:xfrm>
        </p:spPr>
        <p:txBody>
          <a:bodyPr/>
          <a:lstStyle>
            <a:lvl1pPr marL="0" indent="0">
              <a:buNone/>
              <a:defRPr sz="8568"/>
            </a:lvl1pPr>
            <a:lvl2pPr marL="1225785" indent="0">
              <a:buNone/>
              <a:defRPr sz="7548"/>
            </a:lvl2pPr>
            <a:lvl3pPr marL="2451570" indent="0">
              <a:buNone/>
              <a:defRPr sz="6426"/>
            </a:lvl3pPr>
            <a:lvl4pPr marL="3677356" indent="0">
              <a:buNone/>
              <a:defRPr sz="5406"/>
            </a:lvl4pPr>
            <a:lvl5pPr marL="4903141" indent="0">
              <a:buNone/>
              <a:defRPr sz="5406"/>
            </a:lvl5pPr>
            <a:lvl6pPr marL="6128926" indent="0">
              <a:buNone/>
              <a:defRPr sz="5406"/>
            </a:lvl6pPr>
            <a:lvl7pPr marL="7354711" indent="0">
              <a:buNone/>
              <a:defRPr sz="5406"/>
            </a:lvl7pPr>
            <a:lvl8pPr marL="8580496" indent="0">
              <a:buNone/>
              <a:defRPr sz="5406"/>
            </a:lvl8pPr>
            <a:lvl9pPr marL="9806282" indent="0">
              <a:buNone/>
              <a:defRPr sz="5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8248953"/>
            <a:ext cx="10972800" cy="2736530"/>
          </a:xfrm>
        </p:spPr>
        <p:txBody>
          <a:bodyPr/>
          <a:lstStyle>
            <a:lvl1pPr marL="0" indent="0">
              <a:buNone/>
              <a:defRPr sz="3774"/>
            </a:lvl1pPr>
            <a:lvl2pPr marL="1225785" indent="0">
              <a:buNone/>
              <a:defRPr sz="3264"/>
            </a:lvl2pPr>
            <a:lvl3pPr marL="2451570" indent="0">
              <a:buNone/>
              <a:defRPr sz="2652"/>
            </a:lvl3pPr>
            <a:lvl4pPr marL="3677356" indent="0">
              <a:buNone/>
              <a:defRPr sz="2448"/>
            </a:lvl4pPr>
            <a:lvl5pPr marL="4903141" indent="0">
              <a:buNone/>
              <a:defRPr sz="2448"/>
            </a:lvl5pPr>
            <a:lvl6pPr marL="6128926" indent="0">
              <a:buNone/>
              <a:defRPr sz="2448"/>
            </a:lvl6pPr>
            <a:lvl7pPr marL="7354711" indent="0">
              <a:buNone/>
              <a:defRPr sz="2448"/>
            </a:lvl7pPr>
            <a:lvl8pPr marL="8580496" indent="0">
              <a:buNone/>
              <a:defRPr sz="2448"/>
            </a:lvl8pPr>
            <a:lvl9pPr marL="9806282" indent="0">
              <a:buNone/>
              <a:defRPr sz="24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33769"/>
            <a:ext cx="16459200" cy="3886200"/>
          </a:xfrm>
          <a:prstGeom prst="rect">
            <a:avLst/>
          </a:prstGeom>
        </p:spPr>
        <p:txBody>
          <a:bodyPr vert="horz" lIns="240350" tIns="120175" rIns="240350" bIns="1201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40687"/>
            <a:ext cx="16459200" cy="15388274"/>
          </a:xfrm>
          <a:prstGeom prst="rect">
            <a:avLst/>
          </a:prstGeom>
        </p:spPr>
        <p:txBody>
          <a:bodyPr vert="horz" lIns="240350" tIns="120175" rIns="240350" bIns="120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21611595"/>
            <a:ext cx="4267200" cy="1241426"/>
          </a:xfrm>
          <a:prstGeom prst="rect">
            <a:avLst/>
          </a:prstGeom>
        </p:spPr>
        <p:txBody>
          <a:bodyPr vert="horz" lIns="240350" tIns="120175" rIns="240350" bIns="120175" rtlCol="0" anchor="ctr"/>
          <a:lstStyle>
            <a:lvl1pPr algn="l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7C27-6100-4562-8404-F83DB662D69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21611595"/>
            <a:ext cx="5791200" cy="1241426"/>
          </a:xfrm>
          <a:prstGeom prst="rect">
            <a:avLst/>
          </a:prstGeom>
        </p:spPr>
        <p:txBody>
          <a:bodyPr vert="horz" lIns="240350" tIns="120175" rIns="240350" bIns="120175" rtlCol="0" anchor="ctr"/>
          <a:lstStyle>
            <a:lvl1pPr algn="ctr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21611595"/>
            <a:ext cx="4267200" cy="1241426"/>
          </a:xfrm>
          <a:prstGeom prst="rect">
            <a:avLst/>
          </a:prstGeom>
        </p:spPr>
        <p:txBody>
          <a:bodyPr vert="horz" lIns="240350" tIns="120175" rIns="240350" bIns="120175" rtlCol="0" anchor="ctr"/>
          <a:lstStyle>
            <a:lvl1pPr algn="r">
              <a:defRPr sz="3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98E5-4808-4395-9174-B4D527DE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1570" rtl="0" eaLnBrk="1" latinLnBrk="0" hangingPunct="1">
        <a:spcBef>
          <a:spcPct val="0"/>
        </a:spcBef>
        <a:buNone/>
        <a:defRPr sz="118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9339" indent="-919339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8568" kern="1200">
          <a:solidFill>
            <a:schemeClr val="tx1"/>
          </a:solidFill>
          <a:latin typeface="+mn-lt"/>
          <a:ea typeface="+mn-ea"/>
          <a:cs typeface="+mn-cs"/>
        </a:defRPr>
      </a:lvl1pPr>
      <a:lvl2pPr marL="1991901" indent="-766116" algn="l" defTabSz="2451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7548" kern="1200">
          <a:solidFill>
            <a:schemeClr val="tx1"/>
          </a:solidFill>
          <a:latin typeface="+mn-lt"/>
          <a:ea typeface="+mn-ea"/>
          <a:cs typeface="+mn-cs"/>
        </a:defRPr>
      </a:lvl2pPr>
      <a:lvl3pPr marL="3064464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26" kern="1200">
          <a:solidFill>
            <a:schemeClr val="tx1"/>
          </a:solidFill>
          <a:latin typeface="+mn-lt"/>
          <a:ea typeface="+mn-ea"/>
          <a:cs typeface="+mn-cs"/>
        </a:defRPr>
      </a:lvl3pPr>
      <a:lvl4pPr marL="4290249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6" kern="1200">
          <a:solidFill>
            <a:schemeClr val="tx1"/>
          </a:solidFill>
          <a:latin typeface="+mn-lt"/>
          <a:ea typeface="+mn-ea"/>
          <a:cs typeface="+mn-cs"/>
        </a:defRPr>
      </a:lvl4pPr>
      <a:lvl5pPr marL="5516034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6" kern="1200">
          <a:solidFill>
            <a:schemeClr val="tx1"/>
          </a:solidFill>
          <a:latin typeface="+mn-lt"/>
          <a:ea typeface="+mn-ea"/>
          <a:cs typeface="+mn-cs"/>
        </a:defRPr>
      </a:lvl5pPr>
      <a:lvl6pPr marL="6741819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6pPr>
      <a:lvl7pPr marL="7967604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7pPr>
      <a:lvl8pPr marL="9193390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8pPr>
      <a:lvl9pPr marL="10419175" indent="-612893" algn="l" defTabSz="245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1pPr>
      <a:lvl2pPr marL="1225785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2pPr>
      <a:lvl3pPr marL="2451570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3pPr>
      <a:lvl4pPr marL="3677356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4pPr>
      <a:lvl5pPr marL="4903141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5pPr>
      <a:lvl6pPr marL="6128926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6pPr>
      <a:lvl7pPr marL="7354711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7pPr>
      <a:lvl8pPr marL="8580496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8pPr>
      <a:lvl9pPr marL="9806282" algn="l" defTabSz="2451570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12954000" y="9709846"/>
            <a:ext cx="3657600" cy="1884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err="1" smtClean="0"/>
              <a:t>Makey</a:t>
            </a:r>
            <a:endParaRPr lang="en-US" sz="4400" b="1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/>
              <a:t>(3.8” x 1.8”)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68025" y="16623225"/>
            <a:ext cx="3474720" cy="219456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(3.37”x2.13”)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83419" y="16760385"/>
            <a:ext cx="365760" cy="36576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944425" y="19473105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347785" y="17498901"/>
            <a:ext cx="36576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567779" y="14870625"/>
            <a:ext cx="822960" cy="576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Cables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2163420" y="3600450"/>
            <a:ext cx="109728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Cables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9855" y="20590520"/>
            <a:ext cx="18288000" cy="2743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18288000" cy="2743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100" descr="http://www.ee.byu.edu/templates/template2012/images/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53565" y="20976411"/>
            <a:ext cx="13961160" cy="6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341116" y="1320413"/>
            <a:ext cx="13605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sz="8000" b="1" dirty="0" smtClean="0">
                <a:solidFill>
                  <a:schemeClr val="bg1"/>
                </a:solidFill>
                <a:latin typeface="Garamond" panose="02020404030301010803" pitchFamily="18" charset="0"/>
                <a:cs typeface="Consolas" panose="020B0609020204030204" pitchFamily="49" charset="0"/>
              </a:rPr>
              <a:t>Under the Hood of </a:t>
            </a:r>
            <a:endParaRPr lang="en-US" sz="2800" b="1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pic>
        <p:nvPicPr>
          <p:cNvPr id="48" name="Picture 18" descr="http://www.xblafans.com/wp-content/uploads/2010/12/battlefest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8" b="89615" l="1932" r="96618">
                        <a14:foregroundMark x1="33747" y1="19598" x2="33747" y2="19598"/>
                        <a14:foregroundMark x1="37405" y1="21776" x2="37405" y2="21776"/>
                        <a14:foregroundMark x1="36025" y1="18425" x2="35128" y2="21608"/>
                        <a14:foregroundMark x1="25259" y1="21106" x2="25259" y2="21106"/>
                        <a14:foregroundMark x1="22084" y1="22781" x2="22084" y2="22781"/>
                        <a14:foregroundMark x1="27743" y1="25461" x2="27743" y2="25461"/>
                        <a14:foregroundMark x1="28364" y1="28476" x2="28364" y2="28476"/>
                        <a14:foregroundMark x1="29262" y1="14070" x2="29262" y2="14070"/>
                        <a14:foregroundMark x1="29055" y1="13903" x2="27812" y2="15075"/>
                        <a14:foregroundMark x1="29607" y1="13233" x2="27950" y2="18090"/>
                        <a14:foregroundMark x1="28709" y1="18928" x2="29055" y2="19263"/>
                        <a14:foregroundMark x1="27881" y1="10385" x2="27812" y2="14070"/>
                        <a14:foregroundMark x1="25811" y1="11390" x2="26432" y2="14070"/>
                        <a14:foregroundMark x1="25121" y1="15578" x2="23810" y2="14238"/>
                        <a14:foregroundMark x1="17598" y1="45729" x2="13043" y2="53099"/>
                        <a14:foregroundMark x1="45480" y1="15913" x2="49758" y2="15913"/>
                        <a14:foregroundMark x1="58178" y1="20101" x2="58178" y2="20101"/>
                        <a14:foregroundMark x1="53209" y1="15913" x2="50449" y2="15745"/>
                        <a14:foregroundMark x1="12974" y1="43216" x2="12146" y2="44221"/>
                        <a14:foregroundMark x1="73016" y1="23451" x2="73016" y2="23451"/>
                        <a14:backgroundMark x1="12284" y1="43551" x2="12284" y2="43551"/>
                        <a14:backgroundMark x1="12905" y1="42546" x2="12905" y2="42546"/>
                        <a14:backgroundMark x1="17529" y1="51256" x2="17529" y2="51256"/>
                        <a14:backgroundMark x1="18012" y1="46566" x2="14424" y2="54774"/>
                        <a14:backgroundMark x1="25052" y1="60972" x2="78951" y2="55946"/>
                        <a14:backgroundMark x1="34645" y1="54271" x2="74534" y2="47236"/>
                        <a14:backgroundMark x1="46860" y1="44556" x2="53554" y2="42379"/>
                        <a14:backgroundMark x1="55072" y1="41876" x2="61215" y2="41039"/>
                        <a14:backgroundMark x1="25397" y1="48911" x2="24362" y2="50586"/>
                        <a14:backgroundMark x1="21325" y1="52094" x2="22774" y2="51926"/>
                        <a14:backgroundMark x1="24017" y1="51256" x2="22153" y2="51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8" r="25158" b="40038"/>
          <a:stretch/>
        </p:blipFill>
        <p:spPr bwMode="auto">
          <a:xfrm>
            <a:off x="10896606" y="1167278"/>
            <a:ext cx="4986279" cy="14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982200" y="3143250"/>
            <a:ext cx="7568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33FE"/>
                </a:solidFill>
                <a:latin typeface="Garamond" panose="02020404030301010803" pitchFamily="18" charset="0"/>
              </a:rPr>
              <a:t>From Input…</a:t>
            </a:r>
          </a:p>
          <a:p>
            <a:r>
              <a:rPr lang="en-US" sz="4800" dirty="0" smtClean="0"/>
              <a:t>The </a:t>
            </a:r>
            <a:r>
              <a:rPr lang="en-US" sz="4800" dirty="0" err="1" smtClean="0"/>
              <a:t>MaKey</a:t>
            </a:r>
            <a:r>
              <a:rPr lang="en-US" sz="4800" dirty="0" smtClean="0"/>
              <a:t> </a:t>
            </a:r>
            <a:r>
              <a:rPr lang="en-US" sz="4800" dirty="0" err="1" smtClean="0"/>
              <a:t>MaKey</a:t>
            </a:r>
            <a:r>
              <a:rPr lang="en-US" sz="4800" dirty="0" smtClean="0"/>
              <a:t> monitors its input from these cables to sense when you are pressing a button.</a:t>
            </a:r>
            <a:endParaRPr lang="en-US" sz="4800" dirty="0"/>
          </a:p>
        </p:txBody>
      </p:sp>
      <p:sp>
        <p:nvSpPr>
          <p:cNvPr id="50" name="Rounded Rectangle 49"/>
          <p:cNvSpPr/>
          <p:nvPr/>
        </p:nvSpPr>
        <p:spPr bwMode="auto">
          <a:xfrm>
            <a:off x="14234160" y="8319195"/>
            <a:ext cx="109728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Cables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14637243" y="12493218"/>
            <a:ext cx="457200" cy="3657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31660" y="15107806"/>
            <a:ext cx="89563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33FE"/>
                </a:solidFill>
                <a:latin typeface="Garamond" panose="02020404030301010803" pitchFamily="18" charset="0"/>
              </a:rPr>
              <a:t>To Output…</a:t>
            </a:r>
          </a:p>
          <a:p>
            <a:r>
              <a:rPr lang="en-US" sz="4800" dirty="0" smtClean="0"/>
              <a:t>The Raspberry Pi takes the key presses it receives and sends them through Bomberman while it outputs the video to the screen.</a:t>
            </a:r>
            <a:endParaRPr lang="en-US" sz="48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209" y="8763001"/>
            <a:ext cx="10091516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33FE"/>
                </a:solidFill>
                <a:latin typeface="Garamond" panose="02020404030301010803" pitchFamily="18" charset="0"/>
              </a:rPr>
              <a:t>Through Processing…</a:t>
            </a:r>
          </a:p>
          <a:p>
            <a:r>
              <a:rPr lang="en-US" sz="4800" dirty="0" smtClean="0"/>
              <a:t>Once the </a:t>
            </a:r>
            <a:r>
              <a:rPr lang="en-US" sz="4800" dirty="0" err="1" smtClean="0"/>
              <a:t>MaKey</a:t>
            </a:r>
            <a:r>
              <a:rPr lang="en-US" sz="4800" dirty="0" smtClean="0"/>
              <a:t> </a:t>
            </a:r>
            <a:r>
              <a:rPr lang="en-US" sz="4800" dirty="0" err="1" smtClean="0"/>
              <a:t>MaKey</a:t>
            </a:r>
            <a:r>
              <a:rPr lang="en-US" sz="4800" dirty="0" smtClean="0"/>
              <a:t> senses a completed circuit, it sends a key press just like a keyboard would through USB to the Raspberry Pi.</a:t>
            </a:r>
            <a:endParaRPr lang="en-US" sz="48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13680" y="4248265"/>
            <a:ext cx="8756340" cy="510786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338965" y="11814050"/>
            <a:ext cx="5338295" cy="414591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Garamond</vt:lpstr>
      <vt:lpstr>Office Theme</vt:lpstr>
      <vt:lpstr>PowerPoint Presentation</vt:lpstr>
    </vt:vector>
  </TitlesOfParts>
  <Company>BYU-FPGA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Hsiao</dc:creator>
  <cp:lastModifiedBy>Joseph Bussio</cp:lastModifiedBy>
  <cp:revision>12</cp:revision>
  <dcterms:created xsi:type="dcterms:W3CDTF">2014-06-18T21:18:12Z</dcterms:created>
  <dcterms:modified xsi:type="dcterms:W3CDTF">2014-06-18T22:24:04Z</dcterms:modified>
</cp:coreProperties>
</file>