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4555-0B78-4B78-BD0A-6F287A823B1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3312" y="4570962"/>
            <a:ext cx="1729047" cy="96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CM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3313" y="2467840"/>
            <a:ext cx="1729047" cy="96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CM API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3314" y="3796838"/>
            <a:ext cx="1729047" cy="409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BUS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8030095" y="4570961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8030095" y="2467840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Query store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5577837" y="3432117"/>
            <a:ext cx="1" cy="36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7" idx="2"/>
          </p:cNvCxnSpPr>
          <p:nvPr/>
        </p:nvCxnSpPr>
        <p:spPr>
          <a:xfrm flipV="1">
            <a:off x="5577836" y="4206241"/>
            <a:ext cx="2" cy="364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2"/>
          </p:cNvCxnSpPr>
          <p:nvPr/>
        </p:nvCxnSpPr>
        <p:spPr>
          <a:xfrm flipV="1">
            <a:off x="6442359" y="5053100"/>
            <a:ext cx="158773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9" idx="2"/>
          </p:cNvCxnSpPr>
          <p:nvPr/>
        </p:nvCxnSpPr>
        <p:spPr>
          <a:xfrm>
            <a:off x="6442360" y="2949979"/>
            <a:ext cx="158773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9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RIZIV-INAMI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Habart</dc:creator>
  <cp:lastModifiedBy>Thierry Habart</cp:lastModifiedBy>
  <cp:revision>5</cp:revision>
  <dcterms:created xsi:type="dcterms:W3CDTF">2020-01-20T13:53:01Z</dcterms:created>
  <dcterms:modified xsi:type="dcterms:W3CDTF">2020-01-20T13:59:06Z</dcterms:modified>
</cp:coreProperties>
</file>