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4555-0B78-4B78-BD0A-6F287A823B1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mtClean="0"/>
              <a:t>CaseManagement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494246" y="5228552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Command</a:t>
            </a:r>
            <a:r>
              <a:rPr lang="nl-BE" sz="1200" b="1" dirty="0">
                <a:solidFill>
                  <a:schemeClr val="tx1"/>
                </a:solidFill>
              </a:rPr>
              <a:t>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39322-1B70-4AB3-AB80-AC4915757F26}"/>
              </a:ext>
            </a:extLst>
          </p:cNvPr>
          <p:cNvSpPr/>
          <p:nvPr/>
        </p:nvSpPr>
        <p:spPr>
          <a:xfrm>
            <a:off x="4871366" y="114401"/>
            <a:ext cx="1294323" cy="558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Admin</a:t>
            </a:r>
            <a:r>
              <a:rPr lang="nl-BE" sz="1200" b="1" dirty="0">
                <a:solidFill>
                  <a:schemeClr val="tx1"/>
                </a:solidFill>
              </a:rPr>
              <a:t> website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1366" y="3905581"/>
            <a:ext cx="1294323" cy="666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API 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1366" y="5387527"/>
            <a:ext cx="1294323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Engine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87F355A1-D444-4E75-B1DD-054BD3229C58}"/>
              </a:ext>
            </a:extLst>
          </p:cNvPr>
          <p:cNvSpPr/>
          <p:nvPr/>
        </p:nvSpPr>
        <p:spPr>
          <a:xfrm rot="16200000">
            <a:off x="4948999" y="-258807"/>
            <a:ext cx="1139057" cy="592318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C46B43-5A15-48F6-AF41-EC784A56D7D5}"/>
              </a:ext>
            </a:extLst>
          </p:cNvPr>
          <p:cNvSpPr txBox="1"/>
          <p:nvPr/>
        </p:nvSpPr>
        <p:spPr>
          <a:xfrm>
            <a:off x="2834560" y="2143414"/>
            <a:ext cx="168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Message broker</a:t>
            </a:r>
          </a:p>
        </p:txBody>
      </p:sp>
      <p:sp>
        <p:nvSpPr>
          <p:cNvPr id="21" name="Can 8">
            <a:extLst>
              <a:ext uri="{FF2B5EF4-FFF2-40B4-BE49-F238E27FC236}">
                <a16:creationId xmlns:a16="http://schemas.microsoft.com/office/drawing/2014/main" id="{F902B683-1C3D-45F8-B2E1-CFF23F9748D0}"/>
              </a:ext>
            </a:extLst>
          </p:cNvPr>
          <p:cNvSpPr/>
          <p:nvPr/>
        </p:nvSpPr>
        <p:spPr>
          <a:xfrm>
            <a:off x="1842423" y="5228553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Query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4871366" y="988334"/>
            <a:ext cx="1294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Gateway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4C0D19-40CB-4F7C-BE92-FC209C21285E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6165689" y="5710691"/>
            <a:ext cx="13285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FC01B49-C76B-4EC2-BF6D-EF518CCA49C6}"/>
              </a:ext>
            </a:extLst>
          </p:cNvPr>
          <p:cNvCxnSpPr>
            <a:cxnSpLocks/>
            <a:stCxn id="4" idx="1"/>
            <a:endCxn id="21" idx="4"/>
          </p:cNvCxnSpPr>
          <p:nvPr/>
        </p:nvCxnSpPr>
        <p:spPr>
          <a:xfrm flipH="1">
            <a:off x="3438466" y="5710692"/>
            <a:ext cx="1432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 : en angle 1036">
            <a:extLst>
              <a:ext uri="{FF2B5EF4-FFF2-40B4-BE49-F238E27FC236}">
                <a16:creationId xmlns:a16="http://schemas.microsoft.com/office/drawing/2014/main" id="{2A7F5797-B93D-4E2F-B60C-6BA9B6EF85B2}"/>
              </a:ext>
            </a:extLst>
          </p:cNvPr>
          <p:cNvCxnSpPr>
            <a:stCxn id="5" idx="1"/>
            <a:endCxn id="21" idx="1"/>
          </p:cNvCxnSpPr>
          <p:nvPr/>
        </p:nvCxnSpPr>
        <p:spPr>
          <a:xfrm rot="10800000" flipV="1">
            <a:off x="2640446" y="4238607"/>
            <a:ext cx="2230921" cy="9899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ZoneTexte 1053">
            <a:extLst>
              <a:ext uri="{FF2B5EF4-FFF2-40B4-BE49-F238E27FC236}">
                <a16:creationId xmlns:a16="http://schemas.microsoft.com/office/drawing/2014/main" id="{B71D78A6-A202-4097-8BBA-886421D5CED7}"/>
              </a:ext>
            </a:extLst>
          </p:cNvPr>
          <p:cNvSpPr txBox="1"/>
          <p:nvPr/>
        </p:nvSpPr>
        <p:spPr>
          <a:xfrm>
            <a:off x="9499598" y="3284932"/>
            <a:ext cx="2347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1). </a:t>
            </a:r>
            <a:r>
              <a:rPr lang="fr-BE" sz="1000" dirty="0" err="1"/>
              <a:t>Subscribe</a:t>
            </a:r>
            <a:r>
              <a:rPr lang="fr-BE" sz="1000" dirty="0"/>
              <a:t> or </a:t>
            </a:r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.</a:t>
            </a:r>
          </a:p>
          <a:p>
            <a:r>
              <a:rPr lang="fr-BE" sz="1000" dirty="0"/>
              <a:t>2). </a:t>
            </a:r>
            <a:r>
              <a:rPr lang="fr-BE" sz="1000" dirty="0" err="1"/>
              <a:t>Listen</a:t>
            </a:r>
            <a:r>
              <a:rPr lang="fr-BE" sz="1000" dirty="0"/>
              <a:t> </a:t>
            </a:r>
            <a:r>
              <a:rPr lang="fr-BE" sz="1000" dirty="0" err="1"/>
              <a:t>commands</a:t>
            </a:r>
            <a:r>
              <a:rPr lang="fr-BE" sz="1000" dirty="0"/>
              <a:t> like : launch or </a:t>
            </a:r>
            <a:r>
              <a:rPr lang="fr-BE" sz="1000" dirty="0" err="1"/>
              <a:t>reactive</a:t>
            </a:r>
            <a:r>
              <a:rPr lang="fr-BE" sz="1000" dirty="0"/>
              <a:t> case plan instance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F948AC3-8967-4C17-836E-787AF947C5EB}"/>
              </a:ext>
            </a:extLst>
          </p:cNvPr>
          <p:cNvSpPr txBox="1"/>
          <p:nvPr/>
        </p:nvSpPr>
        <p:spPr>
          <a:xfrm>
            <a:off x="5498154" y="3361876"/>
            <a:ext cx="168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or </a:t>
            </a:r>
            <a:r>
              <a:rPr lang="fr-BE" sz="1000" dirty="0" err="1"/>
              <a:t>commands</a:t>
            </a:r>
            <a:endParaRPr lang="fr-BE" sz="1000" dirty="0"/>
          </a:p>
        </p:txBody>
      </p:sp>
      <p:cxnSp>
        <p:nvCxnSpPr>
          <p:cNvPr id="1059" name="Connecteur : en angle 1058">
            <a:extLst>
              <a:ext uri="{FF2B5EF4-FFF2-40B4-BE49-F238E27FC236}">
                <a16:creationId xmlns:a16="http://schemas.microsoft.com/office/drawing/2014/main" id="{0DE93B37-0A3C-403F-AA67-FB748450C91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165689" y="4238608"/>
            <a:ext cx="2126579" cy="989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4AED6079-4799-4C4F-A0CE-95934B43C06B}"/>
              </a:ext>
            </a:extLst>
          </p:cNvPr>
          <p:cNvSpPr txBox="1"/>
          <p:nvPr/>
        </p:nvSpPr>
        <p:spPr>
          <a:xfrm>
            <a:off x="6630715" y="398863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78C79EDA-376C-4748-9DE3-BDF127161878}"/>
              </a:ext>
            </a:extLst>
          </p:cNvPr>
          <p:cNvSpPr txBox="1"/>
          <p:nvPr/>
        </p:nvSpPr>
        <p:spPr>
          <a:xfrm>
            <a:off x="3542809" y="5182333"/>
            <a:ext cx="1850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Process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</a:t>
            </a:r>
          </a:p>
          <a:p>
            <a:r>
              <a:rPr lang="fr-BE" sz="1000" dirty="0"/>
              <a:t>and </a:t>
            </a:r>
            <a:r>
              <a:rPr lang="fr-BE" sz="1000" dirty="0" err="1"/>
              <a:t>write</a:t>
            </a:r>
            <a:r>
              <a:rPr lang="fr-BE" sz="1000" dirty="0"/>
              <a:t> the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endParaRPr lang="fr-BE" sz="10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52FD7EB-CFDC-408E-9A54-C72650C570DA}"/>
              </a:ext>
            </a:extLst>
          </p:cNvPr>
          <p:cNvSpPr txBox="1"/>
          <p:nvPr/>
        </p:nvSpPr>
        <p:spPr>
          <a:xfrm>
            <a:off x="2556935" y="3941081"/>
            <a:ext cx="185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Get</a:t>
            </a:r>
            <a:r>
              <a:rPr lang="fr-BE" sz="1000" dirty="0"/>
              <a:t>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representations</a:t>
            </a:r>
            <a:endParaRPr lang="fr-BE" sz="1000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2015ED7-D527-45D4-8691-BB52D12BF9E3}"/>
              </a:ext>
            </a:extLst>
          </p:cNvPr>
          <p:cNvSpPr txBox="1"/>
          <p:nvPr/>
        </p:nvSpPr>
        <p:spPr>
          <a:xfrm>
            <a:off x="520935" y="3084877"/>
            <a:ext cx="168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Call Case Management </a:t>
            </a:r>
            <a:r>
              <a:rPr lang="fr-BE" sz="1000" dirty="0" err="1"/>
              <a:t>operations</a:t>
            </a:r>
            <a:r>
              <a:rPr lang="fr-BE" sz="1000" dirty="0"/>
              <a:t> </a:t>
            </a:r>
            <a:r>
              <a:rPr lang="fr-BE" sz="1000" dirty="0" err="1"/>
              <a:t>synchronously</a:t>
            </a:r>
            <a:r>
              <a:rPr lang="fr-BE" sz="1000" dirty="0"/>
              <a:t>.</a:t>
            </a:r>
          </a:p>
        </p:txBody>
      </p:sp>
      <p:sp>
        <p:nvSpPr>
          <p:cNvPr id="111" name="Can 7">
            <a:extLst>
              <a:ext uri="{FF2B5EF4-FFF2-40B4-BE49-F238E27FC236}">
                <a16:creationId xmlns:a16="http://schemas.microsoft.com/office/drawing/2014/main" id="{3073FF87-BBB1-4674-831A-FD9063FA876B}"/>
              </a:ext>
            </a:extLst>
          </p:cNvPr>
          <p:cNvSpPr/>
          <p:nvPr/>
        </p:nvSpPr>
        <p:spPr>
          <a:xfrm>
            <a:off x="7622556" y="830759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Query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145152-A041-4030-A285-20A9EB5C882F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5518528" y="673185"/>
            <a:ext cx="0" cy="315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7A2E9994-BBF0-4159-8704-A372BED2C118}"/>
              </a:ext>
            </a:extLst>
          </p:cNvPr>
          <p:cNvCxnSpPr>
            <a:cxnSpLocks/>
            <a:stCxn id="26" idx="3"/>
            <a:endCxn id="111" idx="2"/>
          </p:cNvCxnSpPr>
          <p:nvPr/>
        </p:nvCxnSpPr>
        <p:spPr>
          <a:xfrm>
            <a:off x="6165689" y="1311500"/>
            <a:ext cx="1456867" cy="13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E8870DFC-5F71-4F1B-9FC3-B027348C63BB}"/>
              </a:ext>
            </a:extLst>
          </p:cNvPr>
          <p:cNvSpPr txBox="1"/>
          <p:nvPr/>
        </p:nvSpPr>
        <p:spPr>
          <a:xfrm>
            <a:off x="6256383" y="1350834"/>
            <a:ext cx="1593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Process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</a:t>
            </a:r>
          </a:p>
          <a:p>
            <a:r>
              <a:rPr lang="fr-BE" sz="1000" dirty="0"/>
              <a:t>and </a:t>
            </a:r>
            <a:r>
              <a:rPr lang="fr-BE" sz="1000" dirty="0" err="1"/>
              <a:t>write</a:t>
            </a:r>
            <a:r>
              <a:rPr lang="fr-BE" sz="1000" dirty="0"/>
              <a:t> the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r>
              <a:rPr lang="fr-BE" sz="1000" dirty="0"/>
              <a:t>.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F9E3F7F1-7F67-47BD-B015-FCFF5CCE1D8F}"/>
              </a:ext>
            </a:extLst>
          </p:cNvPr>
          <p:cNvSpPr txBox="1"/>
          <p:nvPr/>
        </p:nvSpPr>
        <p:spPr>
          <a:xfrm>
            <a:off x="9816466" y="1425240"/>
            <a:ext cx="203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/>
              <a:t>Subscribe</a:t>
            </a:r>
            <a:r>
              <a:rPr lang="fr-BE" sz="1200" dirty="0"/>
              <a:t> to </a:t>
            </a:r>
            <a:r>
              <a:rPr lang="fr-BE" sz="1200" dirty="0" err="1"/>
              <a:t>domain</a:t>
            </a:r>
            <a:r>
              <a:rPr lang="fr-BE" sz="1200" dirty="0"/>
              <a:t> </a:t>
            </a:r>
            <a:r>
              <a:rPr lang="fr-BE" sz="1200" dirty="0" err="1"/>
              <a:t>events</a:t>
            </a:r>
            <a:endParaRPr lang="fr-BE" sz="1200" dirty="0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0EA784D-1CB9-4413-B95D-00559512B1C3}"/>
              </a:ext>
            </a:extLst>
          </p:cNvPr>
          <p:cNvSpPr txBox="1"/>
          <p:nvPr/>
        </p:nvSpPr>
        <p:spPr>
          <a:xfrm>
            <a:off x="6256383" y="5269565"/>
            <a:ext cx="116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A5F5EE-5AB0-49DE-928F-982D4B1214BB}"/>
              </a:ext>
            </a:extLst>
          </p:cNvPr>
          <p:cNvSpPr/>
          <p:nvPr/>
        </p:nvSpPr>
        <p:spPr>
          <a:xfrm>
            <a:off x="297288" y="99670"/>
            <a:ext cx="1250461" cy="59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Identity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F3DBAF5-A923-4448-AE85-17DDDD9FDF24}"/>
              </a:ext>
            </a:extLst>
          </p:cNvPr>
          <p:cNvSpPr/>
          <p:nvPr/>
        </p:nvSpPr>
        <p:spPr>
          <a:xfrm>
            <a:off x="297289" y="812849"/>
            <a:ext cx="1250460" cy="59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Authz</a:t>
            </a:r>
            <a:r>
              <a:rPr lang="nl-BE" sz="1200" b="1" dirty="0">
                <a:solidFill>
                  <a:schemeClr val="tx1"/>
                </a:solidFill>
              </a:rPr>
              <a:t>.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2" name="Picture 4" descr="Résultat de recherche d'images pour &quot;angular svg&quot;">
            <a:extLst>
              <a:ext uri="{FF2B5EF4-FFF2-40B4-BE49-F238E27FC236}">
                <a16:creationId xmlns:a16="http://schemas.microsoft.com/office/drawing/2014/main" id="{FC64F5DE-8A67-424D-A03A-112DB89E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40" y="155516"/>
            <a:ext cx="968575" cy="6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0E6DA2FF-775B-4CA7-938D-5249D734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80" y="1209940"/>
            <a:ext cx="377748" cy="37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Résultat de recherche d'images pour &quot;openid logo svg&quot;">
            <a:extLst>
              <a:ext uri="{FF2B5EF4-FFF2-40B4-BE49-F238E27FC236}">
                <a16:creationId xmlns:a16="http://schemas.microsoft.com/office/drawing/2014/main" id="{39DC4952-437E-4E9D-AF75-CE2C712C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4" y="276078"/>
            <a:ext cx="338228" cy="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Graphique 165">
            <a:extLst>
              <a:ext uri="{FF2B5EF4-FFF2-40B4-BE49-F238E27FC236}">
                <a16:creationId xmlns:a16="http://schemas.microsoft.com/office/drawing/2014/main" id="{71A3C1BB-69CF-4121-A52B-D2171AE78F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04294" y="1021776"/>
            <a:ext cx="387338" cy="387338"/>
          </a:xfrm>
          <a:prstGeom prst="rect">
            <a:avLst/>
          </a:prstGeom>
        </p:spPr>
      </p:pic>
      <p:sp>
        <p:nvSpPr>
          <p:cNvPr id="177" name="Cylindre 176">
            <a:extLst>
              <a:ext uri="{FF2B5EF4-FFF2-40B4-BE49-F238E27FC236}">
                <a16:creationId xmlns:a16="http://schemas.microsoft.com/office/drawing/2014/main" id="{3200E1A2-39F8-476A-BC05-066633004643}"/>
              </a:ext>
            </a:extLst>
          </p:cNvPr>
          <p:cNvSpPr/>
          <p:nvPr/>
        </p:nvSpPr>
        <p:spPr>
          <a:xfrm rot="16200000">
            <a:off x="3595279" y="1788638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BA87F82C-F4D3-4CC0-A6A8-653AE73F41CC}"/>
              </a:ext>
            </a:extLst>
          </p:cNvPr>
          <p:cNvSpPr txBox="1"/>
          <p:nvPr/>
        </p:nvSpPr>
        <p:spPr>
          <a:xfrm>
            <a:off x="3066132" y="2375229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79" name="Cylindre 178">
            <a:extLst>
              <a:ext uri="{FF2B5EF4-FFF2-40B4-BE49-F238E27FC236}">
                <a16:creationId xmlns:a16="http://schemas.microsoft.com/office/drawing/2014/main" id="{D7E45188-C021-4A41-B886-5E7A4C936785}"/>
              </a:ext>
            </a:extLst>
          </p:cNvPr>
          <p:cNvSpPr/>
          <p:nvPr/>
        </p:nvSpPr>
        <p:spPr>
          <a:xfrm rot="16200000">
            <a:off x="3601573" y="2181742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380C38F2-159A-4225-863B-8DA759DC0EBD}"/>
              </a:ext>
            </a:extLst>
          </p:cNvPr>
          <p:cNvSpPr txBox="1"/>
          <p:nvPr/>
        </p:nvSpPr>
        <p:spPr>
          <a:xfrm>
            <a:off x="3072420" y="2768338"/>
            <a:ext cx="146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 instance</a:t>
            </a:r>
          </a:p>
        </p:txBody>
      </p:sp>
      <p:sp>
        <p:nvSpPr>
          <p:cNvPr id="181" name="Cylindre 180">
            <a:extLst>
              <a:ext uri="{FF2B5EF4-FFF2-40B4-BE49-F238E27FC236}">
                <a16:creationId xmlns:a16="http://schemas.microsoft.com/office/drawing/2014/main" id="{0ED381E1-87FF-4951-9456-F5147EB23CDE}"/>
              </a:ext>
            </a:extLst>
          </p:cNvPr>
          <p:cNvSpPr/>
          <p:nvPr/>
        </p:nvSpPr>
        <p:spPr>
          <a:xfrm rot="16200000">
            <a:off x="5173453" y="1776187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F53EF884-40FD-46E7-9863-355030280AF6}"/>
              </a:ext>
            </a:extLst>
          </p:cNvPr>
          <p:cNvSpPr txBox="1"/>
          <p:nvPr/>
        </p:nvSpPr>
        <p:spPr>
          <a:xfrm>
            <a:off x="4644301" y="2362783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/>
              <a:t>Form</a:t>
            </a:r>
            <a:r>
              <a:rPr lang="fr-BE" sz="1200" b="1" dirty="0"/>
              <a:t> instance</a:t>
            </a: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2CB08635-676F-4D55-8F1F-B0CB96729D74}"/>
              </a:ext>
            </a:extLst>
          </p:cNvPr>
          <p:cNvSpPr/>
          <p:nvPr/>
        </p:nvSpPr>
        <p:spPr>
          <a:xfrm rot="16200000">
            <a:off x="5173454" y="2182072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73EEA774-C404-4AE2-A1FC-A82E8DE40FB2}"/>
              </a:ext>
            </a:extLst>
          </p:cNvPr>
          <p:cNvSpPr txBox="1"/>
          <p:nvPr/>
        </p:nvSpPr>
        <p:spPr>
          <a:xfrm>
            <a:off x="4644301" y="2768668"/>
            <a:ext cx="139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</a:t>
            </a:r>
            <a:r>
              <a:rPr lang="fr-BE" sz="1200" b="1" dirty="0" err="1"/>
              <a:t>worker</a:t>
            </a:r>
            <a:r>
              <a:rPr lang="fr-BE" sz="1200" b="1" dirty="0"/>
              <a:t> </a:t>
            </a:r>
            <a:r>
              <a:rPr lang="fr-BE" sz="1200" b="1" dirty="0" err="1"/>
              <a:t>task</a:t>
            </a:r>
            <a:endParaRPr lang="fr-BE" sz="1200" b="1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58A65E8F-D962-438A-8838-9342C18FE090}"/>
              </a:ext>
            </a:extLst>
          </p:cNvPr>
          <p:cNvSpPr/>
          <p:nvPr/>
        </p:nvSpPr>
        <p:spPr>
          <a:xfrm rot="16200000">
            <a:off x="3595280" y="1788638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B4EEBCAD-3E39-43AE-8E18-EEBDE5BA1F27}"/>
              </a:ext>
            </a:extLst>
          </p:cNvPr>
          <p:cNvSpPr txBox="1"/>
          <p:nvPr/>
        </p:nvSpPr>
        <p:spPr>
          <a:xfrm>
            <a:off x="3066133" y="2375229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97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6766492" y="1802310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6237345" y="2388901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file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8C17AC2C-F2AF-4E84-8094-8E7902637307}"/>
              </a:ext>
            </a:extLst>
          </p:cNvPr>
          <p:cNvCxnSpPr>
            <a:cxnSpLocks/>
            <a:stCxn id="26" idx="2"/>
            <a:endCxn id="10" idx="4"/>
          </p:cNvCxnSpPr>
          <p:nvPr/>
        </p:nvCxnSpPr>
        <p:spPr>
          <a:xfrm>
            <a:off x="5518528" y="1634665"/>
            <a:ext cx="0" cy="4985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1CDD5F4D-5778-427D-BB57-5F5F3A50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357" y="5616463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DA48161D-F9F6-4B6B-8B50-F0C11D77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45" y="4155808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F2C0014F-1956-4BC8-B51E-8908DFEF7BC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5518528" y="3272314"/>
            <a:ext cx="0" cy="633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 : en angle 174">
            <a:extLst>
              <a:ext uri="{FF2B5EF4-FFF2-40B4-BE49-F238E27FC236}">
                <a16:creationId xmlns:a16="http://schemas.microsoft.com/office/drawing/2014/main" id="{2320EB32-6777-4649-9CE8-F0ABBB86AA0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 flipH="1" flipV="1">
            <a:off x="5333788" y="2887525"/>
            <a:ext cx="3331072" cy="2961592"/>
          </a:xfrm>
          <a:prstGeom prst="bentConnector4">
            <a:avLst>
              <a:gd name="adj1" fmla="val -6863"/>
              <a:gd name="adj2" fmla="val 1337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 : en angle 185">
            <a:extLst>
              <a:ext uri="{FF2B5EF4-FFF2-40B4-BE49-F238E27FC236}">
                <a16:creationId xmlns:a16="http://schemas.microsoft.com/office/drawing/2014/main" id="{B3461A4B-F945-4F74-BC12-3785A9C0DED3}"/>
              </a:ext>
            </a:extLst>
          </p:cNvPr>
          <p:cNvCxnSpPr>
            <a:stCxn id="26" idx="1"/>
            <a:endCxn id="5" idx="1"/>
          </p:cNvCxnSpPr>
          <p:nvPr/>
        </p:nvCxnSpPr>
        <p:spPr>
          <a:xfrm rot="10800000" flipV="1">
            <a:off x="4871366" y="1311500"/>
            <a:ext cx="12700" cy="2927108"/>
          </a:xfrm>
          <a:prstGeom prst="bentConnector3">
            <a:avLst>
              <a:gd name="adj1" fmla="val 2256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12BA1F-AA92-40F0-A0C5-C60720CE1540}"/>
              </a:ext>
            </a:extLst>
          </p:cNvPr>
          <p:cNvSpPr/>
          <p:nvPr/>
        </p:nvSpPr>
        <p:spPr>
          <a:xfrm>
            <a:off x="497149" y="754602"/>
            <a:ext cx="160686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CaseFile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4AB77-4928-42F9-A681-A2DBDC613688}"/>
              </a:ext>
            </a:extLst>
          </p:cNvPr>
          <p:cNvSpPr/>
          <p:nvPr/>
        </p:nvSpPr>
        <p:spPr>
          <a:xfrm>
            <a:off x="2682541" y="754602"/>
            <a:ext cx="1491441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CasePlan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BAB32-51D7-4599-B3A3-A4E862625933}"/>
              </a:ext>
            </a:extLst>
          </p:cNvPr>
          <p:cNvSpPr/>
          <p:nvPr/>
        </p:nvSpPr>
        <p:spPr>
          <a:xfrm>
            <a:off x="4919703" y="762370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Case plan instance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BA472-FEC4-49E6-B532-3B21538B6504}"/>
              </a:ext>
            </a:extLst>
          </p:cNvPr>
          <p:cNvSpPr/>
          <p:nvPr/>
        </p:nvSpPr>
        <p:spPr>
          <a:xfrm>
            <a:off x="2682541" y="1600200"/>
            <a:ext cx="1491441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CasePlanElement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66EF8F7-0817-467C-8992-3BD55CD4E20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428262" y="1211802"/>
            <a:ext cx="0" cy="388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E81C2F3-8D12-4E9F-91B0-E4B67BE06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104009" y="983202"/>
            <a:ext cx="578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A15D367-8991-4631-AF41-97795BB758F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173982" y="983202"/>
            <a:ext cx="745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A80B3-72B9-4A3A-9EDC-4392AB58BC5B}"/>
              </a:ext>
            </a:extLst>
          </p:cNvPr>
          <p:cNvSpPr/>
          <p:nvPr/>
        </p:nvSpPr>
        <p:spPr>
          <a:xfrm>
            <a:off x="4967794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Execution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context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447EFF9-1909-4BF2-BCE3-ACFE5264354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5713515" y="1204033"/>
            <a:ext cx="0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EAC787F-3FEE-4E5A-B1F6-BADA00B5A817}"/>
              </a:ext>
            </a:extLst>
          </p:cNvPr>
          <p:cNvSpPr/>
          <p:nvPr/>
        </p:nvSpPr>
        <p:spPr>
          <a:xfrm>
            <a:off x="6647153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Element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47BDE6E-8805-4D80-93E0-54DA5FC94B55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5713515" y="1204033"/>
            <a:ext cx="1679359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60E8B6C-0827-4D6E-BD16-0D87669D809E}"/>
              </a:ext>
            </a:extLst>
          </p:cNvPr>
          <p:cNvSpPr/>
          <p:nvPr/>
        </p:nvSpPr>
        <p:spPr>
          <a:xfrm>
            <a:off x="6647153" y="257563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State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39AB50B-FF1E-402D-A70F-6C32CE546DEB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7392874" y="2190563"/>
            <a:ext cx="0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6C77614-8E01-44C6-A8DC-3D42BC753436}"/>
              </a:ext>
            </a:extLst>
          </p:cNvPr>
          <p:cNvSpPr/>
          <p:nvPr/>
        </p:nvSpPr>
        <p:spPr>
          <a:xfrm>
            <a:off x="8326512" y="257563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Transition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FDFA426-B97D-48E1-9632-1887637AB7D1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7392874" y="2190563"/>
            <a:ext cx="1679359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A229CF-C2BB-4F4F-B480-CADFFC55EEC8}"/>
              </a:ext>
            </a:extLst>
          </p:cNvPr>
          <p:cNvSpPr/>
          <p:nvPr/>
        </p:nvSpPr>
        <p:spPr>
          <a:xfrm>
            <a:off x="8326512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State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6A761D1-830C-4DD8-823C-630756AD078D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5713515" y="1204033"/>
            <a:ext cx="3358718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A118D53-13CB-4A17-8165-6495D867FAC9}"/>
              </a:ext>
            </a:extLst>
          </p:cNvPr>
          <p:cNvSpPr/>
          <p:nvPr/>
        </p:nvSpPr>
        <p:spPr>
          <a:xfrm>
            <a:off x="10007339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Transition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206AABE-462E-4A6C-A54E-8CBD4D0C128B}"/>
              </a:ext>
            </a:extLst>
          </p:cNvPr>
          <p:cNvCxnSpPr>
            <a:cxnSpLocks/>
            <a:stCxn id="6" idx="2"/>
            <a:endCxn id="53" idx="0"/>
          </p:cNvCxnSpPr>
          <p:nvPr/>
        </p:nvCxnSpPr>
        <p:spPr>
          <a:xfrm>
            <a:off x="5713515" y="1204033"/>
            <a:ext cx="5039545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542AB-83CC-46D2-B89E-89C10854571D}"/>
              </a:ext>
            </a:extLst>
          </p:cNvPr>
          <p:cNvSpPr/>
          <p:nvPr/>
        </p:nvSpPr>
        <p:spPr>
          <a:xfrm>
            <a:off x="7859491" y="3449530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6BAD88-49F2-4178-99E0-F38418E13DCB}"/>
              </a:ext>
            </a:extLst>
          </p:cNvPr>
          <p:cNvSpPr/>
          <p:nvPr/>
        </p:nvSpPr>
        <p:spPr>
          <a:xfrm>
            <a:off x="7859491" y="4323429"/>
            <a:ext cx="1587624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element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F9E88FA-27E2-4CCE-819B-C516321F9731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8653303" y="3891193"/>
            <a:ext cx="0" cy="43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74DBF12-3370-4C4C-9F12-394AEDC4A572}"/>
              </a:ext>
            </a:extLst>
          </p:cNvPr>
          <p:cNvSpPr/>
          <p:nvPr/>
        </p:nvSpPr>
        <p:spPr>
          <a:xfrm>
            <a:off x="5217375" y="3449531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6D627537-A763-45E6-BAF5-DC2AE292B06F}"/>
              </a:ext>
            </a:extLst>
          </p:cNvPr>
          <p:cNvCxnSpPr>
            <a:cxnSpLocks/>
            <a:stCxn id="65" idx="3"/>
            <a:endCxn id="60" idx="1"/>
          </p:cNvCxnSpPr>
          <p:nvPr/>
        </p:nvCxnSpPr>
        <p:spPr>
          <a:xfrm flipV="1">
            <a:off x="6804999" y="3670362"/>
            <a:ext cx="10544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904A9-0310-4359-B4B6-963C45DBE5FD}"/>
              </a:ext>
            </a:extLst>
          </p:cNvPr>
          <p:cNvSpPr/>
          <p:nvPr/>
        </p:nvSpPr>
        <p:spPr>
          <a:xfrm>
            <a:off x="5217375" y="4176868"/>
            <a:ext cx="1587624" cy="612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element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5C806E1-1437-418D-AFD1-2F21E759FFB1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>
            <a:off x="6011187" y="3891194"/>
            <a:ext cx="0" cy="28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D7E2D443-250E-426F-9A9A-782E3E07B7D9}"/>
              </a:ext>
            </a:extLst>
          </p:cNvPr>
          <p:cNvCxnSpPr>
            <a:stCxn id="65" idx="1"/>
            <a:endCxn id="6" idx="1"/>
          </p:cNvCxnSpPr>
          <p:nvPr/>
        </p:nvCxnSpPr>
        <p:spPr>
          <a:xfrm rot="10800000">
            <a:off x="4919703" y="983203"/>
            <a:ext cx="297672" cy="2687161"/>
          </a:xfrm>
          <a:prstGeom prst="bentConnector3">
            <a:avLst>
              <a:gd name="adj1" fmla="val 176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987635" y="5995114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Role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AF22F7-3DD6-441B-8497-86CDA80C00D3}"/>
              </a:ext>
            </a:extLst>
          </p:cNvPr>
          <p:cNvSpPr/>
          <p:nvPr/>
        </p:nvSpPr>
        <p:spPr>
          <a:xfrm>
            <a:off x="2849686" y="5212303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0032B04-4C7C-487B-A0CE-BECDE5D4DA0F}"/>
              </a:ext>
            </a:extLst>
          </p:cNvPr>
          <p:cNvSpPr/>
          <p:nvPr/>
        </p:nvSpPr>
        <p:spPr>
          <a:xfrm>
            <a:off x="987635" y="3449531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Case </a:t>
            </a:r>
            <a:r>
              <a:rPr lang="fr-BE" sz="1200" dirty="0" err="1">
                <a:solidFill>
                  <a:schemeClr val="tx1"/>
                </a:solidFill>
              </a:rPr>
              <a:t>worker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task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93C7C133-A5AD-412F-8C45-2BE555B0C3C6}"/>
              </a:ext>
            </a:extLst>
          </p:cNvPr>
          <p:cNvCxnSpPr>
            <a:stCxn id="85" idx="3"/>
            <a:endCxn id="6" idx="1"/>
          </p:cNvCxnSpPr>
          <p:nvPr/>
        </p:nvCxnSpPr>
        <p:spPr>
          <a:xfrm flipV="1">
            <a:off x="2575259" y="983202"/>
            <a:ext cx="2344444" cy="2687161"/>
          </a:xfrm>
          <a:prstGeom prst="bentConnector3">
            <a:avLst>
              <a:gd name="adj1" fmla="val 795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987635" y="5212303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DailyStatistic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2849686" y="6024975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767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3340" y="906087"/>
            <a:ext cx="949299" cy="861363"/>
            <a:chOff x="483340" y="906087"/>
            <a:chExt cx="949299" cy="861363"/>
          </a:xfrm>
        </p:grpSpPr>
        <p:sp>
          <p:nvSpPr>
            <p:cNvPr id="5" name="Isosceles Triangle 4"/>
            <p:cNvSpPr/>
            <p:nvPr/>
          </p:nvSpPr>
          <p:spPr>
            <a:xfrm>
              <a:off x="573578" y="906087"/>
              <a:ext cx="640080" cy="61514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3340" y="1521229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dirty="0" err="1"/>
                <a:t>CaseFileAdded</a:t>
              </a:r>
              <a:endParaRPr lang="en-US" sz="1000" dirty="0"/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162974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2639" y="1521229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CaseFilePublished</a:t>
            </a:r>
            <a:endParaRPr lang="en-US" sz="1000" dirty="0"/>
          </a:p>
        </p:txBody>
      </p:sp>
      <p:sp>
        <p:nvSpPr>
          <p:cNvPr id="10" name="Isosceles Triangle 9"/>
          <p:cNvSpPr/>
          <p:nvPr/>
        </p:nvSpPr>
        <p:spPr>
          <a:xfrm>
            <a:off x="573578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6477" y="2529839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CaseFileUpdated</a:t>
            </a:r>
            <a:endParaRPr lang="en-US" sz="1000" dirty="0"/>
          </a:p>
        </p:txBody>
      </p:sp>
      <p:sp>
        <p:nvSpPr>
          <p:cNvPr id="12" name="Isosceles Triangle 11"/>
          <p:cNvSpPr/>
          <p:nvPr/>
        </p:nvSpPr>
        <p:spPr>
          <a:xfrm>
            <a:off x="403489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37789" y="152122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CasePlanAdded</a:t>
            </a:r>
            <a:endParaRPr lang="en-US" sz="1000" dirty="0"/>
          </a:p>
        </p:txBody>
      </p:sp>
      <p:sp>
        <p:nvSpPr>
          <p:cNvPr id="14" name="Isosceles Triangle 13"/>
          <p:cNvSpPr/>
          <p:nvPr/>
        </p:nvSpPr>
        <p:spPr>
          <a:xfrm>
            <a:off x="616121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64109" y="1521229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CaseElementCreated</a:t>
            </a:r>
            <a:endParaRPr lang="en-US" sz="1000" dirty="0"/>
          </a:p>
        </p:txBody>
      </p:sp>
      <p:sp>
        <p:nvSpPr>
          <p:cNvPr id="16" name="Isosceles Triangle 15"/>
          <p:cNvSpPr/>
          <p:nvPr/>
        </p:nvSpPr>
        <p:spPr>
          <a:xfrm>
            <a:off x="7435918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8817" y="1521229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CaseElementFinished</a:t>
            </a:r>
            <a:endParaRPr lang="en-US" sz="1000" dirty="0"/>
          </a:p>
        </p:txBody>
      </p:sp>
      <p:sp>
        <p:nvSpPr>
          <p:cNvPr id="18" name="Isosceles Triangle 17"/>
          <p:cNvSpPr/>
          <p:nvPr/>
        </p:nvSpPr>
        <p:spPr>
          <a:xfrm>
            <a:off x="8710626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13525" y="1521229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CaseElementStarted</a:t>
            </a:r>
            <a:endParaRPr lang="en-US" sz="1000" dirty="0"/>
          </a:p>
        </p:txBody>
      </p:sp>
      <p:sp>
        <p:nvSpPr>
          <p:cNvPr id="20" name="Isosceles Triangle 19"/>
          <p:cNvSpPr/>
          <p:nvPr/>
        </p:nvSpPr>
        <p:spPr>
          <a:xfrm>
            <a:off x="6161210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64109" y="2529839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CaseElementTransition</a:t>
            </a:r>
            <a:endParaRPr lang="nl-BE" sz="1000" dirty="0"/>
          </a:p>
          <a:p>
            <a:r>
              <a:rPr lang="nl-BE" sz="1000" dirty="0" err="1"/>
              <a:t>Raised</a:t>
            </a:r>
            <a:endParaRPr lang="en-US" sz="1000" dirty="0"/>
          </a:p>
        </p:txBody>
      </p:sp>
      <p:sp>
        <p:nvSpPr>
          <p:cNvPr id="22" name="Isosceles Triangle 21"/>
          <p:cNvSpPr/>
          <p:nvPr/>
        </p:nvSpPr>
        <p:spPr>
          <a:xfrm>
            <a:off x="7435918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38817" y="2529839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CaseInstanceCreated</a:t>
            </a:r>
            <a:endParaRPr lang="en-US" sz="1000" dirty="0"/>
          </a:p>
        </p:txBody>
      </p:sp>
      <p:sp>
        <p:nvSpPr>
          <p:cNvPr id="24" name="Isosceles Triangle 23"/>
          <p:cNvSpPr/>
          <p:nvPr/>
        </p:nvSpPr>
        <p:spPr>
          <a:xfrm>
            <a:off x="8703035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05934" y="252983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CaseInstanceVariable</a:t>
            </a:r>
            <a:endParaRPr lang="nl-BE" sz="1000" dirty="0"/>
          </a:p>
          <a:p>
            <a:r>
              <a:rPr lang="nl-BE" sz="1000" dirty="0" err="1"/>
              <a:t>Added</a:t>
            </a:r>
            <a:endParaRPr lang="en-US" sz="1000" dirty="0"/>
          </a:p>
        </p:txBody>
      </p:sp>
      <p:sp>
        <p:nvSpPr>
          <p:cNvPr id="26" name="Isosceles Triangle 25"/>
          <p:cNvSpPr/>
          <p:nvPr/>
        </p:nvSpPr>
        <p:spPr>
          <a:xfrm>
            <a:off x="6161210" y="3077196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64109" y="3692338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CaseTransitionRaised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07571" y="623455"/>
            <a:ext cx="2593571" cy="23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53224" y="623455"/>
            <a:ext cx="2593571" cy="23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79578" y="634445"/>
            <a:ext cx="4303759" cy="33806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3578" y="3399905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6477" y="4015047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CaseWorkerTask</a:t>
            </a:r>
            <a:endParaRPr lang="nl-BE" sz="1000" dirty="0"/>
          </a:p>
          <a:p>
            <a:r>
              <a:rPr lang="nl-BE" sz="1000" dirty="0" err="1"/>
              <a:t>Added</a:t>
            </a:r>
            <a:endParaRPr lang="en-US" sz="1000" dirty="0"/>
          </a:p>
        </p:txBody>
      </p:sp>
      <p:sp>
        <p:nvSpPr>
          <p:cNvPr id="33" name="Isosceles Triangle 32"/>
          <p:cNvSpPr/>
          <p:nvPr/>
        </p:nvSpPr>
        <p:spPr>
          <a:xfrm>
            <a:off x="573578" y="4436223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6477" y="5051365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CaseWorkerTask</a:t>
            </a:r>
            <a:endParaRPr lang="nl-BE" sz="1000" dirty="0"/>
          </a:p>
          <a:p>
            <a:r>
              <a:rPr lang="nl-BE" sz="1000" dirty="0" err="1"/>
              <a:t>Confirmed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307572" y="3139829"/>
            <a:ext cx="1579418" cy="2770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2362022" y="3275214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164921" y="3890356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FormInstanceAdded</a:t>
            </a:r>
            <a:endParaRPr lang="en-US" sz="1000" dirty="0"/>
          </a:p>
        </p:txBody>
      </p:sp>
      <p:sp>
        <p:nvSpPr>
          <p:cNvPr id="38" name="Isosceles Triangle 37"/>
          <p:cNvSpPr/>
          <p:nvPr/>
        </p:nvSpPr>
        <p:spPr>
          <a:xfrm>
            <a:off x="2362022" y="44195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64921" y="503473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FormInstanceSubmitted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2111432" y="3139829"/>
            <a:ext cx="1923457" cy="2770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38746" y="2665902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file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771472" y="266922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703035" y="373646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955609" y="5617961"/>
            <a:ext cx="1083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Form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56635" y="5549073"/>
            <a:ext cx="126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</a:t>
            </a:r>
            <a:r>
              <a:rPr lang="nl-BE" sz="1200" b="1" dirty="0" err="1"/>
              <a:t>worker</a:t>
            </a:r>
            <a:r>
              <a:rPr lang="nl-BE" sz="1200" b="1" dirty="0"/>
              <a:t> </a:t>
            </a:r>
            <a:r>
              <a:rPr lang="nl-BE" sz="1200" b="1" dirty="0" err="1"/>
              <a:t>task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475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Finir</a:t>
            </a:r>
            <a:r>
              <a:rPr lang="en-US" dirty="0"/>
              <a:t> les tests </a:t>
            </a:r>
            <a:r>
              <a:rPr lang="en-US" dirty="0" err="1"/>
              <a:t>unitaires</a:t>
            </a:r>
            <a:r>
              <a:rPr lang="en-US" dirty="0"/>
              <a:t> : OK</a:t>
            </a:r>
          </a:p>
          <a:p>
            <a:r>
              <a:rPr lang="en-US" dirty="0" err="1"/>
              <a:t>Ajouter</a:t>
            </a:r>
            <a:r>
              <a:rPr lang="en-US" dirty="0"/>
              <a:t> Gateway API pour le site internet : OK</a:t>
            </a:r>
          </a:p>
          <a:p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operation à la GATEWAY : TODO</a:t>
            </a:r>
          </a:p>
          <a:p>
            <a:r>
              <a:rPr lang="en-US" dirty="0"/>
              <a:t>Modifier UI pour </a:t>
            </a:r>
            <a:r>
              <a:rPr lang="en-US" dirty="0" err="1"/>
              <a:t>intéragir</a:t>
            </a:r>
            <a:r>
              <a:rPr lang="en-US" dirty="0"/>
              <a:t> avec les Nouvelles operations. </a:t>
            </a:r>
          </a:p>
        </p:txBody>
      </p:sp>
    </p:spTree>
    <p:extLst>
      <p:ext uri="{BB962C8B-B14F-4D97-AF65-F5344CB8AC3E}">
        <p14:creationId xmlns:p14="http://schemas.microsoft.com/office/powerpoint/2010/main" val="155562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CaseManagement</vt:lpstr>
      <vt:lpstr>PowerPoint Presentation</vt:lpstr>
      <vt:lpstr>PowerPoint Presentation</vt:lpstr>
      <vt:lpstr>PowerPoint Presentation</vt:lpstr>
      <vt:lpstr>Todo</vt:lpstr>
    </vt:vector>
  </TitlesOfParts>
  <Company>RIZIV-INAMI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Habart</dc:creator>
  <cp:lastModifiedBy>Thierry Habart</cp:lastModifiedBy>
  <cp:revision>201</cp:revision>
  <dcterms:created xsi:type="dcterms:W3CDTF">2020-01-20T13:53:01Z</dcterms:created>
  <dcterms:modified xsi:type="dcterms:W3CDTF">2020-02-14T08:13:07Z</dcterms:modified>
</cp:coreProperties>
</file>