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33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4555-0B78-4B78-BD0A-6F287A823B1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7868-A9AD-480A-A6BB-C3687D73A2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9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CaseManagement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484721" y="5323802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Command</a:t>
            </a:r>
            <a:r>
              <a:rPr lang="nl-BE" sz="1200" b="1" dirty="0">
                <a:solidFill>
                  <a:schemeClr val="tx1"/>
                </a:solidFill>
              </a:rPr>
              <a:t>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39322-1B70-4AB3-AB80-AC4915757F26}"/>
              </a:ext>
            </a:extLst>
          </p:cNvPr>
          <p:cNvSpPr/>
          <p:nvPr/>
        </p:nvSpPr>
        <p:spPr>
          <a:xfrm>
            <a:off x="6738265" y="115148"/>
            <a:ext cx="1294323" cy="558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Website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1840" y="2016967"/>
            <a:ext cx="1294323" cy="666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API 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1841" y="5482777"/>
            <a:ext cx="1294323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CM Engine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87F355A1-D444-4E75-B1DD-054BD3229C58}"/>
              </a:ext>
            </a:extLst>
          </p:cNvPr>
          <p:cNvSpPr/>
          <p:nvPr/>
        </p:nvSpPr>
        <p:spPr>
          <a:xfrm rot="16200000">
            <a:off x="4939474" y="996150"/>
            <a:ext cx="1139057" cy="5290946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C46B43-5A15-48F6-AF41-EC784A56D7D5}"/>
              </a:ext>
            </a:extLst>
          </p:cNvPr>
          <p:cNvSpPr txBox="1"/>
          <p:nvPr/>
        </p:nvSpPr>
        <p:spPr>
          <a:xfrm>
            <a:off x="3120781" y="3093637"/>
            <a:ext cx="1688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Message broker</a:t>
            </a:r>
          </a:p>
        </p:txBody>
      </p:sp>
      <p:sp>
        <p:nvSpPr>
          <p:cNvPr id="21" name="Can 8">
            <a:extLst>
              <a:ext uri="{FF2B5EF4-FFF2-40B4-BE49-F238E27FC236}">
                <a16:creationId xmlns:a16="http://schemas.microsoft.com/office/drawing/2014/main" id="{F902B683-1C3D-45F8-B2E1-CFF23F9748D0}"/>
              </a:ext>
            </a:extLst>
          </p:cNvPr>
          <p:cNvSpPr/>
          <p:nvPr/>
        </p:nvSpPr>
        <p:spPr>
          <a:xfrm>
            <a:off x="1832898" y="5323803"/>
            <a:ext cx="1596043" cy="964277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Query store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44116-52B5-492D-8C36-54507C947C11}"/>
              </a:ext>
            </a:extLst>
          </p:cNvPr>
          <p:cNvSpPr/>
          <p:nvPr/>
        </p:nvSpPr>
        <p:spPr>
          <a:xfrm>
            <a:off x="4861841" y="1083584"/>
            <a:ext cx="1294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Gateway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A4C0D19-40CB-4F7C-BE92-FC209C21285E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6156164" y="5805941"/>
            <a:ext cx="13285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FC01B49-C76B-4EC2-BF6D-EF518CCA49C6}"/>
              </a:ext>
            </a:extLst>
          </p:cNvPr>
          <p:cNvCxnSpPr>
            <a:cxnSpLocks/>
            <a:stCxn id="4" idx="1"/>
            <a:endCxn id="21" idx="4"/>
          </p:cNvCxnSpPr>
          <p:nvPr/>
        </p:nvCxnSpPr>
        <p:spPr>
          <a:xfrm flipH="1">
            <a:off x="3428941" y="5805942"/>
            <a:ext cx="1432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 : en angle 1036">
            <a:extLst>
              <a:ext uri="{FF2B5EF4-FFF2-40B4-BE49-F238E27FC236}">
                <a16:creationId xmlns:a16="http://schemas.microsoft.com/office/drawing/2014/main" id="{2A7F5797-B93D-4E2F-B60C-6BA9B6EF85B2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 flipV="1">
            <a:off x="2630920" y="2349993"/>
            <a:ext cx="2230920" cy="29738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ZoneTexte 1053">
            <a:extLst>
              <a:ext uri="{FF2B5EF4-FFF2-40B4-BE49-F238E27FC236}">
                <a16:creationId xmlns:a16="http://schemas.microsoft.com/office/drawing/2014/main" id="{B71D78A6-A202-4097-8BBA-886421D5CED7}"/>
              </a:ext>
            </a:extLst>
          </p:cNvPr>
          <p:cNvSpPr txBox="1"/>
          <p:nvPr/>
        </p:nvSpPr>
        <p:spPr>
          <a:xfrm>
            <a:off x="5561110" y="4461802"/>
            <a:ext cx="2347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Subscribe</a:t>
            </a:r>
            <a:r>
              <a:rPr lang="fr-BE" sz="1000" dirty="0"/>
              <a:t> or </a:t>
            </a:r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.</a:t>
            </a:r>
          </a:p>
          <a:p>
            <a:r>
              <a:rPr lang="fr-BE" sz="1000" dirty="0" err="1"/>
              <a:t>Listen</a:t>
            </a:r>
            <a:r>
              <a:rPr lang="fr-BE" sz="1000" dirty="0"/>
              <a:t> </a:t>
            </a:r>
            <a:r>
              <a:rPr lang="fr-BE" sz="1000" dirty="0" err="1"/>
              <a:t>commands</a:t>
            </a:r>
            <a:r>
              <a:rPr lang="fr-BE" sz="1000" dirty="0"/>
              <a:t> like : launch or </a:t>
            </a:r>
            <a:r>
              <a:rPr lang="fr-BE" sz="1000" dirty="0" err="1"/>
              <a:t>reactivate</a:t>
            </a:r>
            <a:r>
              <a:rPr lang="fr-BE" sz="1000" dirty="0"/>
              <a:t> case plan instance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F948AC3-8967-4C17-836E-787AF947C5EB}"/>
              </a:ext>
            </a:extLst>
          </p:cNvPr>
          <p:cNvSpPr txBox="1"/>
          <p:nvPr/>
        </p:nvSpPr>
        <p:spPr>
          <a:xfrm>
            <a:off x="5485442" y="2736762"/>
            <a:ext cx="234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Publish</a:t>
            </a:r>
            <a:r>
              <a:rPr lang="fr-BE" sz="1000" dirty="0"/>
              <a:t>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or </a:t>
            </a:r>
            <a:r>
              <a:rPr lang="fr-BE" sz="1000" dirty="0" err="1"/>
              <a:t>commands</a:t>
            </a:r>
            <a:endParaRPr lang="fr-BE" sz="1000" dirty="0"/>
          </a:p>
        </p:txBody>
      </p:sp>
      <p:cxnSp>
        <p:nvCxnSpPr>
          <p:cNvPr id="1059" name="Connecteur : en angle 1058">
            <a:extLst>
              <a:ext uri="{FF2B5EF4-FFF2-40B4-BE49-F238E27FC236}">
                <a16:creationId xmlns:a16="http://schemas.microsoft.com/office/drawing/2014/main" id="{0DE93B37-0A3C-403F-AA67-FB748450C91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156163" y="2349994"/>
            <a:ext cx="2126580" cy="29738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4AED6079-4799-4C4F-A0CE-95934B43C06B}"/>
              </a:ext>
            </a:extLst>
          </p:cNvPr>
          <p:cNvSpPr txBox="1"/>
          <p:nvPr/>
        </p:nvSpPr>
        <p:spPr>
          <a:xfrm>
            <a:off x="8282742" y="3610839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/>
              <a:t>Save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78C79EDA-376C-4748-9DE3-BDF127161878}"/>
              </a:ext>
            </a:extLst>
          </p:cNvPr>
          <p:cNvSpPr txBox="1"/>
          <p:nvPr/>
        </p:nvSpPr>
        <p:spPr>
          <a:xfrm>
            <a:off x="3533284" y="5277583"/>
            <a:ext cx="1850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Process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r>
              <a:rPr lang="fr-BE" sz="1000" dirty="0"/>
              <a:t> </a:t>
            </a:r>
          </a:p>
          <a:p>
            <a:r>
              <a:rPr lang="fr-BE" sz="1000" dirty="0"/>
              <a:t>and </a:t>
            </a:r>
            <a:r>
              <a:rPr lang="fr-BE" sz="1000" dirty="0" err="1"/>
              <a:t>write</a:t>
            </a:r>
            <a:r>
              <a:rPr lang="fr-BE" sz="1000" dirty="0"/>
              <a:t> the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</a:t>
            </a:r>
            <a:endParaRPr lang="fr-BE" sz="10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52FD7EB-CFDC-408E-9A54-C72650C570DA}"/>
              </a:ext>
            </a:extLst>
          </p:cNvPr>
          <p:cNvSpPr txBox="1"/>
          <p:nvPr/>
        </p:nvSpPr>
        <p:spPr>
          <a:xfrm>
            <a:off x="2608063" y="2067907"/>
            <a:ext cx="185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Get</a:t>
            </a:r>
            <a:r>
              <a:rPr lang="fr-BE" sz="1000" dirty="0"/>
              <a:t> </a:t>
            </a:r>
            <a:r>
              <a:rPr lang="fr-BE" sz="1000" dirty="0" err="1"/>
              <a:t>query</a:t>
            </a:r>
            <a:r>
              <a:rPr lang="fr-BE" sz="1000" dirty="0"/>
              <a:t> </a:t>
            </a:r>
            <a:r>
              <a:rPr lang="fr-BE" sz="1000" dirty="0" err="1"/>
              <a:t>representations</a:t>
            </a:r>
            <a:endParaRPr lang="fr-BE" sz="1000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2015ED7-D527-45D4-8691-BB52D12BF9E3}"/>
              </a:ext>
            </a:extLst>
          </p:cNvPr>
          <p:cNvSpPr txBox="1"/>
          <p:nvPr/>
        </p:nvSpPr>
        <p:spPr>
          <a:xfrm>
            <a:off x="5488629" y="1747622"/>
            <a:ext cx="296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Call </a:t>
            </a:r>
            <a:r>
              <a:rPr lang="fr-BE" sz="1000" dirty="0" err="1"/>
              <a:t>CaseManagement</a:t>
            </a:r>
            <a:r>
              <a:rPr lang="fr-BE" sz="1000" dirty="0"/>
              <a:t>  </a:t>
            </a:r>
            <a:r>
              <a:rPr lang="fr-BE" sz="1000" dirty="0" err="1"/>
              <a:t>operations</a:t>
            </a:r>
            <a:r>
              <a:rPr lang="fr-BE" sz="1000" dirty="0"/>
              <a:t> </a:t>
            </a:r>
            <a:r>
              <a:rPr lang="fr-BE" sz="1000" dirty="0" err="1"/>
              <a:t>synchronously</a:t>
            </a:r>
            <a:endParaRPr lang="fr-BE" sz="1000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8145152-A041-4030-A285-20A9EB5C882F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flipH="1">
            <a:off x="5509003" y="673932"/>
            <a:ext cx="1876424" cy="4096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0EA784D-1CB9-4413-B95D-00559512B1C3}"/>
              </a:ext>
            </a:extLst>
          </p:cNvPr>
          <p:cNvSpPr txBox="1"/>
          <p:nvPr/>
        </p:nvSpPr>
        <p:spPr>
          <a:xfrm>
            <a:off x="6144175" y="5500654"/>
            <a:ext cx="2010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Save </a:t>
            </a:r>
            <a:r>
              <a:rPr lang="fr-BE" sz="1000" dirty="0" err="1"/>
              <a:t>domain</a:t>
            </a:r>
            <a:r>
              <a:rPr lang="fr-BE" sz="1000" dirty="0"/>
              <a:t> </a:t>
            </a:r>
            <a:r>
              <a:rPr lang="fr-BE" sz="1000" dirty="0" err="1"/>
              <a:t>events</a:t>
            </a:r>
            <a:endParaRPr lang="fr-BE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A5F5EE-5AB0-49DE-928F-982D4B1214BB}"/>
              </a:ext>
            </a:extLst>
          </p:cNvPr>
          <p:cNvSpPr/>
          <p:nvPr/>
        </p:nvSpPr>
        <p:spPr>
          <a:xfrm>
            <a:off x="1826936" y="1108617"/>
            <a:ext cx="1250461" cy="59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>
                <a:solidFill>
                  <a:schemeClr val="tx1"/>
                </a:solidFill>
              </a:rPr>
              <a:t>Identity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F3DBAF5-A923-4448-AE85-17DDDD9FDF24}"/>
              </a:ext>
            </a:extLst>
          </p:cNvPr>
          <p:cNvSpPr/>
          <p:nvPr/>
        </p:nvSpPr>
        <p:spPr>
          <a:xfrm>
            <a:off x="8784064" y="1108616"/>
            <a:ext cx="1250460" cy="596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Authz</a:t>
            </a:r>
            <a:r>
              <a:rPr lang="nl-BE" sz="1200" b="1" dirty="0">
                <a:solidFill>
                  <a:schemeClr val="tx1"/>
                </a:solidFill>
              </a:rPr>
              <a:t>. Server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42" name="Picture 4" descr="Résultat de recherche d'images pour &quot;angular svg&quot;">
            <a:extLst>
              <a:ext uri="{FF2B5EF4-FFF2-40B4-BE49-F238E27FC236}">
                <a16:creationId xmlns:a16="http://schemas.microsoft.com/office/drawing/2014/main" id="{FC64F5DE-8A67-424D-A03A-112DB89E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9" y="156263"/>
            <a:ext cx="968575" cy="6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0E6DA2FF-775B-4CA7-938D-5249D734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755" y="1305190"/>
            <a:ext cx="377748" cy="37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Résultat de recherche d'images pour &quot;openid logo svg&quot;">
            <a:extLst>
              <a:ext uri="{FF2B5EF4-FFF2-40B4-BE49-F238E27FC236}">
                <a16:creationId xmlns:a16="http://schemas.microsoft.com/office/drawing/2014/main" id="{39DC4952-437E-4E9D-AF75-CE2C712C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02" y="1324950"/>
            <a:ext cx="338228" cy="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Graphique 165">
            <a:extLst>
              <a:ext uri="{FF2B5EF4-FFF2-40B4-BE49-F238E27FC236}">
                <a16:creationId xmlns:a16="http://schemas.microsoft.com/office/drawing/2014/main" id="{71A3C1BB-69CF-4121-A52B-D2171AE78F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1069" y="1342577"/>
            <a:ext cx="387338" cy="387338"/>
          </a:xfrm>
          <a:prstGeom prst="rect">
            <a:avLst/>
          </a:prstGeom>
        </p:spPr>
      </p:pic>
      <p:sp>
        <p:nvSpPr>
          <p:cNvPr id="177" name="Cylindre 176">
            <a:extLst>
              <a:ext uri="{FF2B5EF4-FFF2-40B4-BE49-F238E27FC236}">
                <a16:creationId xmlns:a16="http://schemas.microsoft.com/office/drawing/2014/main" id="{3200E1A2-39F8-476A-BC05-066633004643}"/>
              </a:ext>
            </a:extLst>
          </p:cNvPr>
          <p:cNvSpPr/>
          <p:nvPr/>
        </p:nvSpPr>
        <p:spPr>
          <a:xfrm rot="16200000">
            <a:off x="3881500" y="2738861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BA87F82C-F4D3-4CC0-A6A8-653AE73F41CC}"/>
              </a:ext>
            </a:extLst>
          </p:cNvPr>
          <p:cNvSpPr txBox="1"/>
          <p:nvPr/>
        </p:nvSpPr>
        <p:spPr>
          <a:xfrm>
            <a:off x="3352353" y="3325452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79" name="Cylindre 178">
            <a:extLst>
              <a:ext uri="{FF2B5EF4-FFF2-40B4-BE49-F238E27FC236}">
                <a16:creationId xmlns:a16="http://schemas.microsoft.com/office/drawing/2014/main" id="{D7E45188-C021-4A41-B886-5E7A4C936785}"/>
              </a:ext>
            </a:extLst>
          </p:cNvPr>
          <p:cNvSpPr/>
          <p:nvPr/>
        </p:nvSpPr>
        <p:spPr>
          <a:xfrm rot="16200000">
            <a:off x="3887794" y="3131965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380C38F2-159A-4225-863B-8DA759DC0EBD}"/>
              </a:ext>
            </a:extLst>
          </p:cNvPr>
          <p:cNvSpPr txBox="1"/>
          <p:nvPr/>
        </p:nvSpPr>
        <p:spPr>
          <a:xfrm>
            <a:off x="3358641" y="3718561"/>
            <a:ext cx="146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 instance</a:t>
            </a:r>
          </a:p>
        </p:txBody>
      </p:sp>
      <p:sp>
        <p:nvSpPr>
          <p:cNvPr id="181" name="Cylindre 180">
            <a:extLst>
              <a:ext uri="{FF2B5EF4-FFF2-40B4-BE49-F238E27FC236}">
                <a16:creationId xmlns:a16="http://schemas.microsoft.com/office/drawing/2014/main" id="{0ED381E1-87FF-4951-9456-F5147EB23CDE}"/>
              </a:ext>
            </a:extLst>
          </p:cNvPr>
          <p:cNvSpPr/>
          <p:nvPr/>
        </p:nvSpPr>
        <p:spPr>
          <a:xfrm rot="16200000">
            <a:off x="5459674" y="2726410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F53EF884-40FD-46E7-9863-355030280AF6}"/>
              </a:ext>
            </a:extLst>
          </p:cNvPr>
          <p:cNvSpPr txBox="1"/>
          <p:nvPr/>
        </p:nvSpPr>
        <p:spPr>
          <a:xfrm>
            <a:off x="4930522" y="3313006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 err="1"/>
              <a:t>Form</a:t>
            </a:r>
            <a:r>
              <a:rPr lang="fr-BE" sz="1200" b="1" dirty="0"/>
              <a:t> instance</a:t>
            </a:r>
          </a:p>
        </p:txBody>
      </p:sp>
      <p:sp>
        <p:nvSpPr>
          <p:cNvPr id="183" name="Cylindre 182">
            <a:extLst>
              <a:ext uri="{FF2B5EF4-FFF2-40B4-BE49-F238E27FC236}">
                <a16:creationId xmlns:a16="http://schemas.microsoft.com/office/drawing/2014/main" id="{2CB08635-676F-4D55-8F1F-B0CB96729D74}"/>
              </a:ext>
            </a:extLst>
          </p:cNvPr>
          <p:cNvSpPr/>
          <p:nvPr/>
        </p:nvSpPr>
        <p:spPr>
          <a:xfrm rot="16200000">
            <a:off x="5459675" y="3132295"/>
            <a:ext cx="276999" cy="146218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73EEA774-C404-4AE2-A1FC-A82E8DE40FB2}"/>
              </a:ext>
            </a:extLst>
          </p:cNvPr>
          <p:cNvSpPr txBox="1"/>
          <p:nvPr/>
        </p:nvSpPr>
        <p:spPr>
          <a:xfrm>
            <a:off x="4930522" y="3718891"/>
            <a:ext cx="1398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</a:t>
            </a:r>
            <a:r>
              <a:rPr lang="fr-BE" sz="1200" b="1" dirty="0" err="1"/>
              <a:t>worker</a:t>
            </a:r>
            <a:r>
              <a:rPr lang="fr-BE" sz="1200" b="1" dirty="0"/>
              <a:t> </a:t>
            </a:r>
            <a:r>
              <a:rPr lang="fr-BE" sz="1200" b="1" dirty="0" err="1"/>
              <a:t>task</a:t>
            </a:r>
            <a:endParaRPr lang="fr-BE" sz="1200" b="1" dirty="0"/>
          </a:p>
        </p:txBody>
      </p:sp>
      <p:sp>
        <p:nvSpPr>
          <p:cNvPr id="195" name="Cylindre 194">
            <a:extLst>
              <a:ext uri="{FF2B5EF4-FFF2-40B4-BE49-F238E27FC236}">
                <a16:creationId xmlns:a16="http://schemas.microsoft.com/office/drawing/2014/main" id="{58A65E8F-D962-438A-8838-9342C18FE090}"/>
              </a:ext>
            </a:extLst>
          </p:cNvPr>
          <p:cNvSpPr/>
          <p:nvPr/>
        </p:nvSpPr>
        <p:spPr>
          <a:xfrm rot="16200000">
            <a:off x="3881501" y="2738861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B4EEBCAD-3E39-43AE-8E18-EEBDE5BA1F27}"/>
              </a:ext>
            </a:extLst>
          </p:cNvPr>
          <p:cNvSpPr txBox="1"/>
          <p:nvPr/>
        </p:nvSpPr>
        <p:spPr>
          <a:xfrm>
            <a:off x="3352354" y="3325452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plan</a:t>
            </a:r>
          </a:p>
        </p:txBody>
      </p:sp>
      <p:sp>
        <p:nvSpPr>
          <p:cNvPr id="197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7052713" y="2752533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6523566" y="3339124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file</a:t>
            </a:r>
          </a:p>
        </p:txBody>
      </p:sp>
      <p:pic>
        <p:nvPicPr>
          <p:cNvPr id="203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1CDD5F4D-5778-427D-BB57-5F5F3A50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32" y="5711713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Résultat de recherche d'images pour &quot;dotnet core svg&quot;">
            <a:extLst>
              <a:ext uri="{FF2B5EF4-FFF2-40B4-BE49-F238E27FC236}">
                <a16:creationId xmlns:a16="http://schemas.microsoft.com/office/drawing/2014/main" id="{DA48161D-F9F6-4B6B-8B50-F0C11D77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32" y="2271608"/>
            <a:ext cx="376340" cy="3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ylindre 196">
            <a:extLst>
              <a:ext uri="{FF2B5EF4-FFF2-40B4-BE49-F238E27FC236}">
                <a16:creationId xmlns:a16="http://schemas.microsoft.com/office/drawing/2014/main" id="{264E002D-6B26-4FE8-9DC7-4294CF603EF0}"/>
              </a:ext>
            </a:extLst>
          </p:cNvPr>
          <p:cNvSpPr/>
          <p:nvPr/>
        </p:nvSpPr>
        <p:spPr>
          <a:xfrm rot="16200000">
            <a:off x="7052714" y="2752533"/>
            <a:ext cx="276999" cy="146217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1" name="ZoneTexte 197">
            <a:extLst>
              <a:ext uri="{FF2B5EF4-FFF2-40B4-BE49-F238E27FC236}">
                <a16:creationId xmlns:a16="http://schemas.microsoft.com/office/drawing/2014/main" id="{EAC8BD04-CD4D-4F86-978D-02D0250982ED}"/>
              </a:ext>
            </a:extLst>
          </p:cNvPr>
          <p:cNvSpPr txBox="1"/>
          <p:nvPr/>
        </p:nvSpPr>
        <p:spPr>
          <a:xfrm>
            <a:off x="6523567" y="3339124"/>
            <a:ext cx="110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Case file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02D880A-6A27-427F-BB84-0D15AF8F932E}"/>
              </a:ext>
            </a:extLst>
          </p:cNvPr>
          <p:cNvCxnSpPr>
            <a:stCxn id="26" idx="2"/>
            <a:endCxn id="5" idx="0"/>
          </p:cNvCxnSpPr>
          <p:nvPr/>
        </p:nvCxnSpPr>
        <p:spPr>
          <a:xfrm flipH="1">
            <a:off x="5509002" y="1729915"/>
            <a:ext cx="1" cy="287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4A5049E-7A7E-487B-BEAF-7C53B59ED3CF}"/>
              </a:ext>
            </a:extLst>
          </p:cNvPr>
          <p:cNvCxnSpPr>
            <a:cxnSpLocks/>
            <a:stCxn id="5" idx="2"/>
            <a:endCxn id="10" idx="4"/>
          </p:cNvCxnSpPr>
          <p:nvPr/>
        </p:nvCxnSpPr>
        <p:spPr>
          <a:xfrm>
            <a:off x="5509002" y="2683020"/>
            <a:ext cx="1" cy="389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C9507B4-3BDC-4A84-9B6E-0D8E256F9644}"/>
              </a:ext>
            </a:extLst>
          </p:cNvPr>
          <p:cNvSpPr txBox="1"/>
          <p:nvPr/>
        </p:nvSpPr>
        <p:spPr>
          <a:xfrm>
            <a:off x="5382968" y="444660"/>
            <a:ext cx="1420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Call Gateway  </a:t>
            </a:r>
            <a:r>
              <a:rPr lang="fr-BE" sz="1000" dirty="0" err="1"/>
              <a:t>operations</a:t>
            </a:r>
            <a:r>
              <a:rPr lang="fr-BE" sz="1000" dirty="0"/>
              <a:t> </a:t>
            </a:r>
            <a:r>
              <a:rPr lang="fr-BE" sz="1000" dirty="0" err="1"/>
              <a:t>synchronously</a:t>
            </a:r>
            <a:endParaRPr lang="fr-BE" sz="1000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B6CE9C8-21AB-4E22-BCAF-4062257FED5D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5509003" y="4211152"/>
            <a:ext cx="0" cy="12716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04CE7FE5-B2CA-4CC2-B01A-6BF109DAD86B}"/>
              </a:ext>
            </a:extLst>
          </p:cNvPr>
          <p:cNvCxnSpPr>
            <a:cxnSpLocks/>
            <a:endCxn id="166" idx="2"/>
          </p:cNvCxnSpPr>
          <p:nvPr/>
        </p:nvCxnSpPr>
        <p:spPr>
          <a:xfrm flipV="1">
            <a:off x="6144175" y="1729915"/>
            <a:ext cx="3240563" cy="42324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C3062AD8-4BA5-4329-99BA-E12C30C84F57}"/>
              </a:ext>
            </a:extLst>
          </p:cNvPr>
          <p:cNvSpPr txBox="1"/>
          <p:nvPr/>
        </p:nvSpPr>
        <p:spPr>
          <a:xfrm>
            <a:off x="6635918" y="2119164"/>
            <a:ext cx="296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Check </a:t>
            </a:r>
            <a:r>
              <a:rPr lang="fr-BE" sz="1000" dirty="0" err="1"/>
              <a:t>access</a:t>
            </a:r>
            <a:r>
              <a:rPr lang="fr-BE" sz="1000" dirty="0"/>
              <a:t> </a:t>
            </a:r>
            <a:r>
              <a:rPr lang="fr-BE" sz="1000" dirty="0" err="1"/>
              <a:t>token</a:t>
            </a:r>
            <a:r>
              <a:rPr lang="fr-BE" sz="1000" dirty="0"/>
              <a:t> signature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391E7F0A-14F0-413A-9AB3-F85870E36A67}"/>
              </a:ext>
            </a:extLst>
          </p:cNvPr>
          <p:cNvCxnSpPr>
            <a:stCxn id="26" idx="3"/>
            <a:endCxn id="131" idx="1"/>
          </p:cNvCxnSpPr>
          <p:nvPr/>
        </p:nvCxnSpPr>
        <p:spPr>
          <a:xfrm flipV="1">
            <a:off x="6156164" y="1406749"/>
            <a:ext cx="262790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FD62DC6D-8F24-4DAA-B830-810CFC1C597C}"/>
              </a:ext>
            </a:extLst>
          </p:cNvPr>
          <p:cNvSpPr txBox="1"/>
          <p:nvPr/>
        </p:nvSpPr>
        <p:spPr>
          <a:xfrm>
            <a:off x="6281783" y="1147415"/>
            <a:ext cx="296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Get</a:t>
            </a:r>
            <a:r>
              <a:rPr lang="fr-BE" sz="1000" dirty="0"/>
              <a:t> </a:t>
            </a:r>
            <a:r>
              <a:rPr lang="fr-BE" sz="1000" dirty="0" err="1"/>
              <a:t>access</a:t>
            </a:r>
            <a:r>
              <a:rPr lang="fr-BE" sz="1000" dirty="0"/>
              <a:t> </a:t>
            </a:r>
            <a:r>
              <a:rPr lang="fr-BE" sz="1000" dirty="0" err="1"/>
              <a:t>token</a:t>
            </a:r>
            <a:endParaRPr lang="fr-BE" sz="1000" dirty="0"/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35710F94-70A7-4ED5-A592-02A0EE32CA13}"/>
              </a:ext>
            </a:extLst>
          </p:cNvPr>
          <p:cNvCxnSpPr>
            <a:cxnSpLocks/>
            <a:endCxn id="130" idx="0"/>
          </p:cNvCxnSpPr>
          <p:nvPr/>
        </p:nvCxnSpPr>
        <p:spPr>
          <a:xfrm rot="10800000" flipV="1">
            <a:off x="2452167" y="196947"/>
            <a:ext cx="4286098" cy="91167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A1135360-E584-46EF-851F-5B43C7261D2D}"/>
              </a:ext>
            </a:extLst>
          </p:cNvPr>
          <p:cNvSpPr txBox="1"/>
          <p:nvPr/>
        </p:nvSpPr>
        <p:spPr>
          <a:xfrm>
            <a:off x="2438916" y="215275"/>
            <a:ext cx="1470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Get</a:t>
            </a:r>
            <a:r>
              <a:rPr lang="fr-BE" sz="1000" dirty="0"/>
              <a:t> an </a:t>
            </a:r>
            <a:r>
              <a:rPr lang="fr-BE" sz="1000" dirty="0" err="1"/>
              <a:t>identity</a:t>
            </a:r>
            <a:r>
              <a:rPr lang="fr-BE" sz="1000" dirty="0"/>
              <a:t> </a:t>
            </a:r>
            <a:r>
              <a:rPr lang="fr-BE" sz="1000" dirty="0" err="1"/>
              <a:t>token</a:t>
            </a:r>
            <a:endParaRPr lang="fr-BE" sz="1000" dirty="0"/>
          </a:p>
        </p:txBody>
      </p: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7931016D-1186-4314-A306-5F924683F95C}"/>
              </a:ext>
            </a:extLst>
          </p:cNvPr>
          <p:cNvCxnSpPr>
            <a:cxnSpLocks/>
            <a:stCxn id="26" idx="1"/>
            <a:endCxn id="130" idx="3"/>
          </p:cNvCxnSpPr>
          <p:nvPr/>
        </p:nvCxnSpPr>
        <p:spPr>
          <a:xfrm rot="10800000">
            <a:off x="3077397" y="1406750"/>
            <a:ext cx="178444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F083DF70-4174-44C9-BAF6-C5C3BFFF449A}"/>
              </a:ext>
            </a:extLst>
          </p:cNvPr>
          <p:cNvSpPr txBox="1"/>
          <p:nvPr/>
        </p:nvSpPr>
        <p:spPr>
          <a:xfrm>
            <a:off x="2520097" y="1827062"/>
            <a:ext cx="296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Check </a:t>
            </a:r>
            <a:r>
              <a:rPr lang="fr-BE" sz="1000" dirty="0" err="1"/>
              <a:t>identity</a:t>
            </a:r>
            <a:r>
              <a:rPr lang="fr-BE" sz="1000" dirty="0"/>
              <a:t> </a:t>
            </a:r>
            <a:r>
              <a:rPr lang="fr-BE" sz="1000" dirty="0" err="1"/>
              <a:t>token</a:t>
            </a:r>
            <a:r>
              <a:rPr lang="fr-BE" sz="1000" dirty="0"/>
              <a:t> signature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944D248-E283-41B4-BBDA-24E470B5F32A}"/>
              </a:ext>
            </a:extLst>
          </p:cNvPr>
          <p:cNvSpPr/>
          <p:nvPr/>
        </p:nvSpPr>
        <p:spPr>
          <a:xfrm>
            <a:off x="4018747" y="258619"/>
            <a:ext cx="1294323" cy="544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b="1" dirty="0" err="1">
                <a:solidFill>
                  <a:schemeClr val="tx1"/>
                </a:solidFill>
              </a:rPr>
              <a:t>Admin</a:t>
            </a:r>
            <a:r>
              <a:rPr lang="nl-BE" sz="1200" b="1" dirty="0">
                <a:solidFill>
                  <a:schemeClr val="tx1"/>
                </a:solidFill>
              </a:rPr>
              <a:t> Website</a:t>
            </a:r>
          </a:p>
          <a:p>
            <a:pPr algn="ctr"/>
            <a:endParaRPr lang="nl-BE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8" name="Picture 4" descr="Résultat de recherche d'images pour &quot;angular svg&quot;">
            <a:extLst>
              <a:ext uri="{FF2B5EF4-FFF2-40B4-BE49-F238E27FC236}">
                <a16:creationId xmlns:a16="http://schemas.microsoft.com/office/drawing/2014/main" id="{76923CFF-C5D8-4921-9063-833BF7E45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77" y="325595"/>
            <a:ext cx="968575" cy="6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554A22D6-ABEC-42AE-A109-05F1FEF3D16E}"/>
              </a:ext>
            </a:extLst>
          </p:cNvPr>
          <p:cNvCxnSpPr>
            <a:cxnSpLocks/>
            <a:stCxn id="130" idx="2"/>
          </p:cNvCxnSpPr>
          <p:nvPr/>
        </p:nvCxnSpPr>
        <p:spPr>
          <a:xfrm rot="16200000" flipH="1">
            <a:off x="3454468" y="702579"/>
            <a:ext cx="405072" cy="240967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46E37F6-6684-4067-AA80-D1A07FDD73F4}"/>
              </a:ext>
            </a:extLst>
          </p:cNvPr>
          <p:cNvSpPr txBox="1"/>
          <p:nvPr/>
        </p:nvSpPr>
        <p:spPr>
          <a:xfrm>
            <a:off x="3112177" y="1143839"/>
            <a:ext cx="2965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/>
              <a:t>Check </a:t>
            </a:r>
            <a:r>
              <a:rPr lang="fr-BE" sz="1000" dirty="0" err="1"/>
              <a:t>identity</a:t>
            </a:r>
            <a:r>
              <a:rPr lang="fr-BE" sz="1000" dirty="0"/>
              <a:t> </a:t>
            </a:r>
            <a:r>
              <a:rPr lang="fr-BE" sz="1000" dirty="0" err="1"/>
              <a:t>token</a:t>
            </a:r>
            <a:r>
              <a:rPr lang="fr-BE" sz="1000" dirty="0"/>
              <a:t> signature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67B4097C-8BAF-45EF-91F7-9CFB227253FE}"/>
              </a:ext>
            </a:extLst>
          </p:cNvPr>
          <p:cNvCxnSpPr>
            <a:cxnSpLocks/>
          </p:cNvCxnSpPr>
          <p:nvPr/>
        </p:nvCxnSpPr>
        <p:spPr>
          <a:xfrm>
            <a:off x="4676775" y="803533"/>
            <a:ext cx="881065" cy="2752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49EB06DD-8AB5-4E57-8B77-4F6DCB532992}"/>
              </a:ext>
            </a:extLst>
          </p:cNvPr>
          <p:cNvCxnSpPr>
            <a:cxnSpLocks/>
            <a:stCxn id="97" idx="1"/>
          </p:cNvCxnSpPr>
          <p:nvPr/>
        </p:nvCxnSpPr>
        <p:spPr>
          <a:xfrm rot="10800000" flipV="1">
            <a:off x="2688649" y="531075"/>
            <a:ext cx="1330099" cy="560851"/>
          </a:xfrm>
          <a:prstGeom prst="bentConnector3">
            <a:avLst>
              <a:gd name="adj1" fmla="val 998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A082B6A-4B68-44E7-97F8-6B180AE39C2B}"/>
              </a:ext>
            </a:extLst>
          </p:cNvPr>
          <p:cNvSpPr txBox="1"/>
          <p:nvPr/>
        </p:nvSpPr>
        <p:spPr>
          <a:xfrm>
            <a:off x="2661350" y="550607"/>
            <a:ext cx="1470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00" dirty="0" err="1"/>
              <a:t>Get</a:t>
            </a:r>
            <a:r>
              <a:rPr lang="fr-BE" sz="1000" dirty="0"/>
              <a:t> an </a:t>
            </a:r>
            <a:r>
              <a:rPr lang="fr-BE" sz="1000" dirty="0" err="1"/>
              <a:t>identity</a:t>
            </a:r>
            <a:r>
              <a:rPr lang="fr-BE" sz="1000" dirty="0"/>
              <a:t> </a:t>
            </a:r>
            <a:r>
              <a:rPr lang="fr-BE" sz="1000" dirty="0" err="1"/>
              <a:t>token</a:t>
            </a:r>
            <a:endParaRPr lang="fr-BE" sz="1000" dirty="0"/>
          </a:p>
        </p:txBody>
      </p:sp>
    </p:spTree>
    <p:extLst>
      <p:ext uri="{BB962C8B-B14F-4D97-AF65-F5344CB8AC3E}">
        <p14:creationId xmlns:p14="http://schemas.microsoft.com/office/powerpoint/2010/main" val="213749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12BA1F-AA92-40F0-A0C5-C60720CE1540}"/>
              </a:ext>
            </a:extLst>
          </p:cNvPr>
          <p:cNvSpPr/>
          <p:nvPr/>
        </p:nvSpPr>
        <p:spPr>
          <a:xfrm>
            <a:off x="411139" y="2863508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CaseFile</a:t>
            </a:r>
            <a:endParaRPr lang="fr-BE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4AB77-4928-42F9-A681-A2DBDC613688}"/>
              </a:ext>
            </a:extLst>
          </p:cNvPr>
          <p:cNvSpPr/>
          <p:nvPr/>
        </p:nvSpPr>
        <p:spPr>
          <a:xfrm>
            <a:off x="3295068" y="2856959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CasePlan</a:t>
            </a:r>
            <a:endParaRPr lang="fr-BE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0BA472-FEC4-49E6-B532-3B21538B6504}"/>
              </a:ext>
            </a:extLst>
          </p:cNvPr>
          <p:cNvSpPr/>
          <p:nvPr/>
        </p:nvSpPr>
        <p:spPr>
          <a:xfrm>
            <a:off x="3299667" y="3510576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CasePlanElement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66EF8F7-0817-467C-8992-3BD55CD4E20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3173" y="3298622"/>
            <a:ext cx="2300" cy="21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E81C2F3-8D12-4E9F-91B0-E4B67BE06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667349" y="3077791"/>
            <a:ext cx="1627719" cy="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3422455-2594-4660-B7BD-8051AEF5AF78}"/>
              </a:ext>
            </a:extLst>
          </p:cNvPr>
          <p:cNvSpPr/>
          <p:nvPr/>
        </p:nvSpPr>
        <p:spPr>
          <a:xfrm>
            <a:off x="2440469" y="4164193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>
                <a:solidFill>
                  <a:schemeClr val="tx1"/>
                </a:solidFill>
              </a:rPr>
              <a:t>Human </a:t>
            </a:r>
            <a:r>
              <a:rPr lang="fr-BE" sz="1000" dirty="0" err="1">
                <a:solidFill>
                  <a:schemeClr val="tx1"/>
                </a:solidFill>
              </a:rPr>
              <a:t>task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8BFAA567-4740-4DB5-AE43-730A1A61D588}"/>
              </a:ext>
            </a:extLst>
          </p:cNvPr>
          <p:cNvCxnSpPr>
            <a:cxnSpLocks/>
            <a:stCxn id="80" idx="0"/>
            <a:endCxn id="7" idx="2"/>
          </p:cNvCxnSpPr>
          <p:nvPr/>
        </p:nvCxnSpPr>
        <p:spPr>
          <a:xfrm flipV="1">
            <a:off x="3066275" y="3952239"/>
            <a:ext cx="859198" cy="21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BF9C7F5-F9D0-42C7-A880-AB71EF37560B}"/>
              </a:ext>
            </a:extLst>
          </p:cNvPr>
          <p:cNvSpPr/>
          <p:nvPr/>
        </p:nvSpPr>
        <p:spPr>
          <a:xfrm>
            <a:off x="3713893" y="4164193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>
                <a:solidFill>
                  <a:schemeClr val="tx1"/>
                </a:solidFill>
              </a:rPr>
              <a:t>Process </a:t>
            </a:r>
            <a:r>
              <a:rPr lang="fr-BE" sz="1000" dirty="0" err="1">
                <a:solidFill>
                  <a:schemeClr val="tx1"/>
                </a:solidFill>
              </a:rPr>
              <a:t>task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0B5F0D46-51B8-4334-BDDC-C6796D8D1E82}"/>
              </a:ext>
            </a:extLst>
          </p:cNvPr>
          <p:cNvCxnSpPr>
            <a:cxnSpLocks/>
            <a:stCxn id="86" idx="0"/>
            <a:endCxn id="7" idx="2"/>
          </p:cNvCxnSpPr>
          <p:nvPr/>
        </p:nvCxnSpPr>
        <p:spPr>
          <a:xfrm flipH="1" flipV="1">
            <a:off x="3925473" y="3952239"/>
            <a:ext cx="414226" cy="21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766F97A-3EF8-43B4-8A3C-F0B858EC6E51}"/>
              </a:ext>
            </a:extLst>
          </p:cNvPr>
          <p:cNvSpPr/>
          <p:nvPr/>
        </p:nvSpPr>
        <p:spPr>
          <a:xfrm>
            <a:off x="4987317" y="4168003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>
                <a:solidFill>
                  <a:schemeClr val="tx1"/>
                </a:solidFill>
              </a:rPr>
              <a:t>Milestone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AE587122-350A-4E24-81BD-E3E9D68695D6}"/>
              </a:ext>
            </a:extLst>
          </p:cNvPr>
          <p:cNvCxnSpPr>
            <a:cxnSpLocks/>
            <a:stCxn id="90" idx="0"/>
            <a:endCxn id="7" idx="2"/>
          </p:cNvCxnSpPr>
          <p:nvPr/>
        </p:nvCxnSpPr>
        <p:spPr>
          <a:xfrm flipH="1" flipV="1">
            <a:off x="3925473" y="3952239"/>
            <a:ext cx="1687650" cy="215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F1CDC0F-61D4-4FC4-BD20-D174FEF9A648}"/>
              </a:ext>
            </a:extLst>
          </p:cNvPr>
          <p:cNvSpPr/>
          <p:nvPr/>
        </p:nvSpPr>
        <p:spPr>
          <a:xfrm>
            <a:off x="6575832" y="2854810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>
                <a:solidFill>
                  <a:schemeClr val="tx1"/>
                </a:solidFill>
              </a:rPr>
              <a:t>Case plan instance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83DA73-C79A-47E4-B1BC-B4C98E5AC52D}"/>
              </a:ext>
            </a:extLst>
          </p:cNvPr>
          <p:cNvSpPr/>
          <p:nvPr/>
        </p:nvSpPr>
        <p:spPr>
          <a:xfrm>
            <a:off x="6575832" y="3556868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Element</a:t>
            </a:r>
            <a:r>
              <a:rPr lang="fr-BE" sz="1000" dirty="0">
                <a:solidFill>
                  <a:schemeClr val="tx1"/>
                </a:solidFill>
              </a:rPr>
              <a:t> instance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555451-E02C-436F-9916-4D2B2E72EDC8}"/>
              </a:ext>
            </a:extLst>
          </p:cNvPr>
          <p:cNvSpPr/>
          <p:nvPr/>
        </p:nvSpPr>
        <p:spPr>
          <a:xfrm>
            <a:off x="7877817" y="3556867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Execution</a:t>
            </a:r>
            <a:r>
              <a:rPr lang="fr-BE" sz="1000" dirty="0">
                <a:solidFill>
                  <a:schemeClr val="tx1"/>
                </a:solidFill>
              </a:rPr>
              <a:t> </a:t>
            </a:r>
            <a:r>
              <a:rPr lang="fr-BE" sz="1000" dirty="0" err="1">
                <a:solidFill>
                  <a:schemeClr val="tx1"/>
                </a:solidFill>
              </a:rPr>
              <a:t>context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8E04D13E-E54E-4E23-B922-2CA4A8B49644}"/>
              </a:ext>
            </a:extLst>
          </p:cNvPr>
          <p:cNvCxnSpPr>
            <a:cxnSpLocks/>
            <a:stCxn id="99" idx="0"/>
            <a:endCxn id="94" idx="2"/>
          </p:cNvCxnSpPr>
          <p:nvPr/>
        </p:nvCxnSpPr>
        <p:spPr>
          <a:xfrm flipH="1" flipV="1">
            <a:off x="7203937" y="3296473"/>
            <a:ext cx="1299686" cy="26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D1E52EA7-FE2A-46D2-AA57-189940671C62}"/>
              </a:ext>
            </a:extLst>
          </p:cNvPr>
          <p:cNvCxnSpPr>
            <a:cxnSpLocks/>
            <a:stCxn id="96" idx="0"/>
            <a:endCxn id="94" idx="2"/>
          </p:cNvCxnSpPr>
          <p:nvPr/>
        </p:nvCxnSpPr>
        <p:spPr>
          <a:xfrm flipV="1">
            <a:off x="7201638" y="3296473"/>
            <a:ext cx="2299" cy="260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F997E15-B229-40E0-88FC-8E24495F1D97}"/>
              </a:ext>
            </a:extLst>
          </p:cNvPr>
          <p:cNvCxnSpPr>
            <a:cxnSpLocks/>
            <a:stCxn id="5" idx="3"/>
            <a:endCxn id="94" idx="1"/>
          </p:cNvCxnSpPr>
          <p:nvPr/>
        </p:nvCxnSpPr>
        <p:spPr>
          <a:xfrm flipV="1">
            <a:off x="4551278" y="3075642"/>
            <a:ext cx="2024554" cy="2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C1B8997-29E9-459B-826A-C65C1E72A563}"/>
              </a:ext>
            </a:extLst>
          </p:cNvPr>
          <p:cNvSpPr/>
          <p:nvPr/>
        </p:nvSpPr>
        <p:spPr>
          <a:xfrm>
            <a:off x="6571234" y="1971484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>
                <a:solidFill>
                  <a:schemeClr val="tx1"/>
                </a:solidFill>
              </a:rPr>
              <a:t>Case </a:t>
            </a:r>
            <a:r>
              <a:rPr lang="fr-BE" sz="1000" dirty="0" err="1">
                <a:solidFill>
                  <a:schemeClr val="tx1"/>
                </a:solidFill>
              </a:rPr>
              <a:t>worker</a:t>
            </a:r>
            <a:r>
              <a:rPr lang="fr-BE" sz="1000" dirty="0">
                <a:solidFill>
                  <a:schemeClr val="tx1"/>
                </a:solidFill>
              </a:rPr>
              <a:t> </a:t>
            </a:r>
            <a:r>
              <a:rPr lang="fr-BE" sz="1000" dirty="0" err="1">
                <a:solidFill>
                  <a:schemeClr val="tx1"/>
                </a:solidFill>
              </a:rPr>
              <a:t>task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854E2C9C-3BE5-4327-A67B-623B5F888A06}"/>
              </a:ext>
            </a:extLst>
          </p:cNvPr>
          <p:cNvCxnSpPr>
            <a:cxnSpLocks/>
            <a:stCxn id="118" idx="2"/>
            <a:endCxn id="94" idx="0"/>
          </p:cNvCxnSpPr>
          <p:nvPr/>
        </p:nvCxnSpPr>
        <p:spPr>
          <a:xfrm>
            <a:off x="7199339" y="2413147"/>
            <a:ext cx="4598" cy="44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5933D1-52A4-40E1-BBD2-A73FD4150D26}"/>
              </a:ext>
            </a:extLst>
          </p:cNvPr>
          <p:cNvSpPr/>
          <p:nvPr/>
        </p:nvSpPr>
        <p:spPr>
          <a:xfrm>
            <a:off x="8499025" y="1971484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Form</a:t>
            </a:r>
            <a:r>
              <a:rPr lang="fr-BE" sz="1000" dirty="0">
                <a:solidFill>
                  <a:schemeClr val="tx1"/>
                </a:solidFill>
              </a:rPr>
              <a:t> instance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B4C50575-3104-4619-8120-1FE5463CF9BA}"/>
              </a:ext>
            </a:extLst>
          </p:cNvPr>
          <p:cNvCxnSpPr>
            <a:cxnSpLocks/>
            <a:stCxn id="123" idx="2"/>
            <a:endCxn id="94" idx="0"/>
          </p:cNvCxnSpPr>
          <p:nvPr/>
        </p:nvCxnSpPr>
        <p:spPr>
          <a:xfrm flipH="1">
            <a:off x="7203937" y="2413147"/>
            <a:ext cx="1923193" cy="44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73BC3F0-BEF0-4D19-A41A-F04AA955E50E}"/>
              </a:ext>
            </a:extLst>
          </p:cNvPr>
          <p:cNvSpPr/>
          <p:nvPr/>
        </p:nvSpPr>
        <p:spPr>
          <a:xfrm>
            <a:off x="8503623" y="1267534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Form</a:t>
            </a:r>
            <a:r>
              <a:rPr lang="fr-BE" sz="1000" dirty="0">
                <a:solidFill>
                  <a:schemeClr val="tx1"/>
                </a:solidFill>
              </a:rPr>
              <a:t> </a:t>
            </a:r>
            <a:r>
              <a:rPr lang="fr-BE" sz="1000" dirty="0" err="1">
                <a:solidFill>
                  <a:schemeClr val="tx1"/>
                </a:solidFill>
              </a:rPr>
              <a:t>element</a:t>
            </a:r>
            <a:r>
              <a:rPr lang="fr-BE" sz="1000" dirty="0">
                <a:solidFill>
                  <a:schemeClr val="tx1"/>
                </a:solidFill>
              </a:rPr>
              <a:t> </a:t>
            </a:r>
            <a:r>
              <a:rPr lang="fr-BE" sz="1000" dirty="0" err="1">
                <a:solidFill>
                  <a:schemeClr val="tx1"/>
                </a:solidFill>
              </a:rPr>
              <a:t>istance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D39360A1-13ED-4256-87E0-C098D3B143A0}"/>
              </a:ext>
            </a:extLst>
          </p:cNvPr>
          <p:cNvCxnSpPr>
            <a:cxnSpLocks/>
            <a:stCxn id="123" idx="0"/>
            <a:endCxn id="128" idx="2"/>
          </p:cNvCxnSpPr>
          <p:nvPr/>
        </p:nvCxnSpPr>
        <p:spPr>
          <a:xfrm flipV="1">
            <a:off x="9127130" y="1709197"/>
            <a:ext cx="2299" cy="262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4FD8ED8-F453-4414-8C04-37460E82C325}"/>
              </a:ext>
            </a:extLst>
          </p:cNvPr>
          <p:cNvSpPr/>
          <p:nvPr/>
        </p:nvSpPr>
        <p:spPr>
          <a:xfrm>
            <a:off x="10121667" y="1971484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Form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541BFB42-6690-4D73-951D-44E5A12D7E5D}"/>
              </a:ext>
            </a:extLst>
          </p:cNvPr>
          <p:cNvCxnSpPr>
            <a:cxnSpLocks/>
            <a:stCxn id="123" idx="3"/>
            <a:endCxn id="136" idx="1"/>
          </p:cNvCxnSpPr>
          <p:nvPr/>
        </p:nvCxnSpPr>
        <p:spPr>
          <a:xfrm>
            <a:off x="9755235" y="2192316"/>
            <a:ext cx="366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55A8582-E597-4A81-8C71-4092EC94F879}"/>
              </a:ext>
            </a:extLst>
          </p:cNvPr>
          <p:cNvSpPr/>
          <p:nvPr/>
        </p:nvSpPr>
        <p:spPr>
          <a:xfrm>
            <a:off x="10121667" y="1267534"/>
            <a:ext cx="1251612" cy="441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&lt;&lt;value </a:t>
            </a:r>
            <a:r>
              <a:rPr lang="fr-BE" sz="1000" dirty="0" err="1">
                <a:solidFill>
                  <a:schemeClr val="tx1"/>
                </a:solidFill>
              </a:rPr>
              <a:t>object</a:t>
            </a:r>
            <a:r>
              <a:rPr lang="fr-BE" sz="10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Form</a:t>
            </a:r>
            <a:r>
              <a:rPr lang="fr-BE" sz="1000" dirty="0">
                <a:solidFill>
                  <a:schemeClr val="tx1"/>
                </a:solidFill>
              </a:rPr>
              <a:t> </a:t>
            </a:r>
            <a:r>
              <a:rPr lang="fr-BE" sz="1000" dirty="0" err="1">
                <a:solidFill>
                  <a:schemeClr val="tx1"/>
                </a:solidFill>
              </a:rPr>
              <a:t>element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79A1C52C-18B0-4722-9B6D-E3789C0EF617}"/>
              </a:ext>
            </a:extLst>
          </p:cNvPr>
          <p:cNvCxnSpPr>
            <a:cxnSpLocks/>
            <a:stCxn id="136" idx="0"/>
            <a:endCxn id="140" idx="2"/>
          </p:cNvCxnSpPr>
          <p:nvPr/>
        </p:nvCxnSpPr>
        <p:spPr>
          <a:xfrm flipH="1" flipV="1">
            <a:off x="10747473" y="1709197"/>
            <a:ext cx="2299" cy="262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F208011-0525-490C-872C-5546B39FF654}"/>
              </a:ext>
            </a:extLst>
          </p:cNvPr>
          <p:cNvSpPr/>
          <p:nvPr/>
        </p:nvSpPr>
        <p:spPr>
          <a:xfrm>
            <a:off x="3295068" y="1971483"/>
            <a:ext cx="1256210" cy="4416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000" dirty="0">
                <a:solidFill>
                  <a:schemeClr val="tx1"/>
                </a:solidFill>
              </a:rPr>
              <a:t>&lt;&lt;</a:t>
            </a:r>
            <a:r>
              <a:rPr lang="fr-BE" sz="1000" dirty="0" err="1">
                <a:solidFill>
                  <a:schemeClr val="tx1"/>
                </a:solidFill>
              </a:rPr>
              <a:t>aggregate</a:t>
            </a:r>
            <a:r>
              <a:rPr lang="fr-BE" sz="10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fr-BE" sz="1000" dirty="0" err="1">
                <a:solidFill>
                  <a:schemeClr val="tx1"/>
                </a:solidFill>
              </a:rPr>
              <a:t>Role</a:t>
            </a:r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4D077F22-31B0-429C-A463-20EFDC2B8C2B}"/>
              </a:ext>
            </a:extLst>
          </p:cNvPr>
          <p:cNvCxnSpPr>
            <a:cxnSpLocks/>
            <a:stCxn id="5" idx="0"/>
            <a:endCxn id="144" idx="2"/>
          </p:cNvCxnSpPr>
          <p:nvPr/>
        </p:nvCxnSpPr>
        <p:spPr>
          <a:xfrm flipV="1">
            <a:off x="3923173" y="2413146"/>
            <a:ext cx="0" cy="44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DA796C8-DAE2-4086-81F8-CDC1E7E48B3A}"/>
              </a:ext>
            </a:extLst>
          </p:cNvPr>
          <p:cNvSpPr/>
          <p:nvPr/>
        </p:nvSpPr>
        <p:spPr>
          <a:xfrm>
            <a:off x="241465" y="2403575"/>
            <a:ext cx="1702531" cy="12571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40">
            <a:extLst>
              <a:ext uri="{FF2B5EF4-FFF2-40B4-BE49-F238E27FC236}">
                <a16:creationId xmlns:a16="http://schemas.microsoft.com/office/drawing/2014/main" id="{1CDC4B49-2CC6-48BD-971B-F0B83C32C3D8}"/>
              </a:ext>
            </a:extLst>
          </p:cNvPr>
          <p:cNvSpPr txBox="1"/>
          <p:nvPr/>
        </p:nvSpPr>
        <p:spPr>
          <a:xfrm>
            <a:off x="191092" y="3431481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file</a:t>
            </a:r>
            <a:endParaRPr lang="en-US" sz="1200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E93AF2E-B968-4F25-AC31-934C56B7284C}"/>
              </a:ext>
            </a:extLst>
          </p:cNvPr>
          <p:cNvSpPr/>
          <p:nvPr/>
        </p:nvSpPr>
        <p:spPr>
          <a:xfrm>
            <a:off x="2191569" y="1738536"/>
            <a:ext cx="4153833" cy="3290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40">
            <a:extLst>
              <a:ext uri="{FF2B5EF4-FFF2-40B4-BE49-F238E27FC236}">
                <a16:creationId xmlns:a16="http://schemas.microsoft.com/office/drawing/2014/main" id="{2823F6E5-1989-4951-97B9-530401D524C5}"/>
              </a:ext>
            </a:extLst>
          </p:cNvPr>
          <p:cNvSpPr txBox="1"/>
          <p:nvPr/>
        </p:nvSpPr>
        <p:spPr>
          <a:xfrm>
            <a:off x="2210524" y="4732177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</a:t>
            </a:r>
            <a:endParaRPr lang="en-US" sz="1200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DFF3CDE-5FE9-404B-95A3-5758C0B9E981}"/>
              </a:ext>
            </a:extLst>
          </p:cNvPr>
          <p:cNvSpPr/>
          <p:nvPr/>
        </p:nvSpPr>
        <p:spPr>
          <a:xfrm>
            <a:off x="6472322" y="2633978"/>
            <a:ext cx="3528110" cy="1810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40">
            <a:extLst>
              <a:ext uri="{FF2B5EF4-FFF2-40B4-BE49-F238E27FC236}">
                <a16:creationId xmlns:a16="http://schemas.microsoft.com/office/drawing/2014/main" id="{D7A97BA8-FCCF-4C44-9613-12C709662C1A}"/>
              </a:ext>
            </a:extLst>
          </p:cNvPr>
          <p:cNvSpPr txBox="1"/>
          <p:nvPr/>
        </p:nvSpPr>
        <p:spPr>
          <a:xfrm>
            <a:off x="6487829" y="4133678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plan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081CE17-0AAB-4701-AED2-BB375A7885EC}"/>
              </a:ext>
            </a:extLst>
          </p:cNvPr>
          <p:cNvSpPr/>
          <p:nvPr/>
        </p:nvSpPr>
        <p:spPr>
          <a:xfrm>
            <a:off x="8236376" y="901700"/>
            <a:ext cx="1754859" cy="16676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40">
            <a:extLst>
              <a:ext uri="{FF2B5EF4-FFF2-40B4-BE49-F238E27FC236}">
                <a16:creationId xmlns:a16="http://schemas.microsoft.com/office/drawing/2014/main" id="{C7707BDC-3BF1-4EA3-A1A8-487654737FEC}"/>
              </a:ext>
            </a:extLst>
          </p:cNvPr>
          <p:cNvSpPr txBox="1"/>
          <p:nvPr/>
        </p:nvSpPr>
        <p:spPr>
          <a:xfrm>
            <a:off x="8225779" y="917622"/>
            <a:ext cx="1083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Form </a:t>
            </a:r>
            <a:r>
              <a:rPr lang="nl-BE" sz="1200" b="1" dirty="0" err="1"/>
              <a:t>instance</a:t>
            </a:r>
            <a:endParaRPr lang="en-US" sz="1200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D5CD226-8AAD-4322-9175-4EF9821E0AE9}"/>
              </a:ext>
            </a:extLst>
          </p:cNvPr>
          <p:cNvSpPr/>
          <p:nvPr/>
        </p:nvSpPr>
        <p:spPr>
          <a:xfrm>
            <a:off x="10017884" y="901700"/>
            <a:ext cx="1754859" cy="16676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40">
            <a:extLst>
              <a:ext uri="{FF2B5EF4-FFF2-40B4-BE49-F238E27FC236}">
                <a16:creationId xmlns:a16="http://schemas.microsoft.com/office/drawing/2014/main" id="{ED23067F-D3ED-4C3A-859A-BE5377218B8C}"/>
              </a:ext>
            </a:extLst>
          </p:cNvPr>
          <p:cNvSpPr txBox="1"/>
          <p:nvPr/>
        </p:nvSpPr>
        <p:spPr>
          <a:xfrm>
            <a:off x="10005488" y="880119"/>
            <a:ext cx="516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Form</a:t>
            </a:r>
            <a:endParaRPr lang="en-US" sz="12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85CB222-B599-4D48-B805-2A095BEFB052}"/>
              </a:ext>
            </a:extLst>
          </p:cNvPr>
          <p:cNvSpPr/>
          <p:nvPr/>
        </p:nvSpPr>
        <p:spPr>
          <a:xfrm>
            <a:off x="6474391" y="912795"/>
            <a:ext cx="1724740" cy="16676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40">
            <a:extLst>
              <a:ext uri="{FF2B5EF4-FFF2-40B4-BE49-F238E27FC236}">
                <a16:creationId xmlns:a16="http://schemas.microsoft.com/office/drawing/2014/main" id="{4CE84E98-66A3-461B-A275-E2784C172808}"/>
              </a:ext>
            </a:extLst>
          </p:cNvPr>
          <p:cNvSpPr txBox="1"/>
          <p:nvPr/>
        </p:nvSpPr>
        <p:spPr>
          <a:xfrm>
            <a:off x="6447742" y="944309"/>
            <a:ext cx="126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Case </a:t>
            </a:r>
            <a:r>
              <a:rPr lang="nl-BE" sz="1200" b="1" dirty="0" err="1"/>
              <a:t>worker</a:t>
            </a:r>
            <a:r>
              <a:rPr lang="nl-BE" sz="1200" b="1" dirty="0"/>
              <a:t> </a:t>
            </a:r>
            <a:r>
              <a:rPr lang="nl-BE" sz="1200" b="1" dirty="0" err="1"/>
              <a:t>task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7679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206</Words>
  <Application>Microsoft Office PowerPoint</Application>
  <PresentationFormat>Grand écran</PresentationFormat>
  <Paragraphs>72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CaseManagement</vt:lpstr>
      <vt:lpstr>Présentation PowerPoint</vt:lpstr>
      <vt:lpstr>Présentation PowerPoint</vt:lpstr>
    </vt:vector>
  </TitlesOfParts>
  <Company>RIZIV-INAMI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Thierry Habart</dc:creator>
  <cp:lastModifiedBy>thierry habart</cp:lastModifiedBy>
  <cp:revision>280</cp:revision>
  <dcterms:created xsi:type="dcterms:W3CDTF">2020-01-20T13:53:01Z</dcterms:created>
  <dcterms:modified xsi:type="dcterms:W3CDTF">2020-02-26T16:05:40Z</dcterms:modified>
</cp:coreProperties>
</file>