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6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7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2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0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7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7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4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3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7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9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14555-0B78-4B78-BD0A-6F287A823B1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9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CaseManagement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7484721" y="5323802"/>
            <a:ext cx="1596043" cy="964277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 err="1">
                <a:solidFill>
                  <a:schemeClr val="tx1"/>
                </a:solidFill>
              </a:rPr>
              <a:t>Command</a:t>
            </a:r>
            <a:r>
              <a:rPr lang="nl-BE" sz="1200" b="1" dirty="0">
                <a:solidFill>
                  <a:schemeClr val="tx1"/>
                </a:solidFill>
              </a:rPr>
              <a:t> store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D39322-1B70-4AB3-AB80-AC4915757F26}"/>
              </a:ext>
            </a:extLst>
          </p:cNvPr>
          <p:cNvSpPr/>
          <p:nvPr/>
        </p:nvSpPr>
        <p:spPr>
          <a:xfrm>
            <a:off x="4849852" y="117429"/>
            <a:ext cx="1294323" cy="558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CM Website</a:t>
            </a:r>
          </a:p>
          <a:p>
            <a:pPr algn="ctr"/>
            <a:endParaRPr lang="nl-BE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49852" y="1114764"/>
            <a:ext cx="1294323" cy="666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CM API </a:t>
            </a:r>
          </a:p>
          <a:p>
            <a:pPr algn="ctr"/>
            <a:endParaRPr lang="nl-BE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47778" y="5482775"/>
            <a:ext cx="1294323" cy="646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CM Engine</a:t>
            </a:r>
          </a:p>
          <a:p>
            <a:pPr algn="ctr"/>
            <a:endParaRPr lang="nl-BE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Cylindre 9">
            <a:extLst>
              <a:ext uri="{FF2B5EF4-FFF2-40B4-BE49-F238E27FC236}">
                <a16:creationId xmlns:a16="http://schemas.microsoft.com/office/drawing/2014/main" id="{87F355A1-D444-4E75-B1DD-054BD3229C58}"/>
              </a:ext>
            </a:extLst>
          </p:cNvPr>
          <p:cNvSpPr/>
          <p:nvPr/>
        </p:nvSpPr>
        <p:spPr>
          <a:xfrm rot="16200000">
            <a:off x="4927485" y="1424539"/>
            <a:ext cx="1139057" cy="408116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AC46B43-5A15-48F6-AF41-EC784A56D7D5}"/>
              </a:ext>
            </a:extLst>
          </p:cNvPr>
          <p:cNvSpPr txBox="1"/>
          <p:nvPr/>
        </p:nvSpPr>
        <p:spPr>
          <a:xfrm>
            <a:off x="3620447" y="2909325"/>
            <a:ext cx="1688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Message broker</a:t>
            </a:r>
          </a:p>
        </p:txBody>
      </p:sp>
      <p:sp>
        <p:nvSpPr>
          <p:cNvPr id="21" name="Can 8">
            <a:extLst>
              <a:ext uri="{FF2B5EF4-FFF2-40B4-BE49-F238E27FC236}">
                <a16:creationId xmlns:a16="http://schemas.microsoft.com/office/drawing/2014/main" id="{F902B683-1C3D-45F8-B2E1-CFF23F9748D0}"/>
              </a:ext>
            </a:extLst>
          </p:cNvPr>
          <p:cNvSpPr/>
          <p:nvPr/>
        </p:nvSpPr>
        <p:spPr>
          <a:xfrm>
            <a:off x="1832898" y="5323803"/>
            <a:ext cx="1596043" cy="964277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Query store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4C0D19-40CB-4F7C-BE92-FC209C21285E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>
            <a:off x="6142101" y="5805940"/>
            <a:ext cx="13426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FC01B49-C76B-4EC2-BF6D-EF518CCA49C6}"/>
              </a:ext>
            </a:extLst>
          </p:cNvPr>
          <p:cNvCxnSpPr>
            <a:cxnSpLocks/>
            <a:stCxn id="4" idx="1"/>
            <a:endCxn id="21" idx="4"/>
          </p:cNvCxnSpPr>
          <p:nvPr/>
        </p:nvCxnSpPr>
        <p:spPr>
          <a:xfrm flipH="1">
            <a:off x="3428941" y="5805940"/>
            <a:ext cx="1418837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necteur : en angle 1036">
            <a:extLst>
              <a:ext uri="{FF2B5EF4-FFF2-40B4-BE49-F238E27FC236}">
                <a16:creationId xmlns:a16="http://schemas.microsoft.com/office/drawing/2014/main" id="{2A7F5797-B93D-4E2F-B60C-6BA9B6EF85B2}"/>
              </a:ext>
            </a:extLst>
          </p:cNvPr>
          <p:cNvCxnSpPr>
            <a:cxnSpLocks/>
            <a:stCxn id="212" idx="2"/>
            <a:endCxn id="21" idx="1"/>
          </p:cNvCxnSpPr>
          <p:nvPr/>
        </p:nvCxnSpPr>
        <p:spPr>
          <a:xfrm rot="5400000">
            <a:off x="2275869" y="2104731"/>
            <a:ext cx="3574123" cy="2864020"/>
          </a:xfrm>
          <a:prstGeom prst="bentConnector3">
            <a:avLst>
              <a:gd name="adj1" fmla="val 89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ZoneTexte 1053">
            <a:extLst>
              <a:ext uri="{FF2B5EF4-FFF2-40B4-BE49-F238E27FC236}">
                <a16:creationId xmlns:a16="http://schemas.microsoft.com/office/drawing/2014/main" id="{B71D78A6-A202-4097-8BBA-886421D5CED7}"/>
              </a:ext>
            </a:extLst>
          </p:cNvPr>
          <p:cNvSpPr txBox="1"/>
          <p:nvPr/>
        </p:nvSpPr>
        <p:spPr>
          <a:xfrm>
            <a:off x="5509000" y="4454332"/>
            <a:ext cx="2347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err="1"/>
              <a:t>Subscribe</a:t>
            </a:r>
            <a:r>
              <a:rPr lang="fr-BE" sz="1000" dirty="0"/>
              <a:t> or </a:t>
            </a:r>
            <a:r>
              <a:rPr lang="fr-BE" sz="1000" dirty="0" err="1"/>
              <a:t>publish</a:t>
            </a:r>
            <a:r>
              <a:rPr lang="fr-BE" sz="1000" dirty="0"/>
              <a:t> </a:t>
            </a:r>
            <a:r>
              <a:rPr lang="fr-BE" sz="1000" dirty="0" err="1"/>
              <a:t>domain</a:t>
            </a:r>
            <a:r>
              <a:rPr lang="fr-BE" sz="1000" dirty="0"/>
              <a:t> </a:t>
            </a:r>
            <a:r>
              <a:rPr lang="fr-BE" sz="1000" dirty="0" err="1"/>
              <a:t>events</a:t>
            </a:r>
            <a:r>
              <a:rPr lang="fr-BE" sz="1000" dirty="0"/>
              <a:t>.</a:t>
            </a:r>
          </a:p>
          <a:p>
            <a:r>
              <a:rPr lang="fr-BE" sz="1000" dirty="0" err="1"/>
              <a:t>Listen</a:t>
            </a:r>
            <a:r>
              <a:rPr lang="fr-BE" sz="1000" dirty="0"/>
              <a:t> </a:t>
            </a:r>
            <a:r>
              <a:rPr lang="fr-BE" sz="1000" dirty="0" err="1"/>
              <a:t>commands</a:t>
            </a:r>
            <a:r>
              <a:rPr lang="fr-BE" sz="1000" dirty="0"/>
              <a:t> like : launch or </a:t>
            </a:r>
            <a:r>
              <a:rPr lang="fr-BE" sz="1000" dirty="0" err="1"/>
              <a:t>reactivate</a:t>
            </a:r>
            <a:r>
              <a:rPr lang="fr-BE" sz="1000" dirty="0"/>
              <a:t> case plan instance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7F948AC3-8967-4C17-836E-787AF947C5EB}"/>
              </a:ext>
            </a:extLst>
          </p:cNvPr>
          <p:cNvSpPr txBox="1"/>
          <p:nvPr/>
        </p:nvSpPr>
        <p:spPr>
          <a:xfrm>
            <a:off x="5469789" y="2240093"/>
            <a:ext cx="2347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err="1"/>
              <a:t>Publish</a:t>
            </a:r>
            <a:r>
              <a:rPr lang="fr-BE" sz="1000" dirty="0"/>
              <a:t> </a:t>
            </a:r>
            <a:r>
              <a:rPr lang="fr-BE" sz="1000" dirty="0" err="1"/>
              <a:t>domain</a:t>
            </a:r>
            <a:r>
              <a:rPr lang="fr-BE" sz="1000" dirty="0"/>
              <a:t> </a:t>
            </a:r>
            <a:r>
              <a:rPr lang="fr-BE" sz="1000" dirty="0" err="1"/>
              <a:t>events</a:t>
            </a:r>
            <a:r>
              <a:rPr lang="fr-BE" sz="1000" dirty="0"/>
              <a:t> or </a:t>
            </a:r>
            <a:r>
              <a:rPr lang="fr-BE" sz="1000" dirty="0" err="1"/>
              <a:t>commands</a:t>
            </a:r>
            <a:endParaRPr lang="fr-BE" sz="1000" dirty="0"/>
          </a:p>
        </p:txBody>
      </p:sp>
      <p:cxnSp>
        <p:nvCxnSpPr>
          <p:cNvPr id="1059" name="Connecteur : en angle 1058">
            <a:extLst>
              <a:ext uri="{FF2B5EF4-FFF2-40B4-BE49-F238E27FC236}">
                <a16:creationId xmlns:a16="http://schemas.microsoft.com/office/drawing/2014/main" id="{0DE93B37-0A3C-403F-AA67-FB748450C91B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6144175" y="1447791"/>
            <a:ext cx="2138568" cy="387601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ZoneTexte 89">
            <a:extLst>
              <a:ext uri="{FF2B5EF4-FFF2-40B4-BE49-F238E27FC236}">
                <a16:creationId xmlns:a16="http://schemas.microsoft.com/office/drawing/2014/main" id="{4AED6079-4799-4C4F-A0CE-95934B43C06B}"/>
              </a:ext>
            </a:extLst>
          </p:cNvPr>
          <p:cNvSpPr txBox="1"/>
          <p:nvPr/>
        </p:nvSpPr>
        <p:spPr>
          <a:xfrm>
            <a:off x="8282742" y="3610839"/>
            <a:ext cx="12250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/>
              <a:t>Save </a:t>
            </a:r>
            <a:r>
              <a:rPr lang="fr-BE" sz="1000" dirty="0" err="1"/>
              <a:t>domain</a:t>
            </a:r>
            <a:r>
              <a:rPr lang="fr-BE" sz="1000" dirty="0"/>
              <a:t> </a:t>
            </a:r>
            <a:r>
              <a:rPr lang="fr-BE" sz="1000" dirty="0" err="1"/>
              <a:t>events</a:t>
            </a:r>
            <a:endParaRPr lang="fr-BE" sz="1000" dirty="0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78C79EDA-376C-4748-9DE3-BDF127161878}"/>
              </a:ext>
            </a:extLst>
          </p:cNvPr>
          <p:cNvSpPr txBox="1"/>
          <p:nvPr/>
        </p:nvSpPr>
        <p:spPr>
          <a:xfrm>
            <a:off x="3533284" y="5277583"/>
            <a:ext cx="1850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Process </a:t>
            </a:r>
            <a:r>
              <a:rPr lang="fr-BE" sz="1000" dirty="0" err="1"/>
              <a:t>domain</a:t>
            </a:r>
            <a:r>
              <a:rPr lang="fr-BE" sz="1000" dirty="0"/>
              <a:t> </a:t>
            </a:r>
            <a:r>
              <a:rPr lang="fr-BE" sz="1000" dirty="0" err="1"/>
              <a:t>events</a:t>
            </a:r>
            <a:r>
              <a:rPr lang="fr-BE" sz="1000" dirty="0"/>
              <a:t> </a:t>
            </a:r>
          </a:p>
          <a:p>
            <a:r>
              <a:rPr lang="fr-BE" sz="1000" dirty="0"/>
              <a:t>and </a:t>
            </a:r>
            <a:r>
              <a:rPr lang="fr-BE" sz="1000" dirty="0" err="1"/>
              <a:t>write</a:t>
            </a:r>
            <a:r>
              <a:rPr lang="fr-BE" sz="1000" dirty="0"/>
              <a:t> the </a:t>
            </a:r>
            <a:r>
              <a:rPr lang="fr-BE" sz="1000" dirty="0" err="1"/>
              <a:t>query</a:t>
            </a:r>
            <a:r>
              <a:rPr lang="fr-BE" sz="1000" dirty="0"/>
              <a:t> </a:t>
            </a:r>
            <a:r>
              <a:rPr lang="fr-BE" sz="1000" dirty="0" err="1"/>
              <a:t>representation</a:t>
            </a:r>
            <a:endParaRPr lang="fr-BE" sz="1000" dirty="0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F52FD7EB-CFDC-408E-9A54-C72650C570DA}"/>
              </a:ext>
            </a:extLst>
          </p:cNvPr>
          <p:cNvSpPr txBox="1"/>
          <p:nvPr/>
        </p:nvSpPr>
        <p:spPr>
          <a:xfrm>
            <a:off x="2677104" y="2136986"/>
            <a:ext cx="1850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err="1"/>
              <a:t>Get</a:t>
            </a:r>
            <a:r>
              <a:rPr lang="fr-BE" sz="1000" dirty="0"/>
              <a:t> </a:t>
            </a:r>
            <a:r>
              <a:rPr lang="fr-BE" sz="1000" dirty="0" err="1"/>
              <a:t>query</a:t>
            </a:r>
            <a:r>
              <a:rPr lang="fr-BE" sz="1000" dirty="0"/>
              <a:t> </a:t>
            </a:r>
            <a:r>
              <a:rPr lang="fr-BE" sz="1000" dirty="0" err="1"/>
              <a:t>representations</a:t>
            </a:r>
            <a:endParaRPr lang="fr-BE" sz="1000" dirty="0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C2015ED7-D527-45D4-8691-BB52D12BF9E3}"/>
              </a:ext>
            </a:extLst>
          </p:cNvPr>
          <p:cNvSpPr txBox="1"/>
          <p:nvPr/>
        </p:nvSpPr>
        <p:spPr>
          <a:xfrm>
            <a:off x="5469789" y="781888"/>
            <a:ext cx="2965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Call </a:t>
            </a:r>
            <a:r>
              <a:rPr lang="fr-BE" sz="1000" dirty="0" err="1"/>
              <a:t>CaseManagement</a:t>
            </a:r>
            <a:r>
              <a:rPr lang="fr-BE" sz="1000" dirty="0"/>
              <a:t>  </a:t>
            </a:r>
            <a:r>
              <a:rPr lang="fr-BE" sz="1000" dirty="0" err="1"/>
              <a:t>operations</a:t>
            </a:r>
            <a:r>
              <a:rPr lang="fr-BE" sz="1000" dirty="0"/>
              <a:t> </a:t>
            </a:r>
            <a:r>
              <a:rPr lang="fr-BE" sz="1000" dirty="0" err="1"/>
              <a:t>synchronously</a:t>
            </a:r>
            <a:endParaRPr lang="fr-BE" sz="1000" dirty="0"/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58145152-A041-4030-A285-20A9EB5C882F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>
            <a:off x="5497014" y="676213"/>
            <a:ext cx="0" cy="43855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ZoneTexte 126">
            <a:extLst>
              <a:ext uri="{FF2B5EF4-FFF2-40B4-BE49-F238E27FC236}">
                <a16:creationId xmlns:a16="http://schemas.microsoft.com/office/drawing/2014/main" id="{F0EA784D-1CB9-4413-B95D-00559512B1C3}"/>
              </a:ext>
            </a:extLst>
          </p:cNvPr>
          <p:cNvSpPr txBox="1"/>
          <p:nvPr/>
        </p:nvSpPr>
        <p:spPr>
          <a:xfrm>
            <a:off x="6144175" y="5500654"/>
            <a:ext cx="2010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Save </a:t>
            </a:r>
            <a:r>
              <a:rPr lang="fr-BE" sz="1000" dirty="0" err="1"/>
              <a:t>domain</a:t>
            </a:r>
            <a:r>
              <a:rPr lang="fr-BE" sz="1000" dirty="0"/>
              <a:t> </a:t>
            </a:r>
            <a:r>
              <a:rPr lang="fr-BE" sz="1000" dirty="0" err="1"/>
              <a:t>events</a:t>
            </a:r>
            <a:endParaRPr lang="fr-BE" sz="1000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6A5F5EE-5AB0-49DE-928F-982D4B1214BB}"/>
              </a:ext>
            </a:extLst>
          </p:cNvPr>
          <p:cNvSpPr/>
          <p:nvPr/>
        </p:nvSpPr>
        <p:spPr>
          <a:xfrm>
            <a:off x="1860832" y="1150344"/>
            <a:ext cx="1250461" cy="596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Identity server</a:t>
            </a:r>
          </a:p>
          <a:p>
            <a:pPr algn="ctr"/>
            <a:endParaRPr lang="nl-BE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42" name="Picture 4" descr="Résultat de recherche d'images pour &quot;angular svg&quot;">
            <a:extLst>
              <a:ext uri="{FF2B5EF4-FFF2-40B4-BE49-F238E27FC236}">
                <a16:creationId xmlns:a16="http://schemas.microsoft.com/office/drawing/2014/main" id="{FC64F5DE-8A67-424D-A03A-112DB89E7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713" y="189899"/>
            <a:ext cx="968575" cy="61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2" descr="Résultat de recherche d'images pour &quot;openid logo svg&quot;">
            <a:extLst>
              <a:ext uri="{FF2B5EF4-FFF2-40B4-BE49-F238E27FC236}">
                <a16:creationId xmlns:a16="http://schemas.microsoft.com/office/drawing/2014/main" id="{39DC4952-437E-4E9D-AF75-CE2C712C2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802" y="1324950"/>
            <a:ext cx="338228" cy="33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Cylindre 176">
            <a:extLst>
              <a:ext uri="{FF2B5EF4-FFF2-40B4-BE49-F238E27FC236}">
                <a16:creationId xmlns:a16="http://schemas.microsoft.com/office/drawing/2014/main" id="{3200E1A2-39F8-476A-BC05-066633004643}"/>
              </a:ext>
            </a:extLst>
          </p:cNvPr>
          <p:cNvSpPr/>
          <p:nvPr/>
        </p:nvSpPr>
        <p:spPr>
          <a:xfrm rot="16200000">
            <a:off x="4577091" y="2631787"/>
            <a:ext cx="276999" cy="14621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78" name="ZoneTexte 177">
            <a:extLst>
              <a:ext uri="{FF2B5EF4-FFF2-40B4-BE49-F238E27FC236}">
                <a16:creationId xmlns:a16="http://schemas.microsoft.com/office/drawing/2014/main" id="{BA87F82C-F4D3-4CC0-A6A8-653AE73F41CC}"/>
              </a:ext>
            </a:extLst>
          </p:cNvPr>
          <p:cNvSpPr txBox="1"/>
          <p:nvPr/>
        </p:nvSpPr>
        <p:spPr>
          <a:xfrm>
            <a:off x="4035413" y="3208439"/>
            <a:ext cx="1109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Case plan</a:t>
            </a:r>
          </a:p>
        </p:txBody>
      </p:sp>
      <p:sp>
        <p:nvSpPr>
          <p:cNvPr id="179" name="Cylindre 178">
            <a:extLst>
              <a:ext uri="{FF2B5EF4-FFF2-40B4-BE49-F238E27FC236}">
                <a16:creationId xmlns:a16="http://schemas.microsoft.com/office/drawing/2014/main" id="{D7E45188-C021-4A41-B886-5E7A4C936785}"/>
              </a:ext>
            </a:extLst>
          </p:cNvPr>
          <p:cNvSpPr/>
          <p:nvPr/>
        </p:nvSpPr>
        <p:spPr>
          <a:xfrm rot="16200000">
            <a:off x="4564512" y="2997195"/>
            <a:ext cx="276999" cy="1462183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380C38F2-159A-4225-863B-8DA759DC0EBD}"/>
              </a:ext>
            </a:extLst>
          </p:cNvPr>
          <p:cNvSpPr txBox="1"/>
          <p:nvPr/>
        </p:nvSpPr>
        <p:spPr>
          <a:xfrm>
            <a:off x="3984503" y="3591930"/>
            <a:ext cx="1462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Case plan instance</a:t>
            </a:r>
          </a:p>
        </p:txBody>
      </p:sp>
      <p:sp>
        <p:nvSpPr>
          <p:cNvPr id="183" name="Cylindre 182">
            <a:extLst>
              <a:ext uri="{FF2B5EF4-FFF2-40B4-BE49-F238E27FC236}">
                <a16:creationId xmlns:a16="http://schemas.microsoft.com/office/drawing/2014/main" id="{2CB08635-676F-4D55-8F1F-B0CB96729D74}"/>
              </a:ext>
            </a:extLst>
          </p:cNvPr>
          <p:cNvSpPr/>
          <p:nvPr/>
        </p:nvSpPr>
        <p:spPr>
          <a:xfrm rot="16200000">
            <a:off x="6494423" y="3009549"/>
            <a:ext cx="276999" cy="1462183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73EEA774-C404-4AE2-A1FC-A82E8DE40FB2}"/>
              </a:ext>
            </a:extLst>
          </p:cNvPr>
          <p:cNvSpPr txBox="1"/>
          <p:nvPr/>
        </p:nvSpPr>
        <p:spPr>
          <a:xfrm>
            <a:off x="5945077" y="3590604"/>
            <a:ext cx="1398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Case </a:t>
            </a:r>
            <a:r>
              <a:rPr lang="fr-BE" sz="1200" b="1" dirty="0" err="1"/>
              <a:t>worker</a:t>
            </a:r>
            <a:r>
              <a:rPr lang="fr-BE" sz="1200" b="1" dirty="0"/>
              <a:t> </a:t>
            </a:r>
            <a:r>
              <a:rPr lang="fr-BE" sz="1200" b="1" dirty="0" err="1"/>
              <a:t>task</a:t>
            </a:r>
            <a:endParaRPr lang="fr-BE" sz="1200" b="1" dirty="0"/>
          </a:p>
        </p:txBody>
      </p:sp>
      <p:pic>
        <p:nvPicPr>
          <p:cNvPr id="203" name="Picture 6" descr="Résultat de recherche d'images pour &quot;dotnet core svg&quot;">
            <a:extLst>
              <a:ext uri="{FF2B5EF4-FFF2-40B4-BE49-F238E27FC236}">
                <a16:creationId xmlns:a16="http://schemas.microsoft.com/office/drawing/2014/main" id="{1CDD5F4D-5778-427D-BB57-5F5F3A50A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832" y="5711713"/>
            <a:ext cx="376340" cy="37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6" descr="Résultat de recherche d'images pour &quot;dotnet core svg&quot;">
            <a:extLst>
              <a:ext uri="{FF2B5EF4-FFF2-40B4-BE49-F238E27FC236}">
                <a16:creationId xmlns:a16="http://schemas.microsoft.com/office/drawing/2014/main" id="{DA48161D-F9F6-4B6B-8B50-F0C11D77C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770" y="1373340"/>
            <a:ext cx="376340" cy="37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ylindre 196">
            <a:extLst>
              <a:ext uri="{FF2B5EF4-FFF2-40B4-BE49-F238E27FC236}">
                <a16:creationId xmlns:a16="http://schemas.microsoft.com/office/drawing/2014/main" id="{264E002D-6B26-4FE8-9DC7-4294CF603EF0}"/>
              </a:ext>
            </a:extLst>
          </p:cNvPr>
          <p:cNvSpPr/>
          <p:nvPr/>
        </p:nvSpPr>
        <p:spPr>
          <a:xfrm rot="16200000">
            <a:off x="6507539" y="2569049"/>
            <a:ext cx="276999" cy="14621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51" name="ZoneTexte 197">
            <a:extLst>
              <a:ext uri="{FF2B5EF4-FFF2-40B4-BE49-F238E27FC236}">
                <a16:creationId xmlns:a16="http://schemas.microsoft.com/office/drawing/2014/main" id="{EAC8BD04-CD4D-4F86-978D-02D0250982ED}"/>
              </a:ext>
            </a:extLst>
          </p:cNvPr>
          <p:cNvSpPr txBox="1"/>
          <p:nvPr/>
        </p:nvSpPr>
        <p:spPr>
          <a:xfrm>
            <a:off x="5978392" y="3155640"/>
            <a:ext cx="1109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Case file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4A5049E-7A7E-487B-BEAF-7C53B59ED3CF}"/>
              </a:ext>
            </a:extLst>
          </p:cNvPr>
          <p:cNvCxnSpPr>
            <a:cxnSpLocks/>
            <a:stCxn id="5" idx="2"/>
            <a:endCxn id="10" idx="4"/>
          </p:cNvCxnSpPr>
          <p:nvPr/>
        </p:nvCxnSpPr>
        <p:spPr>
          <a:xfrm>
            <a:off x="5497014" y="1780817"/>
            <a:ext cx="0" cy="1114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1B6CE9C8-21AB-4E22-BCAF-4062257FED5D}"/>
              </a:ext>
            </a:extLst>
          </p:cNvPr>
          <p:cNvCxnSpPr>
            <a:cxnSpLocks/>
            <a:stCxn id="4" idx="0"/>
            <a:endCxn id="10" idx="2"/>
          </p:cNvCxnSpPr>
          <p:nvPr/>
        </p:nvCxnSpPr>
        <p:spPr>
          <a:xfrm flipV="1">
            <a:off x="5494940" y="4034650"/>
            <a:ext cx="2074" cy="14481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35710F94-70A7-4ED5-A592-02A0EE32CA13}"/>
              </a:ext>
            </a:extLst>
          </p:cNvPr>
          <p:cNvCxnSpPr>
            <a:cxnSpLocks/>
            <a:stCxn id="12" idx="1"/>
            <a:endCxn id="130" idx="0"/>
          </p:cNvCxnSpPr>
          <p:nvPr/>
        </p:nvCxnSpPr>
        <p:spPr>
          <a:xfrm rot="10800000" flipV="1">
            <a:off x="2486064" y="396820"/>
            <a:ext cx="2363789" cy="753523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ZoneTexte 86">
            <a:extLst>
              <a:ext uri="{FF2B5EF4-FFF2-40B4-BE49-F238E27FC236}">
                <a16:creationId xmlns:a16="http://schemas.microsoft.com/office/drawing/2014/main" id="{A1135360-E584-46EF-851F-5B43C7261D2D}"/>
              </a:ext>
            </a:extLst>
          </p:cNvPr>
          <p:cNvSpPr txBox="1"/>
          <p:nvPr/>
        </p:nvSpPr>
        <p:spPr>
          <a:xfrm>
            <a:off x="2590810" y="139827"/>
            <a:ext cx="1470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err="1"/>
              <a:t>Get</a:t>
            </a:r>
            <a:r>
              <a:rPr lang="fr-BE" sz="1000" dirty="0"/>
              <a:t> an </a:t>
            </a:r>
            <a:r>
              <a:rPr lang="fr-BE" sz="1000" dirty="0" err="1"/>
              <a:t>identity</a:t>
            </a:r>
            <a:r>
              <a:rPr lang="fr-BE" sz="1000" dirty="0"/>
              <a:t> </a:t>
            </a:r>
            <a:r>
              <a:rPr lang="fr-BE" sz="1000" dirty="0" err="1"/>
              <a:t>token</a:t>
            </a:r>
            <a:endParaRPr lang="fr-BE" sz="1000" dirty="0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A46E37F6-6684-4067-AA80-D1A07FDD73F4}"/>
              </a:ext>
            </a:extLst>
          </p:cNvPr>
          <p:cNvSpPr txBox="1"/>
          <p:nvPr/>
        </p:nvSpPr>
        <p:spPr>
          <a:xfrm>
            <a:off x="3143031" y="1159994"/>
            <a:ext cx="2965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Check </a:t>
            </a:r>
            <a:r>
              <a:rPr lang="fr-BE" sz="1000" dirty="0" err="1"/>
              <a:t>identity</a:t>
            </a:r>
            <a:r>
              <a:rPr lang="fr-BE" sz="1000" dirty="0"/>
              <a:t> </a:t>
            </a:r>
            <a:r>
              <a:rPr lang="fr-BE" sz="1000" dirty="0" err="1"/>
              <a:t>token</a:t>
            </a:r>
            <a:r>
              <a:rPr lang="fr-BE" sz="1000" dirty="0"/>
              <a:t> signature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E0315C5-3265-4C32-9721-9B5B2BA4A322}"/>
              </a:ext>
            </a:extLst>
          </p:cNvPr>
          <p:cNvCxnSpPr>
            <a:stCxn id="5" idx="1"/>
            <a:endCxn id="130" idx="3"/>
          </p:cNvCxnSpPr>
          <p:nvPr/>
        </p:nvCxnSpPr>
        <p:spPr>
          <a:xfrm flipH="1">
            <a:off x="3111293" y="1447791"/>
            <a:ext cx="1738559" cy="68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49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12BA1F-AA92-40F0-A0C5-C60720CE1540}"/>
              </a:ext>
            </a:extLst>
          </p:cNvPr>
          <p:cNvSpPr/>
          <p:nvPr/>
        </p:nvSpPr>
        <p:spPr>
          <a:xfrm>
            <a:off x="411139" y="2863508"/>
            <a:ext cx="1256210" cy="4416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000" dirty="0">
                <a:solidFill>
                  <a:schemeClr val="tx1"/>
                </a:solidFill>
              </a:rPr>
              <a:t>&lt;&lt;</a:t>
            </a:r>
            <a:r>
              <a:rPr lang="fr-BE" sz="1000" dirty="0" err="1">
                <a:solidFill>
                  <a:schemeClr val="tx1"/>
                </a:solidFill>
              </a:rPr>
              <a:t>aggregate</a:t>
            </a:r>
            <a:r>
              <a:rPr lang="fr-BE" sz="10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000" dirty="0" err="1">
                <a:solidFill>
                  <a:schemeClr val="tx1"/>
                </a:solidFill>
              </a:rPr>
              <a:t>CaseFile</a:t>
            </a:r>
            <a:endParaRPr lang="fr-BE" sz="1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C4AB77-4928-42F9-A681-A2DBDC613688}"/>
              </a:ext>
            </a:extLst>
          </p:cNvPr>
          <p:cNvSpPr/>
          <p:nvPr/>
        </p:nvSpPr>
        <p:spPr>
          <a:xfrm>
            <a:off x="3295068" y="2856959"/>
            <a:ext cx="1256210" cy="4416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000" dirty="0">
                <a:solidFill>
                  <a:schemeClr val="tx1"/>
                </a:solidFill>
              </a:rPr>
              <a:t>&lt;&lt;</a:t>
            </a:r>
            <a:r>
              <a:rPr lang="fr-BE" sz="1000" dirty="0" err="1">
                <a:solidFill>
                  <a:schemeClr val="tx1"/>
                </a:solidFill>
              </a:rPr>
              <a:t>aggregate</a:t>
            </a:r>
            <a:r>
              <a:rPr lang="fr-BE" sz="10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000" dirty="0" err="1">
                <a:solidFill>
                  <a:schemeClr val="tx1"/>
                </a:solidFill>
              </a:rPr>
              <a:t>CasePlan</a:t>
            </a:r>
            <a:endParaRPr lang="fr-BE" sz="10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0BA472-FEC4-49E6-B532-3B21538B6504}"/>
              </a:ext>
            </a:extLst>
          </p:cNvPr>
          <p:cNvSpPr/>
          <p:nvPr/>
        </p:nvSpPr>
        <p:spPr>
          <a:xfrm>
            <a:off x="3299667" y="3510576"/>
            <a:ext cx="1251612" cy="441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000" dirty="0">
                <a:solidFill>
                  <a:schemeClr val="tx1"/>
                </a:solidFill>
              </a:rPr>
              <a:t>&lt;&lt;value </a:t>
            </a:r>
            <a:r>
              <a:rPr lang="fr-BE" sz="1000" dirty="0" err="1">
                <a:solidFill>
                  <a:schemeClr val="tx1"/>
                </a:solidFill>
              </a:rPr>
              <a:t>object</a:t>
            </a:r>
            <a:r>
              <a:rPr lang="fr-BE" sz="10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fr-BE" sz="1000" dirty="0" err="1">
                <a:solidFill>
                  <a:schemeClr val="tx1"/>
                </a:solidFill>
              </a:rPr>
              <a:t>CasePlanElement</a:t>
            </a:r>
            <a:endParaRPr lang="fr-BE" sz="1000" dirty="0">
              <a:solidFill>
                <a:schemeClr val="tx1"/>
              </a:solidFill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766EF8F7-0817-467C-8992-3BD55CD4E20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3923173" y="3298622"/>
            <a:ext cx="2300" cy="211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E81C2F3-8D12-4E9F-91B0-E4B67BE0611A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1667349" y="3077791"/>
            <a:ext cx="1627719" cy="6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83422455-2594-4660-B7BD-8051AEF5AF78}"/>
              </a:ext>
            </a:extLst>
          </p:cNvPr>
          <p:cNvSpPr/>
          <p:nvPr/>
        </p:nvSpPr>
        <p:spPr>
          <a:xfrm>
            <a:off x="2440469" y="4164193"/>
            <a:ext cx="1251612" cy="441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000" dirty="0">
                <a:solidFill>
                  <a:schemeClr val="tx1"/>
                </a:solidFill>
              </a:rPr>
              <a:t>&lt;&lt;value </a:t>
            </a:r>
            <a:r>
              <a:rPr lang="fr-BE" sz="1000" dirty="0" err="1">
                <a:solidFill>
                  <a:schemeClr val="tx1"/>
                </a:solidFill>
              </a:rPr>
              <a:t>object</a:t>
            </a:r>
            <a:r>
              <a:rPr lang="fr-BE" sz="10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fr-BE" sz="1000" dirty="0">
                <a:solidFill>
                  <a:schemeClr val="tx1"/>
                </a:solidFill>
              </a:rPr>
              <a:t>Human </a:t>
            </a:r>
            <a:r>
              <a:rPr lang="fr-BE" sz="1000" dirty="0" err="1">
                <a:solidFill>
                  <a:schemeClr val="tx1"/>
                </a:solidFill>
              </a:rPr>
              <a:t>task</a:t>
            </a:r>
            <a:endParaRPr lang="fr-BE" sz="1000" dirty="0">
              <a:solidFill>
                <a:schemeClr val="tx1"/>
              </a:solidFill>
            </a:endParaRPr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8BFAA567-4740-4DB5-AE43-730A1A61D588}"/>
              </a:ext>
            </a:extLst>
          </p:cNvPr>
          <p:cNvCxnSpPr>
            <a:cxnSpLocks/>
            <a:stCxn id="80" idx="0"/>
            <a:endCxn id="7" idx="2"/>
          </p:cNvCxnSpPr>
          <p:nvPr/>
        </p:nvCxnSpPr>
        <p:spPr>
          <a:xfrm flipV="1">
            <a:off x="3066275" y="3952239"/>
            <a:ext cx="859198" cy="211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4BF9C7F5-F9D0-42C7-A880-AB71EF37560B}"/>
              </a:ext>
            </a:extLst>
          </p:cNvPr>
          <p:cNvSpPr/>
          <p:nvPr/>
        </p:nvSpPr>
        <p:spPr>
          <a:xfrm>
            <a:off x="3713893" y="4164193"/>
            <a:ext cx="1251612" cy="441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000" dirty="0">
                <a:solidFill>
                  <a:schemeClr val="tx1"/>
                </a:solidFill>
              </a:rPr>
              <a:t>&lt;&lt;value </a:t>
            </a:r>
            <a:r>
              <a:rPr lang="fr-BE" sz="1000" dirty="0" err="1">
                <a:solidFill>
                  <a:schemeClr val="tx1"/>
                </a:solidFill>
              </a:rPr>
              <a:t>object</a:t>
            </a:r>
            <a:r>
              <a:rPr lang="fr-BE" sz="10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fr-BE" sz="1000" dirty="0">
                <a:solidFill>
                  <a:schemeClr val="tx1"/>
                </a:solidFill>
              </a:rPr>
              <a:t>Process </a:t>
            </a:r>
            <a:r>
              <a:rPr lang="fr-BE" sz="1000" dirty="0" err="1">
                <a:solidFill>
                  <a:schemeClr val="tx1"/>
                </a:solidFill>
              </a:rPr>
              <a:t>task</a:t>
            </a:r>
            <a:endParaRPr lang="fr-BE" sz="1000" dirty="0">
              <a:solidFill>
                <a:schemeClr val="tx1"/>
              </a:solidFill>
            </a:endParaRPr>
          </a:p>
        </p:txBody>
      </p: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0B5F0D46-51B8-4334-BDDC-C6796D8D1E82}"/>
              </a:ext>
            </a:extLst>
          </p:cNvPr>
          <p:cNvCxnSpPr>
            <a:cxnSpLocks/>
            <a:stCxn id="86" idx="0"/>
            <a:endCxn id="7" idx="2"/>
          </p:cNvCxnSpPr>
          <p:nvPr/>
        </p:nvCxnSpPr>
        <p:spPr>
          <a:xfrm flipH="1" flipV="1">
            <a:off x="3925473" y="3952239"/>
            <a:ext cx="414226" cy="211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766F97A-3EF8-43B4-8A3C-F0B858EC6E51}"/>
              </a:ext>
            </a:extLst>
          </p:cNvPr>
          <p:cNvSpPr/>
          <p:nvPr/>
        </p:nvSpPr>
        <p:spPr>
          <a:xfrm>
            <a:off x="4987317" y="4168003"/>
            <a:ext cx="1251612" cy="441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000" dirty="0">
                <a:solidFill>
                  <a:schemeClr val="tx1"/>
                </a:solidFill>
              </a:rPr>
              <a:t>&lt;&lt;value </a:t>
            </a:r>
            <a:r>
              <a:rPr lang="fr-BE" sz="1000" dirty="0" err="1">
                <a:solidFill>
                  <a:schemeClr val="tx1"/>
                </a:solidFill>
              </a:rPr>
              <a:t>object</a:t>
            </a:r>
            <a:r>
              <a:rPr lang="fr-BE" sz="10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fr-BE" sz="1000" dirty="0">
                <a:solidFill>
                  <a:schemeClr val="tx1"/>
                </a:solidFill>
              </a:rPr>
              <a:t>Milestone</a:t>
            </a:r>
          </a:p>
        </p:txBody>
      </p: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AE587122-350A-4E24-81BD-E3E9D68695D6}"/>
              </a:ext>
            </a:extLst>
          </p:cNvPr>
          <p:cNvCxnSpPr>
            <a:cxnSpLocks/>
            <a:stCxn id="90" idx="0"/>
            <a:endCxn id="7" idx="2"/>
          </p:cNvCxnSpPr>
          <p:nvPr/>
        </p:nvCxnSpPr>
        <p:spPr>
          <a:xfrm flipH="1" flipV="1">
            <a:off x="3925473" y="3952239"/>
            <a:ext cx="1687650" cy="215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F1CDC0F-61D4-4FC4-BD20-D174FEF9A648}"/>
              </a:ext>
            </a:extLst>
          </p:cNvPr>
          <p:cNvSpPr/>
          <p:nvPr/>
        </p:nvSpPr>
        <p:spPr>
          <a:xfrm>
            <a:off x="6575832" y="2854810"/>
            <a:ext cx="1256210" cy="4416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000" dirty="0">
                <a:solidFill>
                  <a:schemeClr val="tx1"/>
                </a:solidFill>
              </a:rPr>
              <a:t>&lt;&lt;</a:t>
            </a:r>
            <a:r>
              <a:rPr lang="fr-BE" sz="1000" dirty="0" err="1">
                <a:solidFill>
                  <a:schemeClr val="tx1"/>
                </a:solidFill>
              </a:rPr>
              <a:t>aggregate</a:t>
            </a:r>
            <a:r>
              <a:rPr lang="fr-BE" sz="10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000" dirty="0">
                <a:solidFill>
                  <a:schemeClr val="tx1"/>
                </a:solidFill>
              </a:rPr>
              <a:t>Case plan instance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E83DA73-C79A-47E4-B1BC-B4C98E5AC52D}"/>
              </a:ext>
            </a:extLst>
          </p:cNvPr>
          <p:cNvSpPr/>
          <p:nvPr/>
        </p:nvSpPr>
        <p:spPr>
          <a:xfrm>
            <a:off x="6575832" y="3556868"/>
            <a:ext cx="1251612" cy="441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000" dirty="0">
                <a:solidFill>
                  <a:schemeClr val="tx1"/>
                </a:solidFill>
              </a:rPr>
              <a:t>&lt;&lt;value </a:t>
            </a:r>
            <a:r>
              <a:rPr lang="fr-BE" sz="1000" dirty="0" err="1">
                <a:solidFill>
                  <a:schemeClr val="tx1"/>
                </a:solidFill>
              </a:rPr>
              <a:t>object</a:t>
            </a:r>
            <a:r>
              <a:rPr lang="fr-BE" sz="10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fr-BE" sz="1000" dirty="0" err="1">
                <a:solidFill>
                  <a:schemeClr val="tx1"/>
                </a:solidFill>
              </a:rPr>
              <a:t>Element</a:t>
            </a:r>
            <a:r>
              <a:rPr lang="fr-BE" sz="1000" dirty="0">
                <a:solidFill>
                  <a:schemeClr val="tx1"/>
                </a:solidFill>
              </a:rPr>
              <a:t> instance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5555451-E02C-436F-9916-4D2B2E72EDC8}"/>
              </a:ext>
            </a:extLst>
          </p:cNvPr>
          <p:cNvSpPr/>
          <p:nvPr/>
        </p:nvSpPr>
        <p:spPr>
          <a:xfrm>
            <a:off x="7877817" y="3556867"/>
            <a:ext cx="1251612" cy="441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000" dirty="0">
                <a:solidFill>
                  <a:schemeClr val="tx1"/>
                </a:solidFill>
              </a:rPr>
              <a:t>&lt;&lt;value </a:t>
            </a:r>
            <a:r>
              <a:rPr lang="fr-BE" sz="1000" dirty="0" err="1">
                <a:solidFill>
                  <a:schemeClr val="tx1"/>
                </a:solidFill>
              </a:rPr>
              <a:t>object</a:t>
            </a:r>
            <a:r>
              <a:rPr lang="fr-BE" sz="10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fr-BE" sz="1000" dirty="0" err="1">
                <a:solidFill>
                  <a:schemeClr val="tx1"/>
                </a:solidFill>
              </a:rPr>
              <a:t>Execution</a:t>
            </a:r>
            <a:r>
              <a:rPr lang="fr-BE" sz="1000" dirty="0">
                <a:solidFill>
                  <a:schemeClr val="tx1"/>
                </a:solidFill>
              </a:rPr>
              <a:t> </a:t>
            </a:r>
            <a:r>
              <a:rPr lang="fr-BE" sz="1000" dirty="0" err="1">
                <a:solidFill>
                  <a:schemeClr val="tx1"/>
                </a:solidFill>
              </a:rPr>
              <a:t>context</a:t>
            </a:r>
            <a:endParaRPr lang="fr-BE" sz="1000" dirty="0">
              <a:solidFill>
                <a:schemeClr val="tx1"/>
              </a:solidFill>
            </a:endParaRPr>
          </a:p>
        </p:txBody>
      </p: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8E04D13E-E54E-4E23-B922-2CA4A8B49644}"/>
              </a:ext>
            </a:extLst>
          </p:cNvPr>
          <p:cNvCxnSpPr>
            <a:cxnSpLocks/>
            <a:stCxn id="99" idx="0"/>
            <a:endCxn id="94" idx="2"/>
          </p:cNvCxnSpPr>
          <p:nvPr/>
        </p:nvCxnSpPr>
        <p:spPr>
          <a:xfrm flipH="1" flipV="1">
            <a:off x="7203937" y="3296473"/>
            <a:ext cx="1299686" cy="260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D1E52EA7-FE2A-46D2-AA57-189940671C62}"/>
              </a:ext>
            </a:extLst>
          </p:cNvPr>
          <p:cNvCxnSpPr>
            <a:cxnSpLocks/>
            <a:stCxn id="96" idx="0"/>
            <a:endCxn id="94" idx="2"/>
          </p:cNvCxnSpPr>
          <p:nvPr/>
        </p:nvCxnSpPr>
        <p:spPr>
          <a:xfrm flipV="1">
            <a:off x="7201638" y="3296473"/>
            <a:ext cx="2299" cy="260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AF997E15-B229-40E0-88FC-8E24495F1D97}"/>
              </a:ext>
            </a:extLst>
          </p:cNvPr>
          <p:cNvCxnSpPr>
            <a:cxnSpLocks/>
            <a:stCxn id="5" idx="3"/>
            <a:endCxn id="94" idx="1"/>
          </p:cNvCxnSpPr>
          <p:nvPr/>
        </p:nvCxnSpPr>
        <p:spPr>
          <a:xfrm flipV="1">
            <a:off x="4551278" y="3075642"/>
            <a:ext cx="2024554" cy="2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C1B8997-29E9-459B-826A-C65C1E72A563}"/>
              </a:ext>
            </a:extLst>
          </p:cNvPr>
          <p:cNvSpPr/>
          <p:nvPr/>
        </p:nvSpPr>
        <p:spPr>
          <a:xfrm>
            <a:off x="6571234" y="1971484"/>
            <a:ext cx="1256210" cy="4416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000" dirty="0">
                <a:solidFill>
                  <a:schemeClr val="tx1"/>
                </a:solidFill>
              </a:rPr>
              <a:t>&lt;&lt;</a:t>
            </a:r>
            <a:r>
              <a:rPr lang="fr-BE" sz="1000" dirty="0" err="1">
                <a:solidFill>
                  <a:schemeClr val="tx1"/>
                </a:solidFill>
              </a:rPr>
              <a:t>aggregate</a:t>
            </a:r>
            <a:r>
              <a:rPr lang="fr-BE" sz="10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000" dirty="0">
                <a:solidFill>
                  <a:schemeClr val="tx1"/>
                </a:solidFill>
              </a:rPr>
              <a:t>Case </a:t>
            </a:r>
            <a:r>
              <a:rPr lang="fr-BE" sz="1000" dirty="0" err="1">
                <a:solidFill>
                  <a:schemeClr val="tx1"/>
                </a:solidFill>
              </a:rPr>
              <a:t>worker</a:t>
            </a:r>
            <a:r>
              <a:rPr lang="fr-BE" sz="1000" dirty="0">
                <a:solidFill>
                  <a:schemeClr val="tx1"/>
                </a:solidFill>
              </a:rPr>
              <a:t> </a:t>
            </a:r>
            <a:r>
              <a:rPr lang="fr-BE" sz="1000" dirty="0" err="1">
                <a:solidFill>
                  <a:schemeClr val="tx1"/>
                </a:solidFill>
              </a:rPr>
              <a:t>task</a:t>
            </a:r>
            <a:endParaRPr lang="fr-BE" sz="1000" dirty="0">
              <a:solidFill>
                <a:schemeClr val="tx1"/>
              </a:solidFill>
            </a:endParaRPr>
          </a:p>
        </p:txBody>
      </p: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854E2C9C-3BE5-4327-A67B-623B5F888A06}"/>
              </a:ext>
            </a:extLst>
          </p:cNvPr>
          <p:cNvCxnSpPr>
            <a:cxnSpLocks/>
            <a:stCxn id="118" idx="2"/>
            <a:endCxn id="94" idx="0"/>
          </p:cNvCxnSpPr>
          <p:nvPr/>
        </p:nvCxnSpPr>
        <p:spPr>
          <a:xfrm>
            <a:off x="7199339" y="2413147"/>
            <a:ext cx="4598" cy="441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F208011-0525-490C-872C-5546B39FF654}"/>
              </a:ext>
            </a:extLst>
          </p:cNvPr>
          <p:cNvSpPr/>
          <p:nvPr/>
        </p:nvSpPr>
        <p:spPr>
          <a:xfrm>
            <a:off x="3295068" y="1971483"/>
            <a:ext cx="1256210" cy="4416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000" dirty="0">
                <a:solidFill>
                  <a:schemeClr val="tx1"/>
                </a:solidFill>
              </a:rPr>
              <a:t>&lt;&lt;</a:t>
            </a:r>
            <a:r>
              <a:rPr lang="fr-BE" sz="1000" dirty="0" err="1">
                <a:solidFill>
                  <a:schemeClr val="tx1"/>
                </a:solidFill>
              </a:rPr>
              <a:t>aggregate</a:t>
            </a:r>
            <a:r>
              <a:rPr lang="fr-BE" sz="10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000" dirty="0" err="1">
                <a:solidFill>
                  <a:schemeClr val="tx1"/>
                </a:solidFill>
              </a:rPr>
              <a:t>Role</a:t>
            </a:r>
            <a:endParaRPr lang="fr-BE" sz="1000" dirty="0">
              <a:solidFill>
                <a:schemeClr val="tx1"/>
              </a:solidFill>
            </a:endParaRPr>
          </a:p>
        </p:txBody>
      </p: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4D077F22-31B0-429C-A463-20EFDC2B8C2B}"/>
              </a:ext>
            </a:extLst>
          </p:cNvPr>
          <p:cNvCxnSpPr>
            <a:cxnSpLocks/>
            <a:stCxn id="5" idx="0"/>
            <a:endCxn id="144" idx="2"/>
          </p:cNvCxnSpPr>
          <p:nvPr/>
        </p:nvCxnSpPr>
        <p:spPr>
          <a:xfrm flipV="1">
            <a:off x="3923173" y="2413146"/>
            <a:ext cx="0" cy="443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DA796C8-DAE2-4086-81F8-CDC1E7E48B3A}"/>
              </a:ext>
            </a:extLst>
          </p:cNvPr>
          <p:cNvSpPr/>
          <p:nvPr/>
        </p:nvSpPr>
        <p:spPr>
          <a:xfrm>
            <a:off x="241465" y="2403575"/>
            <a:ext cx="1702531" cy="12571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40">
            <a:extLst>
              <a:ext uri="{FF2B5EF4-FFF2-40B4-BE49-F238E27FC236}">
                <a16:creationId xmlns:a16="http://schemas.microsoft.com/office/drawing/2014/main" id="{1CDC4B49-2CC6-48BD-971B-F0B83C32C3D8}"/>
              </a:ext>
            </a:extLst>
          </p:cNvPr>
          <p:cNvSpPr txBox="1"/>
          <p:nvPr/>
        </p:nvSpPr>
        <p:spPr>
          <a:xfrm>
            <a:off x="191092" y="3431481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/>
              <a:t>Case file</a:t>
            </a:r>
            <a:endParaRPr lang="en-US" sz="1200" b="1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E93AF2E-B968-4F25-AC31-934C56B7284C}"/>
              </a:ext>
            </a:extLst>
          </p:cNvPr>
          <p:cNvSpPr/>
          <p:nvPr/>
        </p:nvSpPr>
        <p:spPr>
          <a:xfrm>
            <a:off x="2191569" y="1738536"/>
            <a:ext cx="4153833" cy="3290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40">
            <a:extLst>
              <a:ext uri="{FF2B5EF4-FFF2-40B4-BE49-F238E27FC236}">
                <a16:creationId xmlns:a16="http://schemas.microsoft.com/office/drawing/2014/main" id="{2823F6E5-1989-4951-97B9-530401D524C5}"/>
              </a:ext>
            </a:extLst>
          </p:cNvPr>
          <p:cNvSpPr txBox="1"/>
          <p:nvPr/>
        </p:nvSpPr>
        <p:spPr>
          <a:xfrm>
            <a:off x="2210524" y="4732177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/>
              <a:t>Case plan</a:t>
            </a:r>
            <a:endParaRPr lang="en-US" sz="1200" b="1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DFF3CDE-5FE9-404B-95A3-5758C0B9E981}"/>
              </a:ext>
            </a:extLst>
          </p:cNvPr>
          <p:cNvSpPr/>
          <p:nvPr/>
        </p:nvSpPr>
        <p:spPr>
          <a:xfrm>
            <a:off x="6472322" y="2633978"/>
            <a:ext cx="3528110" cy="18108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40">
            <a:extLst>
              <a:ext uri="{FF2B5EF4-FFF2-40B4-BE49-F238E27FC236}">
                <a16:creationId xmlns:a16="http://schemas.microsoft.com/office/drawing/2014/main" id="{D7A97BA8-FCCF-4C44-9613-12C709662C1A}"/>
              </a:ext>
            </a:extLst>
          </p:cNvPr>
          <p:cNvSpPr txBox="1"/>
          <p:nvPr/>
        </p:nvSpPr>
        <p:spPr>
          <a:xfrm>
            <a:off x="6487829" y="4133678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/>
              <a:t>Case plan </a:t>
            </a:r>
            <a:r>
              <a:rPr lang="nl-BE" sz="1200" b="1" dirty="0" err="1"/>
              <a:t>instance</a:t>
            </a:r>
            <a:endParaRPr lang="en-US" sz="1200" b="1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185CB222-B599-4D48-B805-2A095BEFB052}"/>
              </a:ext>
            </a:extLst>
          </p:cNvPr>
          <p:cNvSpPr/>
          <p:nvPr/>
        </p:nvSpPr>
        <p:spPr>
          <a:xfrm>
            <a:off x="6474391" y="912795"/>
            <a:ext cx="1724740" cy="166764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40">
            <a:extLst>
              <a:ext uri="{FF2B5EF4-FFF2-40B4-BE49-F238E27FC236}">
                <a16:creationId xmlns:a16="http://schemas.microsoft.com/office/drawing/2014/main" id="{4CE84E98-66A3-461B-A275-E2784C172808}"/>
              </a:ext>
            </a:extLst>
          </p:cNvPr>
          <p:cNvSpPr txBox="1"/>
          <p:nvPr/>
        </p:nvSpPr>
        <p:spPr>
          <a:xfrm>
            <a:off x="6447742" y="944309"/>
            <a:ext cx="1264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/>
              <a:t>Case </a:t>
            </a:r>
            <a:r>
              <a:rPr lang="nl-BE" sz="1200" b="1" dirty="0" err="1"/>
              <a:t>worker</a:t>
            </a:r>
            <a:r>
              <a:rPr lang="nl-BE" sz="1200" b="1" dirty="0"/>
              <a:t> </a:t>
            </a:r>
            <a:r>
              <a:rPr lang="nl-BE" sz="1200" b="1" dirty="0" err="1"/>
              <a:t>task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576795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148</Words>
  <Application>Microsoft Office PowerPoint</Application>
  <PresentationFormat>Grand écran</PresentationFormat>
  <Paragraphs>49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CaseManagement</vt:lpstr>
      <vt:lpstr>Présentation PowerPoint</vt:lpstr>
      <vt:lpstr>Présentation PowerPoint</vt:lpstr>
    </vt:vector>
  </TitlesOfParts>
  <Company>RIZIV-INAMI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Thierry Habart</dc:creator>
  <cp:lastModifiedBy>Laetitia B</cp:lastModifiedBy>
  <cp:revision>283</cp:revision>
  <dcterms:created xsi:type="dcterms:W3CDTF">2020-01-20T13:53:01Z</dcterms:created>
  <dcterms:modified xsi:type="dcterms:W3CDTF">2020-09-16T10:36:58Z</dcterms:modified>
</cp:coreProperties>
</file>