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58477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/>
                </a:solidFill>
              </a:rPr>
              <a:t>Command</a:t>
            </a:r>
            <a:r>
              <a:rPr lang="nl-BE" dirty="0">
                <a:solidFill>
                  <a:schemeClr val="tx1"/>
                </a:solidFill>
              </a:rPr>
              <a:t>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5" idx="2"/>
            <a:endCxn id="14" idx="0"/>
          </p:cNvCxnSpPr>
          <p:nvPr/>
        </p:nvCxnSpPr>
        <p:spPr>
          <a:xfrm flipH="1">
            <a:off x="5622153" y="2769834"/>
            <a:ext cx="5" cy="35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0"/>
            <a:endCxn id="14" idx="2"/>
          </p:cNvCxnSpPr>
          <p:nvPr/>
        </p:nvCxnSpPr>
        <p:spPr>
          <a:xfrm flipH="1" flipV="1">
            <a:off x="5622153" y="3493416"/>
            <a:ext cx="2" cy="396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D8A5596-6B30-4BE0-813B-E8F135B6BA32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5622158" y="1225249"/>
            <a:ext cx="0" cy="5803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4C7358E-8592-4192-96A4-4F025E2211F6}"/>
              </a:ext>
            </a:extLst>
          </p:cNvPr>
          <p:cNvGrpSpPr/>
          <p:nvPr/>
        </p:nvGrpSpPr>
        <p:grpSpPr>
          <a:xfrm>
            <a:off x="4757634" y="260972"/>
            <a:ext cx="1729047" cy="964277"/>
            <a:chOff x="4145091" y="784754"/>
            <a:chExt cx="1729047" cy="964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D39322-1B70-4AB3-AB80-AC4915757F26}"/>
                </a:ext>
              </a:extLst>
            </p:cNvPr>
            <p:cNvSpPr/>
            <p:nvPr/>
          </p:nvSpPr>
          <p:spPr>
            <a:xfrm>
              <a:off x="4145091" y="784754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>
                  <a:solidFill>
                    <a:schemeClr val="tx1"/>
                  </a:solidFill>
                </a:rPr>
                <a:t>Admin</a:t>
              </a:r>
              <a:r>
                <a:rPr lang="nl-BE" dirty="0">
                  <a:solidFill>
                    <a:schemeClr val="tx1"/>
                  </a:solidFill>
                </a:rPr>
                <a:t> website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ésultat de recherche d'images pour &quot;angular svg&quot;">
              <a:extLst>
                <a:ext uri="{FF2B5EF4-FFF2-40B4-BE49-F238E27FC236}">
                  <a16:creationId xmlns:a16="http://schemas.microsoft.com/office/drawing/2014/main" id="{DEAD0EA3-CE4C-466B-8C19-AF8B59D4A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595" y="1061920"/>
              <a:ext cx="1090038" cy="68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1ABC0A9-0EFF-4E42-BCC8-43B911766120}"/>
              </a:ext>
            </a:extLst>
          </p:cNvPr>
          <p:cNvGrpSpPr/>
          <p:nvPr/>
        </p:nvGrpSpPr>
        <p:grpSpPr>
          <a:xfrm>
            <a:off x="4757634" y="1805557"/>
            <a:ext cx="1729047" cy="964277"/>
            <a:chOff x="4145093" y="2435871"/>
            <a:chExt cx="1729047" cy="964277"/>
          </a:xfrm>
        </p:grpSpPr>
        <p:sp>
          <p:nvSpPr>
            <p:cNvPr id="5" name="Rectangle 4"/>
            <p:cNvSpPr/>
            <p:nvPr/>
          </p:nvSpPr>
          <p:spPr>
            <a:xfrm>
              <a:off x="4145093" y="2435871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API 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137B8D01-96AF-4DA8-AC61-EE50773E5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2855303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8447155-BA32-4CB7-AB1E-5CD8F6890FC3}"/>
              </a:ext>
            </a:extLst>
          </p:cNvPr>
          <p:cNvGrpSpPr/>
          <p:nvPr/>
        </p:nvGrpSpPr>
        <p:grpSpPr>
          <a:xfrm>
            <a:off x="4757631" y="3890114"/>
            <a:ext cx="1729047" cy="964277"/>
            <a:chOff x="4145092" y="4538993"/>
            <a:chExt cx="1729047" cy="964277"/>
          </a:xfrm>
        </p:grpSpPr>
        <p:sp>
          <p:nvSpPr>
            <p:cNvPr id="4" name="Rectangle 3"/>
            <p:cNvSpPr/>
            <p:nvPr/>
          </p:nvSpPr>
          <p:spPr>
            <a:xfrm>
              <a:off x="4145092" y="4538993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Engine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DA2C353F-A3AC-4BDF-B3D4-95B1CC5BF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4948396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12EE9CA-4674-470A-8996-835360179172}"/>
              </a:ext>
            </a:extLst>
          </p:cNvPr>
          <p:cNvGrpSpPr/>
          <p:nvPr/>
        </p:nvGrpSpPr>
        <p:grpSpPr>
          <a:xfrm>
            <a:off x="4757630" y="3124084"/>
            <a:ext cx="1729048" cy="369332"/>
            <a:chOff x="4145076" y="3752248"/>
            <a:chExt cx="1729048" cy="369332"/>
          </a:xfrm>
        </p:grpSpPr>
        <p:sp>
          <p:nvSpPr>
            <p:cNvPr id="10" name="Cylindre 9">
              <a:extLst>
                <a:ext uri="{FF2B5EF4-FFF2-40B4-BE49-F238E27FC236}">
                  <a16:creationId xmlns:a16="http://schemas.microsoft.com/office/drawing/2014/main" id="{87F355A1-D444-4E75-B1DD-054BD3229C58}"/>
                </a:ext>
              </a:extLst>
            </p:cNvPr>
            <p:cNvSpPr/>
            <p:nvPr/>
          </p:nvSpPr>
          <p:spPr>
            <a:xfrm rot="16200000">
              <a:off x="4830951" y="3072390"/>
              <a:ext cx="357297" cy="172904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AC46B43-5A15-48F6-AF41-EC784A56D7D5}"/>
                </a:ext>
              </a:extLst>
            </p:cNvPr>
            <p:cNvSpPr txBox="1"/>
            <p:nvPr/>
          </p:nvSpPr>
          <p:spPr>
            <a:xfrm>
              <a:off x="4685973" y="3752248"/>
              <a:ext cx="64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BUS</a:t>
              </a:r>
            </a:p>
          </p:txBody>
        </p:sp>
      </p:grp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2614666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Query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CD109022-54D3-45C2-BF1D-B8A328D013D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486678" y="4372253"/>
            <a:ext cx="1769821" cy="8867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F255E7A8-4F83-4A2A-9FD6-F537CD023440}"/>
              </a:ext>
            </a:extLst>
          </p:cNvPr>
          <p:cNvCxnSpPr>
            <a:stCxn id="4" idx="2"/>
            <a:endCxn id="21" idx="4"/>
          </p:cNvCxnSpPr>
          <p:nvPr/>
        </p:nvCxnSpPr>
        <p:spPr>
          <a:xfrm rot="5400000">
            <a:off x="4473073" y="4592027"/>
            <a:ext cx="886719" cy="1411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 : en angle 1024">
            <a:extLst>
              <a:ext uri="{FF2B5EF4-FFF2-40B4-BE49-F238E27FC236}">
                <a16:creationId xmlns:a16="http://schemas.microsoft.com/office/drawing/2014/main" id="{F5A4FA8E-9099-4C08-8A71-492B8970F1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3412688" y="2287695"/>
            <a:ext cx="1344946" cy="29712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AFC0EF14-7D02-49A1-B1B8-BF40AA26FA7E}"/>
              </a:ext>
            </a:extLst>
          </p:cNvPr>
          <p:cNvSpPr txBox="1"/>
          <p:nvPr/>
        </p:nvSpPr>
        <p:spPr>
          <a:xfrm>
            <a:off x="5547185" y="133073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ACD15-8741-41DD-80F7-E94D8EBD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AA2C7-A9A2-48DD-883C-6819D221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websites</a:t>
            </a:r>
            <a:r>
              <a:rPr lang="fr-BE" dirty="0"/>
              <a:t> :</a:t>
            </a:r>
          </a:p>
          <a:p>
            <a:pPr lvl="1"/>
            <a:r>
              <a:rPr lang="fr-BE" dirty="0"/>
              <a:t>Monitoring :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statistics</a:t>
            </a:r>
            <a:r>
              <a:rPr lang="fr-BE" dirty="0"/>
              <a:t> or performance.</a:t>
            </a:r>
          </a:p>
          <a:p>
            <a:pPr lvl="2"/>
            <a:r>
              <a:rPr lang="fr-BE" dirty="0"/>
              <a:t>For </a:t>
            </a:r>
            <a:r>
              <a:rPr lang="fr-BE" dirty="0" err="1"/>
              <a:t>whom</a:t>
            </a:r>
            <a:r>
              <a:rPr lang="fr-BE" dirty="0"/>
              <a:t> ? Administrator.</a:t>
            </a:r>
          </a:p>
          <a:p>
            <a:pPr lvl="1"/>
            <a:r>
              <a:rPr lang="fr-BE" dirty="0" err="1"/>
              <a:t>CaseManagement</a:t>
            </a:r>
            <a:r>
              <a:rPr lang="fr-BE" dirty="0"/>
              <a:t> : manage case </a:t>
            </a:r>
            <a:r>
              <a:rPr lang="fr-BE" dirty="0" err="1"/>
              <a:t>definition</a:t>
            </a:r>
            <a:r>
              <a:rPr lang="fr-BE" dirty="0"/>
              <a:t> or run </a:t>
            </a:r>
            <a:r>
              <a:rPr lang="fr-BE" dirty="0" err="1"/>
              <a:t>human</a:t>
            </a:r>
            <a:r>
              <a:rPr lang="fr-BE" dirty="0"/>
              <a:t> </a:t>
            </a:r>
            <a:r>
              <a:rPr lang="fr-BE" dirty="0" err="1"/>
              <a:t>tasks</a:t>
            </a:r>
            <a:endParaRPr lang="fr-BE" dirty="0"/>
          </a:p>
          <a:p>
            <a:pPr lvl="2"/>
            <a:r>
              <a:rPr lang="fr-BE" dirty="0"/>
              <a:t>For </a:t>
            </a:r>
            <a:r>
              <a:rPr lang="fr-BE" dirty="0" err="1"/>
              <a:t>whom</a:t>
            </a:r>
            <a:r>
              <a:rPr lang="fr-BE" dirty="0"/>
              <a:t> ? Case </a:t>
            </a:r>
            <a:r>
              <a:rPr lang="fr-BE" dirty="0" err="1"/>
              <a:t>workers</a:t>
            </a:r>
            <a:r>
              <a:rPr lang="fr-BE" dirty="0"/>
              <a:t> or business </a:t>
            </a:r>
            <a:r>
              <a:rPr lang="fr-BE" dirty="0" err="1"/>
              <a:t>analysts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2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348AE-634B-487E-AA83-D9CAEE3B0F77}"/>
              </a:ext>
            </a:extLst>
          </p:cNvPr>
          <p:cNvSpPr/>
          <p:nvPr/>
        </p:nvSpPr>
        <p:spPr>
          <a:xfrm>
            <a:off x="1340528" y="781235"/>
            <a:ext cx="9277165" cy="101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3FBA3-A10D-43B6-B090-E3D648508FAA}"/>
              </a:ext>
            </a:extLst>
          </p:cNvPr>
          <p:cNvSpPr/>
          <p:nvPr/>
        </p:nvSpPr>
        <p:spPr>
          <a:xfrm>
            <a:off x="1340527" y="1793289"/>
            <a:ext cx="1660125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9AE1A8-8CFC-4B76-A5F4-30E13979FD26}"/>
              </a:ext>
            </a:extLst>
          </p:cNvPr>
          <p:cNvSpPr txBox="1"/>
          <p:nvPr/>
        </p:nvSpPr>
        <p:spPr>
          <a:xfrm>
            <a:off x="1827448" y="1102596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/>
              <a:t>Tasks</a:t>
            </a:r>
            <a:endParaRPr lang="fr-BE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1A7E4B-9CF9-4E5D-932A-2B15809306D6}"/>
              </a:ext>
            </a:extLst>
          </p:cNvPr>
          <p:cNvSpPr txBox="1"/>
          <p:nvPr/>
        </p:nvSpPr>
        <p:spPr>
          <a:xfrm>
            <a:off x="1663879" y="201847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6F84D4-10D7-444F-9FDE-1459793DAD88}"/>
              </a:ext>
            </a:extLst>
          </p:cNvPr>
          <p:cNvSpPr txBox="1"/>
          <p:nvPr/>
        </p:nvSpPr>
        <p:spPr>
          <a:xfrm>
            <a:off x="1463182" y="270916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Human </a:t>
            </a:r>
            <a:r>
              <a:rPr lang="fr-BE" dirty="0" err="1"/>
              <a:t>tasks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21074E-029A-4888-8709-4D9472689AF6}"/>
              </a:ext>
            </a:extLst>
          </p:cNvPr>
          <p:cNvSpPr txBox="1"/>
          <p:nvPr/>
        </p:nvSpPr>
        <p:spPr>
          <a:xfrm>
            <a:off x="1631577" y="3303688"/>
            <a:ext cx="141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Activation </a:t>
            </a:r>
            <a:r>
              <a:rPr lang="fr-BE" dirty="0" err="1"/>
              <a:t>rules</a:t>
            </a:r>
            <a:endParaRPr lang="fr-BE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D622966-0862-4CC0-8A75-E3326BB3ACC1}"/>
              </a:ext>
            </a:extLst>
          </p:cNvPr>
          <p:cNvCxnSpPr/>
          <p:nvPr/>
        </p:nvCxnSpPr>
        <p:spPr>
          <a:xfrm>
            <a:off x="1531394" y="2556483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D89C345-CE9C-4C1E-B964-71CDDEBD0520}"/>
              </a:ext>
            </a:extLst>
          </p:cNvPr>
          <p:cNvCxnSpPr/>
          <p:nvPr/>
        </p:nvCxnSpPr>
        <p:spPr>
          <a:xfrm>
            <a:off x="1531393" y="3197155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625F495-4201-4A62-932D-BAAB71FF8D3E}"/>
              </a:ext>
            </a:extLst>
          </p:cNvPr>
          <p:cNvCxnSpPr>
            <a:cxnSpLocks/>
          </p:cNvCxnSpPr>
          <p:nvPr/>
        </p:nvCxnSpPr>
        <p:spPr>
          <a:xfrm>
            <a:off x="3000652" y="959982"/>
            <a:ext cx="0" cy="57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F0C83-BA70-4041-A3A5-FB11AAABAD9D}"/>
              </a:ext>
            </a:extLst>
          </p:cNvPr>
          <p:cNvSpPr txBox="1"/>
          <p:nvPr/>
        </p:nvSpPr>
        <p:spPr>
          <a:xfrm>
            <a:off x="3302621" y="109875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1C13E-0DE9-44B7-839A-91EE788DAF55}"/>
              </a:ext>
            </a:extLst>
          </p:cNvPr>
          <p:cNvSpPr/>
          <p:nvPr/>
        </p:nvSpPr>
        <p:spPr>
          <a:xfrm>
            <a:off x="3000644" y="1793289"/>
            <a:ext cx="7617046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3A205-4052-40F3-B651-A3EE98D1ED41}"/>
              </a:ext>
            </a:extLst>
          </p:cNvPr>
          <p:cNvSpPr/>
          <p:nvPr/>
        </p:nvSpPr>
        <p:spPr>
          <a:xfrm>
            <a:off x="3191517" y="1945689"/>
            <a:ext cx="7216074" cy="442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820B8B-A46E-4E6B-B753-88FBE6DABFD5}"/>
              </a:ext>
            </a:extLst>
          </p:cNvPr>
          <p:cNvSpPr txBox="1"/>
          <p:nvPr/>
        </p:nvSpPr>
        <p:spPr>
          <a:xfrm>
            <a:off x="3419270" y="1982082"/>
            <a:ext cx="2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 </a:t>
            </a:r>
            <a:r>
              <a:rPr lang="fr-BE" dirty="0" err="1"/>
              <a:t>name</a:t>
            </a:r>
            <a:r>
              <a:rPr lang="fr-BE" dirty="0"/>
              <a:t> : &lt;description&gt;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DE11F8-37A5-4E7D-B6AB-0141949999D6}"/>
              </a:ext>
            </a:extLst>
          </p:cNvPr>
          <p:cNvSpPr/>
          <p:nvPr/>
        </p:nvSpPr>
        <p:spPr>
          <a:xfrm>
            <a:off x="3191517" y="2387806"/>
            <a:ext cx="7216074" cy="80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1C90221-6573-482D-A02A-31E9A711B91A}"/>
              </a:ext>
            </a:extLst>
          </p:cNvPr>
          <p:cNvSpPr txBox="1"/>
          <p:nvPr/>
        </p:nvSpPr>
        <p:spPr>
          <a:xfrm>
            <a:off x="3419270" y="2424200"/>
            <a:ext cx="27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89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66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37</cp:revision>
  <dcterms:created xsi:type="dcterms:W3CDTF">2020-01-20T13:53:01Z</dcterms:created>
  <dcterms:modified xsi:type="dcterms:W3CDTF">2020-01-28T18:04:21Z</dcterms:modified>
</cp:coreProperties>
</file>