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8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22" autoAdjust="0"/>
  </p:normalViewPr>
  <p:slideViewPr>
    <p:cSldViewPr>
      <p:cViewPr varScale="1">
        <p:scale>
          <a:sx n="75" d="100"/>
          <a:sy n="75" d="100"/>
        </p:scale>
        <p:origin x="-36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AFC-6BBC-42E4-8C62-4D98FD9B2415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9FEA4-BEE1-4C44-88DD-AA26A885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81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AFC-6BBC-42E4-8C62-4D98FD9B2415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9FEA4-BEE1-4C44-88DD-AA26A885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1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AFC-6BBC-42E4-8C62-4D98FD9B2415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9FEA4-BEE1-4C44-88DD-AA26A885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23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AFC-6BBC-42E4-8C62-4D98FD9B2415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9FEA4-BEE1-4C44-88DD-AA26A885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17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AFC-6BBC-42E4-8C62-4D98FD9B2415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9FEA4-BEE1-4C44-88DD-AA26A885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24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AFC-6BBC-42E4-8C62-4D98FD9B2415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9FEA4-BEE1-4C44-88DD-AA26A885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8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AFC-6BBC-42E4-8C62-4D98FD9B2415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9FEA4-BEE1-4C44-88DD-AA26A885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7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AFC-6BBC-42E4-8C62-4D98FD9B2415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9FEA4-BEE1-4C44-88DD-AA26A885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70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AFC-6BBC-42E4-8C62-4D98FD9B2415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9FEA4-BEE1-4C44-88DD-AA26A885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2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AFC-6BBC-42E4-8C62-4D98FD9B2415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9FEA4-BEE1-4C44-88DD-AA26A885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91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AFC-6BBC-42E4-8C62-4D98FD9B2415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9FEA4-BEE1-4C44-88DD-AA26A885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07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9BAFC-6BBC-42E4-8C62-4D98FD9B2415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9FEA4-BEE1-4C44-88DD-AA26A885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1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Some tips and tricks</a:t>
            </a:r>
            <a:endParaRPr lang="en-US" b="1" u="sng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808BA"/>
                </a:solidFill>
              </a:rPr>
              <a:t>Getting all the properties of the same color doubles the rent on each of them!</a:t>
            </a:r>
          </a:p>
          <a:p>
            <a:r>
              <a:rPr lang="en-US" b="1" dirty="0" smtClean="0">
                <a:solidFill>
                  <a:srgbClr val="C808BA"/>
                </a:solidFill>
              </a:rPr>
              <a:t>If you roll 3 doubles, you’ll find yourself in jail.</a:t>
            </a:r>
          </a:p>
          <a:p>
            <a:r>
              <a:rPr lang="en-US" b="1" dirty="0" smtClean="0">
                <a:solidFill>
                  <a:srgbClr val="C808BA"/>
                </a:solidFill>
              </a:rPr>
              <a:t>Remember, playing an escape game in jail costs you! And it will cost $10 more every turn.</a:t>
            </a:r>
          </a:p>
          <a:p>
            <a:endParaRPr lang="en-US" dirty="0">
              <a:solidFill>
                <a:srgbClr val="C808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88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Some tips and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C808BA"/>
                </a:solidFill>
              </a:rPr>
              <a:t>You can teleport to any station you want. Choose wisely.</a:t>
            </a:r>
          </a:p>
          <a:p>
            <a:r>
              <a:rPr lang="en-US" b="1" dirty="0" smtClean="0">
                <a:solidFill>
                  <a:srgbClr val="C808BA"/>
                </a:solidFill>
              </a:rPr>
              <a:t>All the money from luxury tax, chance, community chest and escaping jail goes to Free Parking. </a:t>
            </a:r>
          </a:p>
          <a:p>
            <a:r>
              <a:rPr lang="en-US" b="1" dirty="0" smtClean="0">
                <a:solidFill>
                  <a:srgbClr val="C808BA"/>
                </a:solidFill>
              </a:rPr>
              <a:t>In the </a:t>
            </a:r>
            <a:r>
              <a:rPr lang="en-US" b="1" smtClean="0">
                <a:solidFill>
                  <a:srgbClr val="C808BA"/>
                </a:solidFill>
              </a:rPr>
              <a:t>‘Manage’ </a:t>
            </a:r>
            <a:r>
              <a:rPr lang="en-US" b="1" dirty="0" smtClean="0">
                <a:solidFill>
                  <a:srgbClr val="C808BA"/>
                </a:solidFill>
              </a:rPr>
              <a:t>option you can do all your additional activities, like building houses and hotels, using SME points etc.</a:t>
            </a:r>
            <a:br>
              <a:rPr lang="en-US" b="1" dirty="0" smtClean="0">
                <a:solidFill>
                  <a:srgbClr val="C808BA"/>
                </a:solidFill>
              </a:rPr>
            </a:br>
            <a:endParaRPr lang="en-US" b="1" dirty="0" smtClean="0">
              <a:solidFill>
                <a:srgbClr val="C808BA"/>
              </a:solidFill>
            </a:endParaRPr>
          </a:p>
          <a:p>
            <a:endParaRPr lang="en-US" b="1" dirty="0" smtClean="0">
              <a:solidFill>
                <a:srgbClr val="C808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03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113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Some tips and tricks</vt:lpstr>
      <vt:lpstr>Some tips and tricks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tips and tricks</dc:title>
  <dc:creator>Child</dc:creator>
  <cp:lastModifiedBy>Vineet J Cherian</cp:lastModifiedBy>
  <cp:revision>4</cp:revision>
  <dcterms:created xsi:type="dcterms:W3CDTF">2015-07-22T14:23:41Z</dcterms:created>
  <dcterms:modified xsi:type="dcterms:W3CDTF">2015-08-24T10:37:18Z</dcterms:modified>
</cp:coreProperties>
</file>