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6" d="100"/>
          <a:sy n="66"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1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05/03/2016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6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963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7699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04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24536-994D-4021-A283-9F449C0DB509}" type="datetimeFigureOut">
              <a:rPr lang="en-US" smtClean="0"/>
              <a:t>05/03/2016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431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BBB78-C96F-47B7-AB17-D852CA960AC9}" type="datetimeFigureOut">
              <a:rPr lang="en-US" smtClean="0"/>
              <a:t>05/03/2016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99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960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762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293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05/03/2016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95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05/03/2016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193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05/03/2016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11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05/03/2016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372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05/03/2016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07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05/03/2016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452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05/03/2016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167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05/03/2016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47804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SMART</a:t>
            </a:r>
            <a:r>
              <a:rPr lang="en-US" sz="6000" dirty="0" smtClean="0">
                <a:solidFill>
                  <a:schemeClr val="accent1">
                    <a:lumMod val="60000"/>
                    <a:lumOff val="40000"/>
                  </a:schemeClr>
                </a:solidFill>
              </a:rPr>
              <a:t>VISITOR</a:t>
            </a:r>
            <a:endParaRPr lang="en-US" dirty="0">
              <a:solidFill>
                <a:schemeClr val="accent1">
                  <a:lumMod val="60000"/>
                  <a:lumOff val="40000"/>
                </a:schemeClr>
              </a:solidFill>
            </a:endParaRPr>
          </a:p>
        </p:txBody>
      </p:sp>
      <p:sp>
        <p:nvSpPr>
          <p:cNvPr id="3" name="Subtitle 2"/>
          <p:cNvSpPr>
            <a:spLocks noGrp="1"/>
          </p:cNvSpPr>
          <p:nvPr>
            <p:ph type="subTitle" idx="1"/>
          </p:nvPr>
        </p:nvSpPr>
        <p:spPr/>
        <p:txBody>
          <a:bodyPr>
            <a:normAutofit/>
          </a:bodyPr>
          <a:lstStyle/>
          <a:p>
            <a:pPr algn="ctr"/>
            <a:r>
              <a:rPr lang="he-IL" sz="3200" dirty="0" smtClean="0"/>
              <a:t>בוא להפוך לחלק מהחוויה!</a:t>
            </a:r>
            <a:endParaRPr lang="en-US" sz="3200" dirty="0"/>
          </a:p>
        </p:txBody>
      </p:sp>
      <p:pic>
        <p:nvPicPr>
          <p:cNvPr id="6" name="Picture 5"/>
          <p:cNvPicPr>
            <a:picLocks noChangeAspect="1"/>
          </p:cNvPicPr>
          <p:nvPr/>
        </p:nvPicPr>
        <p:blipFill>
          <a:blip r:embed="rId2"/>
          <a:stretch>
            <a:fillRect/>
          </a:stretch>
        </p:blipFill>
        <p:spPr>
          <a:xfrm>
            <a:off x="2890352" y="426723"/>
            <a:ext cx="5465795" cy="3058673"/>
          </a:xfrm>
          <a:prstGeom prst="rect">
            <a:avLst/>
          </a:prstGeom>
        </p:spPr>
      </p:pic>
      <p:pic>
        <p:nvPicPr>
          <p:cNvPr id="1026" name="Picture 2" descr="http://images.clipartpanda.com/visitor-clipart-61819-orange-man-touris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6147" y="2212451"/>
            <a:ext cx="3578748" cy="357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1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12" y="652388"/>
            <a:ext cx="9949318" cy="1400530"/>
          </a:xfrm>
        </p:spPr>
        <p:txBody>
          <a:bodyPr/>
          <a:lstStyle/>
          <a:p>
            <a:pPr algn="r"/>
            <a:r>
              <a:rPr lang="he-IL" sz="4800" dirty="0" smtClean="0">
                <a:cs typeface="+mn-cs"/>
              </a:rPr>
              <a:t>איך נאפשר שיתוף פעולה בין המבקרים?</a:t>
            </a:r>
            <a:endParaRPr lang="en-US" sz="4800" dirty="0">
              <a:cs typeface="+mn-cs"/>
            </a:endParaRPr>
          </a:p>
        </p:txBody>
      </p:sp>
      <p:sp>
        <p:nvSpPr>
          <p:cNvPr id="5" name="Content Placeholder 4"/>
          <p:cNvSpPr>
            <a:spLocks noGrp="1"/>
          </p:cNvSpPr>
          <p:nvPr>
            <p:ph idx="1"/>
          </p:nvPr>
        </p:nvSpPr>
        <p:spPr>
          <a:xfrm>
            <a:off x="522741" y="1843315"/>
            <a:ext cx="10624231" cy="4840513"/>
          </a:xfrm>
        </p:spPr>
        <p:txBody>
          <a:bodyPr>
            <a:normAutofit/>
          </a:bodyPr>
          <a:lstStyle/>
          <a:p>
            <a:pPr marL="0" indent="0" algn="r" rtl="1">
              <a:buNone/>
            </a:pPr>
            <a:r>
              <a:rPr lang="he-IL" sz="2800" dirty="0" smtClean="0">
                <a:sym typeface="Wingdings" panose="05000000000000000000" pitchFamily="2" charset="2"/>
              </a:rPr>
              <a:t>מוזיאון המדע יוצר סביבה לימודית מגרה שפועלת על מכלול החושים של המבקר. המוצגים מופעלים על ידי המבקר ובכך הם מעניינים מהנים ומלמדים במיוחד! כמו כן המוצגים מעודדים שיתוף פעולה והידברות בין המבקרים.</a:t>
            </a:r>
          </a:p>
          <a:p>
            <a:pPr marL="0" indent="0" algn="r" rtl="1">
              <a:buNone/>
            </a:pPr>
            <a:r>
              <a:rPr lang="he-IL" sz="2800" dirty="0" smtClean="0">
                <a:sym typeface="Wingdings" panose="05000000000000000000" pitchFamily="2" charset="2"/>
              </a:rPr>
              <a:t>שיתוף פעולה בין המבקרים מתאפשר אך ורק אם המבקרים נמצאים במקביל מול אותו המוצג. הם אינם יכולים לחלוק חוויות עם מבקרים שביקרו בו שעה קודם לדוגמא...</a:t>
            </a:r>
          </a:p>
          <a:p>
            <a:pPr marL="0" indent="0" algn="r" rtl="1">
              <a:buNone/>
            </a:pPr>
            <a:r>
              <a:rPr lang="he-IL" sz="2800" dirty="0" smtClean="0">
                <a:sym typeface="Wingdings" panose="05000000000000000000" pitchFamily="2" charset="2"/>
              </a:rPr>
              <a:t>בנוסף, חלק מהמבקרים אוהבים "להשאיר חותם" על ידי השארת תמונה, ביקורת, דעה או סתם לחלוק חוויות עם המבקרים העתידים לבוא... </a:t>
            </a:r>
          </a:p>
          <a:p>
            <a:pPr marL="0" indent="0" algn="r" rtl="1">
              <a:buNone/>
            </a:pPr>
            <a:endParaRPr lang="he-IL" sz="2800" dirty="0" smtClean="0">
              <a:sym typeface="Wingdings" panose="05000000000000000000" pitchFamily="2" charset="2"/>
            </a:endParaRPr>
          </a:p>
        </p:txBody>
      </p:sp>
    </p:spTree>
    <p:extLst>
      <p:ext uri="{BB962C8B-B14F-4D97-AF65-F5344CB8AC3E}">
        <p14:creationId xmlns:p14="http://schemas.microsoft.com/office/powerpoint/2010/main" val="3742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איך נפתור זאת?</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ü"/>
            </a:pPr>
            <a:r>
              <a:rPr lang="he-IL" dirty="0" smtClean="0"/>
              <a:t>אפליקציית </a:t>
            </a:r>
            <a:r>
              <a:rPr lang="en-US" dirty="0" smtClean="0"/>
              <a:t>WEB</a:t>
            </a:r>
            <a:r>
              <a:rPr lang="he-IL" dirty="0" smtClean="0"/>
              <a:t> חכמה וידידותית שתשמש כספר מבקרים אינטראקטיבי. </a:t>
            </a:r>
            <a:endParaRPr lang="he-IL" dirty="0"/>
          </a:p>
          <a:p>
            <a:pPr algn="r" rtl="1">
              <a:buFont typeface="Wingdings" panose="05000000000000000000" pitchFamily="2" charset="2"/>
              <a:buChar char="ü"/>
            </a:pPr>
            <a:r>
              <a:rPr lang="he-IL" dirty="0" smtClean="0"/>
              <a:t>בעלת ממשק משתמש פשוט, נוח ויעיל.</a:t>
            </a:r>
          </a:p>
          <a:p>
            <a:pPr algn="r" rtl="1">
              <a:buFont typeface="Wingdings" panose="05000000000000000000" pitchFamily="2" charset="2"/>
              <a:buChar char="ü"/>
            </a:pPr>
            <a:r>
              <a:rPr lang="he-IL" dirty="0" smtClean="0"/>
              <a:t>מותאמת למערכת ההפעלה </a:t>
            </a:r>
            <a:r>
              <a:rPr lang="en-US" dirty="0" smtClean="0"/>
              <a:t>IOS</a:t>
            </a:r>
            <a:r>
              <a:rPr lang="he-IL" dirty="0" smtClean="0"/>
              <a:t> (בעיקר לאייפדים) </a:t>
            </a:r>
          </a:p>
          <a:p>
            <a:pPr algn="r" rtl="1">
              <a:buFont typeface="Wingdings" panose="05000000000000000000" pitchFamily="2" charset="2"/>
              <a:buChar char="ü"/>
            </a:pPr>
            <a:r>
              <a:rPr lang="he-IL" dirty="0" smtClean="0"/>
              <a:t>המבקר יוכל לצפות ברשומות של מבקרים קודמים (באמצעות מאגר נתונים קולקטיבי)</a:t>
            </a:r>
          </a:p>
          <a:p>
            <a:pPr algn="r" rtl="1">
              <a:buFont typeface="Wingdings" panose="05000000000000000000" pitchFamily="2" charset="2"/>
              <a:buChar char="ü"/>
            </a:pPr>
            <a:r>
              <a:rPr lang="he-IL" dirty="0" smtClean="0"/>
              <a:t>המבקר יוכל לצלם את עצמו בעזרת מצלמת האייפד ולהוסיף מלל כרצונו.</a:t>
            </a:r>
          </a:p>
          <a:p>
            <a:pPr algn="r" rtl="1">
              <a:buFont typeface="Wingdings" panose="05000000000000000000" pitchFamily="2" charset="2"/>
              <a:buChar char="ü"/>
            </a:pPr>
            <a:r>
              <a:rPr lang="he-IL" dirty="0" smtClean="0"/>
              <a:t>המבקר יוכל לצפות ברשומות וחוויות של מבקרים קודמים.</a:t>
            </a:r>
          </a:p>
          <a:p>
            <a:pPr algn="r" rtl="1">
              <a:buFont typeface="Wingdings" panose="05000000000000000000" pitchFamily="2" charset="2"/>
              <a:buChar char="ü"/>
            </a:pPr>
            <a:r>
              <a:rPr lang="he-IL" dirty="0" smtClean="0"/>
              <a:t>המבקר יוכל להשאיר פרטים לצורך התקשרות</a:t>
            </a:r>
          </a:p>
          <a:p>
            <a:pPr algn="r" rtl="1">
              <a:buFont typeface="Wingdings" panose="05000000000000000000" pitchFamily="2" charset="2"/>
              <a:buChar char="ü"/>
            </a:pPr>
            <a:r>
              <a:rPr lang="he-IL" dirty="0" smtClean="0"/>
              <a:t>האפליקציה תאפשר רישום חופשי לילדים שאינם בגיל כתיבה.</a:t>
            </a:r>
          </a:p>
          <a:p>
            <a:pPr algn="r" rtl="1">
              <a:buFont typeface="Wingdings" panose="05000000000000000000" pitchFamily="2" charset="2"/>
              <a:buChar char="ü"/>
            </a:pPr>
            <a:r>
              <a:rPr lang="he-IL" dirty="0" smtClean="0"/>
              <a:t>אפשרות לייצור רשומות </a:t>
            </a:r>
            <a:r>
              <a:rPr lang="en-US" dirty="0" smtClean="0"/>
              <a:t>EXCEL</a:t>
            </a:r>
            <a:r>
              <a:rPr lang="he-IL" dirty="0" smtClean="0"/>
              <a:t> עבור כל מי שהשאיר פרטים (כדי לחזור אליו בהמשך)</a:t>
            </a:r>
            <a:endParaRPr lang="he-IL" dirty="0" smtClean="0"/>
          </a:p>
          <a:p>
            <a:pPr algn="r"/>
            <a:endParaRPr lang="en-US" dirty="0"/>
          </a:p>
        </p:txBody>
      </p:sp>
      <p:sp>
        <p:nvSpPr>
          <p:cNvPr id="4" name="Rectangle 3"/>
          <p:cNvSpPr/>
          <p:nvPr/>
        </p:nvSpPr>
        <p:spPr>
          <a:xfrm>
            <a:off x="1375636" y="929918"/>
            <a:ext cx="4854214" cy="923330"/>
          </a:xfrm>
          <a:prstGeom prst="rect">
            <a:avLst/>
          </a:prstGeom>
          <a:noFill/>
        </p:spPr>
        <p:txBody>
          <a:bodyPr wrap="none" lIns="91440" tIns="45720" rIns="91440" bIns="45720">
            <a:spAutoFit/>
          </a:bodyPr>
          <a:lstStyle/>
          <a:p>
            <a:pPr algn="ctr"/>
            <a:r>
              <a:rPr lang="en-US" sz="5400" dirty="0"/>
              <a:t>SMART</a:t>
            </a:r>
            <a:r>
              <a:rPr lang="en-US" sz="5400" dirty="0">
                <a:solidFill>
                  <a:schemeClr val="accent1">
                    <a:lumMod val="60000"/>
                    <a:lumOff val="40000"/>
                  </a:schemeClr>
                </a:solidFill>
              </a:rPr>
              <a:t>VISITOR</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cxnSp>
        <p:nvCxnSpPr>
          <p:cNvPr id="6" name="Straight Connector 5"/>
          <p:cNvCxnSpPr/>
          <p:nvPr/>
        </p:nvCxnSpPr>
        <p:spPr>
          <a:xfrm>
            <a:off x="631371" y="1853248"/>
            <a:ext cx="106970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67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6600" dirty="0" smtClean="0">
                <a:latin typeface="Arial\"/>
                <a:cs typeface="+mn-cs"/>
              </a:rPr>
              <a:t>איך זה עובד?</a:t>
            </a:r>
            <a:endParaRPr lang="en-US" sz="6600" dirty="0">
              <a:latin typeface="Arial\"/>
              <a:cs typeface="+mn-cs"/>
            </a:endParaRPr>
          </a:p>
        </p:txBody>
      </p:sp>
      <p:sp>
        <p:nvSpPr>
          <p:cNvPr id="5" name="Content Placeholder 2"/>
          <p:cNvSpPr>
            <a:spLocks noGrp="1"/>
          </p:cNvSpPr>
          <p:nvPr>
            <p:ph idx="1"/>
          </p:nvPr>
        </p:nvSpPr>
        <p:spPr>
          <a:xfrm>
            <a:off x="1103313" y="1668463"/>
            <a:ext cx="9840912" cy="4579937"/>
          </a:xfrm>
        </p:spPr>
        <p:txBody>
          <a:bodyPr>
            <a:normAutofit/>
          </a:bodyPr>
          <a:lstStyle/>
          <a:p>
            <a:pPr algn="r" rtl="1"/>
            <a:r>
              <a:rPr lang="en-US" sz="1800" dirty="0" smtClean="0"/>
              <a:t>SMART</a:t>
            </a:r>
            <a:r>
              <a:rPr lang="en-US" sz="1800" dirty="0" smtClean="0">
                <a:solidFill>
                  <a:schemeClr val="accent1">
                    <a:lumMod val="60000"/>
                    <a:lumOff val="40000"/>
                  </a:schemeClr>
                </a:solidFill>
              </a:rPr>
              <a:t>VISITOR</a:t>
            </a:r>
            <a:r>
              <a:rPr lang="he-IL" sz="1800" b="1" dirty="0" smtClean="0">
                <a:ln w="6600">
                  <a:solidFill>
                    <a:schemeClr val="accent2"/>
                  </a:solidFill>
                  <a:prstDash val="solid"/>
                </a:ln>
                <a:solidFill>
                  <a:srgbClr val="FFFFFF"/>
                </a:solidFill>
                <a:effectLst>
                  <a:outerShdw dist="38100" dir="2700000" algn="tl" rotWithShape="0">
                    <a:schemeClr val="accent2"/>
                  </a:outerShdw>
                </a:effectLst>
              </a:rPr>
              <a:t>  </a:t>
            </a:r>
            <a:r>
              <a:rPr lang="he-IL" sz="2400" dirty="0" smtClean="0"/>
              <a:t>היא אפליקצית </a:t>
            </a:r>
            <a:r>
              <a:rPr lang="en-US" sz="2400" dirty="0" smtClean="0"/>
              <a:t>WEB</a:t>
            </a:r>
            <a:r>
              <a:rPr lang="he-IL" sz="2400" dirty="0" smtClean="0"/>
              <a:t> העובדת בתצורת "שרת לקוח" </a:t>
            </a:r>
          </a:p>
          <a:p>
            <a:pPr algn="r" rtl="1"/>
            <a:r>
              <a:rPr lang="he-IL" sz="2400" dirty="0" smtClean="0"/>
              <a:t>מיהו הלקוח ?</a:t>
            </a:r>
            <a:r>
              <a:rPr lang="en-US" sz="2400" dirty="0" smtClean="0"/>
              <a:t> </a:t>
            </a:r>
            <a:r>
              <a:rPr lang="he-IL" sz="2400" dirty="0" smtClean="0"/>
              <a:t> </a:t>
            </a:r>
            <a:endParaRPr lang="he-IL" sz="2400" dirty="0"/>
          </a:p>
          <a:p>
            <a:pPr lvl="1" algn="r" rtl="1"/>
            <a:r>
              <a:rPr lang="he-IL" sz="2000" dirty="0" smtClean="0"/>
              <a:t>כל אותם המבקרים במוזיאון שמעוניינים לשתף את החוויות שלהם אודות המוצגים השונים בהם דרכו, להשאיר פרטים למוזיאון להמשך אינטראציה, לצפות בחוויות של מבקרים אחרים, וכו'.</a:t>
            </a:r>
          </a:p>
          <a:p>
            <a:pPr lvl="1" algn="r" rtl="1"/>
            <a:r>
              <a:rPr lang="he-IL" sz="2000" dirty="0" smtClean="0"/>
              <a:t>צוות המוזיאון עצמו שיוכל לקבל אינדיקציה באשר לסיפוק והתתרשמות של המבקרים עבור המוצגים השונים. הם יוכלו לחזור אל המבקרים שהשאירו פרטים, ואף לנהל, לשנות או למחוק פוסטים פוגעניים (למשל, ביקורות בעלות אופי אנטישמי, גזעני, מיני..)</a:t>
            </a:r>
          </a:p>
          <a:p>
            <a:pPr algn="r" rtl="1"/>
            <a:r>
              <a:rPr lang="he-IL" sz="2400" dirty="0" smtClean="0"/>
              <a:t>מיהו השרת</a:t>
            </a:r>
            <a:r>
              <a:rPr lang="en-US" sz="2400" dirty="0" smtClean="0"/>
              <a:t>	</a:t>
            </a:r>
            <a:endParaRPr lang="he-IL" sz="2400" dirty="0" smtClean="0"/>
          </a:p>
          <a:p>
            <a:pPr lvl="1" algn="r" rtl="1"/>
            <a:r>
              <a:rPr lang="he-IL" sz="2200" dirty="0" smtClean="0"/>
              <a:t>ישמור את רשומות המבקרים הקודמים, יאפשר הזנת רשומות </a:t>
            </a:r>
            <a:r>
              <a:rPr lang="en-US" sz="2200" dirty="0" smtClean="0"/>
              <a:t>EXCEL</a:t>
            </a:r>
            <a:r>
              <a:rPr lang="he-IL" sz="2200" dirty="0" smtClean="0"/>
              <a:t>, יאפשר גישה לרמות שונות של משתמשים באתר</a:t>
            </a:r>
            <a:r>
              <a:rPr lang="he-IL" sz="2200" smtClean="0"/>
              <a:t>, הוספה של משתמשים חדשים, יאפשר ממשק ניהולי לצוות המוזיאון, וכו'. </a:t>
            </a:r>
            <a:endParaRPr lang="he-IL" sz="2200" dirty="0" smtClean="0"/>
          </a:p>
          <a:p>
            <a:pPr lvl="1" algn="r" rtl="1"/>
            <a:endParaRPr lang="he-IL" sz="2000" dirty="0" smtClean="0"/>
          </a:p>
        </p:txBody>
      </p:sp>
    </p:spTree>
    <p:extLst>
      <p:ext uri="{BB962C8B-B14F-4D97-AF65-F5344CB8AC3E}">
        <p14:creationId xmlns:p14="http://schemas.microsoft.com/office/powerpoint/2010/main" val="2252485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136</TotalTime>
  <Words>287</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vt:lpstr>
      <vt:lpstr>Century Gothic</vt:lpstr>
      <vt:lpstr>Times New Roman</vt:lpstr>
      <vt:lpstr>Wingdings</vt:lpstr>
      <vt:lpstr>Wingdings 3</vt:lpstr>
      <vt:lpstr>Ion</vt:lpstr>
      <vt:lpstr>SMARTVISITOR</vt:lpstr>
      <vt:lpstr>איך נאפשר שיתוף פעולה בין המבקרים?</vt:lpstr>
      <vt:lpstr>איך נפתור זאת?</vt:lpstr>
      <vt:lpstr>איך זה עובד?</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Amram, Nir</dc:creator>
  <cp:keywords>CTPClassification=CTP_NWR:VisualMarkings=</cp:keywords>
  <cp:lastModifiedBy>Ben Amram, Nir</cp:lastModifiedBy>
  <cp:revision>32</cp:revision>
  <dcterms:created xsi:type="dcterms:W3CDTF">2016-03-04T14:07:52Z</dcterms:created>
  <dcterms:modified xsi:type="dcterms:W3CDTF">2016-03-05T14:27:36Z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86b6746b-0eeb-454b-9670-5fa7d242c1fb</vt:lpwstr>
  </property>
  <property fmtid="{D5CDD505-2E9C-101B-9397-08002B2CF9AE}" pid="3" name="CTP_TimeStamp">
    <vt:lpwstr>2016-03-05 14:27:36Z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CTP_NWR</vt:lpwstr>
  </property>
</Properties>
</file>