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1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1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3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4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4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5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283D-FF76-4F7D-B8FC-FE782435C71F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E3EFD-F4BD-41C5-8FB4-25ED54C21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909637"/>
            <a:ext cx="66484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11" y="126775"/>
            <a:ext cx="6191250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61" y="267038"/>
            <a:ext cx="4876758" cy="40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54" y="890250"/>
            <a:ext cx="6134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0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885825"/>
            <a:ext cx="65722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5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43" y="850128"/>
            <a:ext cx="66484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2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60" y="874403"/>
            <a:ext cx="65913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914400"/>
            <a:ext cx="66960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919162"/>
            <a:ext cx="65817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6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862012"/>
            <a:ext cx="66389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2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871537"/>
            <a:ext cx="66294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8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957262"/>
            <a:ext cx="66294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014412"/>
            <a:ext cx="64579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7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44" y="751126"/>
            <a:ext cx="66865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6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890587"/>
            <a:ext cx="6419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6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957262"/>
            <a:ext cx="63817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4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038225"/>
            <a:ext cx="66484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58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55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938212"/>
            <a:ext cx="66675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090612"/>
            <a:ext cx="66008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990600"/>
            <a:ext cx="66960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019175"/>
            <a:ext cx="64865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4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928687"/>
            <a:ext cx="63436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98" y="186117"/>
            <a:ext cx="6181725" cy="502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08" y="1723603"/>
            <a:ext cx="50863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82" y="512664"/>
            <a:ext cx="66198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1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와이드스크린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택순</dc:creator>
  <cp:lastModifiedBy>권 택순</cp:lastModifiedBy>
  <cp:revision>3</cp:revision>
  <dcterms:created xsi:type="dcterms:W3CDTF">2015-11-13T03:34:44Z</dcterms:created>
  <dcterms:modified xsi:type="dcterms:W3CDTF">2015-11-13T03:53:53Z</dcterms:modified>
</cp:coreProperties>
</file>