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0B88-2A99-4488-A91A-8AF3DC64931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orianTs/SE-project/blob/master/Seniors.In.Touchnology.doc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err="1" smtClean="0">
                <a:hlinkClick r:id="rId2" tooltip="Seniors.In.Touchnology.docx"/>
              </a:rPr>
              <a:t>Seniors.In.Touchnology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508382"/>
            <a:ext cx="5333333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22853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e-IL" dirty="0"/>
              <a:t>עמותת מחשבה טובה הוקמה בשנת 2003 ע"י אנשי חינוך והיי-טק במטרה לחבר אוכלוסיות מוחלשות לאפשרויות הרבות הטמונות בעולם הטכנולוגי.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40" y="608049"/>
            <a:ext cx="2841926" cy="1082639"/>
          </a:xfrm>
        </p:spPr>
      </p:pic>
    </p:spTree>
    <p:extLst>
      <p:ext uri="{BB962C8B-B14F-4D97-AF65-F5344CB8AC3E}">
        <p14:creationId xmlns:p14="http://schemas.microsoft.com/office/powerpoint/2010/main" val="22977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205739"/>
            <a:ext cx="8442960" cy="6355081"/>
          </a:xfrm>
        </p:spPr>
        <p:txBody>
          <a:bodyPr>
            <a:normAutofit fontScale="90000"/>
          </a:bodyPr>
          <a:lstStyle/>
          <a:p>
            <a:pPr algn="r"/>
            <a:r>
              <a:rPr lang="he-IL" sz="4000" dirty="0" smtClean="0"/>
              <a:t>צרכי הארגון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he-IL" dirty="0"/>
              <a:t/>
            </a:r>
            <a:br>
              <a:rPr lang="he-IL" dirty="0"/>
            </a:br>
            <a:r>
              <a:rPr lang="he-IL" sz="2200" dirty="0"/>
              <a:t>פיתוח קשר עם בוגרי הקורסים והרחבת מעגל ההשפעה על הבוגרים </a:t>
            </a:r>
            <a:br>
              <a:rPr lang="he-IL" sz="2200" dirty="0"/>
            </a:br>
            <a:r>
              <a:rPr lang="he-IL" sz="2200" dirty="0" smtClean="0"/>
              <a:t>ובעצם להציע </a:t>
            </a:r>
            <a:r>
              <a:rPr lang="he-IL" sz="2200" dirty="0"/>
              <a:t>לבוגרים: </a:t>
            </a:r>
            <a:br>
              <a:rPr lang="he-IL" sz="2200" dirty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הכשרות חדשות. </a:t>
            </a:r>
            <a:br>
              <a:rPr lang="he-IL" sz="2200" dirty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מסלולי השמה. </a:t>
            </a:r>
            <a:br>
              <a:rPr lang="he-IL" sz="2200" dirty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מידע שישמש אותם. </a:t>
            </a:r>
            <a:br>
              <a:rPr lang="he-IL" sz="2200" dirty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מקומות התנדבות </a:t>
            </a:r>
            <a:br>
              <a:rPr lang="he-IL" sz="2200" dirty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הצעות עבודה. </a:t>
            </a:r>
            <a:br>
              <a:rPr lang="he-IL" sz="2200" dirty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ניזלטרים. </a:t>
            </a:r>
            <a:r>
              <a:rPr lang="he-IL" sz="2200" dirty="0" smtClean="0"/>
              <a:t/>
            </a:r>
            <a:br>
              <a:rPr lang="he-IL" sz="2200" dirty="0" smtClean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הצורך הוא בפלטפורמה אשר תאפשר את כל הסעיפים הללו </a:t>
            </a:r>
            <a:br>
              <a:rPr lang="he-IL" sz="2200" dirty="0"/>
            </a:b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40" y="608049"/>
            <a:ext cx="2841926" cy="1082639"/>
          </a:xfrm>
        </p:spPr>
      </p:pic>
    </p:spTree>
    <p:extLst>
      <p:ext uri="{BB962C8B-B14F-4D97-AF65-F5344CB8AC3E}">
        <p14:creationId xmlns:p14="http://schemas.microsoft.com/office/powerpoint/2010/main" val="145449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הפתרון (רעיון למוצר) ומימוש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3289379"/>
            <a:ext cx="5553075" cy="3305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5404507"/>
            <a:ext cx="1539240" cy="1046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557144" cy="687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2629"/>
            <a:ext cx="175260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8431"/>
            <a:ext cx="2297713" cy="511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3" y="4438886"/>
            <a:ext cx="2292925" cy="6465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08120" y="19360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dirty="0" smtClean="0">
                <a:solidFill>
                  <a:srgbClr val="333333"/>
                </a:solidFill>
                <a:latin typeface="Helvetica Neue"/>
              </a:rPr>
              <a:t>מערכת שמירת קשר גנרית </a:t>
            </a:r>
          </a:p>
          <a:p>
            <a:r>
              <a:rPr lang="he-IL" b="0" i="0" dirty="0" smtClean="0">
                <a:solidFill>
                  <a:srgbClr val="333333"/>
                </a:solidFill>
                <a:effectLst/>
                <a:latin typeface="Helvetica Neue"/>
              </a:rPr>
              <a:t>הוספת אנשים ל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/>
              </a:rPr>
              <a:t>db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r>
              <a:rPr lang="he-IL" dirty="0" smtClean="0">
                <a:solidFill>
                  <a:srgbClr val="333333"/>
                </a:solidFill>
                <a:latin typeface="Helvetica Neue"/>
              </a:rPr>
              <a:t>שאילתות על מסד הנתונים </a:t>
            </a:r>
          </a:p>
          <a:p>
            <a:r>
              <a:rPr lang="he-IL" b="0" i="0" dirty="0" smtClean="0">
                <a:solidFill>
                  <a:srgbClr val="333333"/>
                </a:solidFill>
                <a:effectLst/>
                <a:latin typeface="Helvetica Neue"/>
              </a:rPr>
              <a:t>ןשליחת מיילים ו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/>
              </a:rPr>
              <a:t>sm</a:t>
            </a:r>
            <a:r>
              <a:rPr lang="en-US" dirty="0" err="1" smtClean="0">
                <a:solidFill>
                  <a:srgbClr val="333333"/>
                </a:solidFill>
                <a:latin typeface="Helvetica Neue"/>
              </a:rPr>
              <a:t>S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r>
              <a:rPr lang="he-IL" dirty="0" smtClean="0">
                <a:solidFill>
                  <a:srgbClr val="333333"/>
                </a:solidFill>
                <a:latin typeface="Helvetica Neue"/>
              </a:rPr>
              <a:t>אוטומטית </a:t>
            </a:r>
            <a:endParaRPr lang="he-IL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83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של הרעיון וטכנולוגיות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כאן תרשימים למניהם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1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Times New Roman</vt:lpstr>
      <vt:lpstr>Office Theme</vt:lpstr>
      <vt:lpstr> Seniors.In.Touchnology</vt:lpstr>
      <vt:lpstr>עמותת מחשבה טובה הוקמה בשנת 2003 ע"י אנשי חינוך והיי-טק במטרה לחבר אוכלוסיות מוחלשות לאפשרויות הרבות הטמונות בעולם הטכנולוגי. </vt:lpstr>
      <vt:lpstr>צרכי הארגון    פיתוח קשר עם בוגרי הקורסים והרחבת מעגל ההשפעה על הבוגרים  ובעצם להציע לבוגרים:   הכשרות חדשות.   מסלולי השמה.   מידע שישמש אותם.   מקומות התנדבות   הצעות עבודה.   ניזלטרים.   הצורך הוא בפלטפורמה אשר תאפשר את כל הסעיפים הללו  </vt:lpstr>
      <vt:lpstr>הפתרון (רעיון למוצר) ומימוש </vt:lpstr>
      <vt:lpstr>מימוש של הרעיון וטכנולוגיות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Seniors.In.Touchnology</dc:title>
  <dc:creator>Ruby</dc:creator>
  <cp:lastModifiedBy>Ruby</cp:lastModifiedBy>
  <cp:revision>3</cp:revision>
  <dcterms:created xsi:type="dcterms:W3CDTF">2016-03-04T12:01:35Z</dcterms:created>
  <dcterms:modified xsi:type="dcterms:W3CDTF">2016-03-04T12:35:03Z</dcterms:modified>
</cp:coreProperties>
</file>