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7997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87100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1312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1743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8109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42805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9690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527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85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1470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8556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3FC1-5AEC-417B-8A09-129E6028F825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4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cover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lymer-topeka.appspo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er.i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 Course </a:t>
            </a:r>
          </a:p>
          <a:p>
            <a:r>
              <a:rPr lang="en-US" dirty="0" smtClean="0"/>
              <a:t>2015-2016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9333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Server: Rails + slim language, </a:t>
            </a:r>
            <a:r>
              <a:rPr lang="en-US" dirty="0" err="1" smtClean="0"/>
              <a:t>Stamplay</a:t>
            </a:r>
            <a:r>
              <a:rPr lang="en-US" dirty="0" smtClean="0"/>
              <a:t>/Firebase for Web API</a:t>
            </a:r>
            <a:endParaRPr lang="en-US" dirty="0" smtClean="0"/>
          </a:p>
          <a:p>
            <a:r>
              <a:rPr lang="en-US" dirty="0" smtClean="0"/>
              <a:t>Web Client: </a:t>
            </a:r>
            <a:r>
              <a:rPr lang="en-US" dirty="0" err="1" smtClean="0"/>
              <a:t>AngularJS</a:t>
            </a:r>
            <a:r>
              <a:rPr lang="en-US" dirty="0" smtClean="0"/>
              <a:t> (Google), </a:t>
            </a:r>
            <a:r>
              <a:rPr lang="en-US" dirty="0" err="1" smtClean="0"/>
              <a:t>ReactJS</a:t>
            </a:r>
            <a:r>
              <a:rPr lang="en-US" dirty="0" smtClean="0"/>
              <a:t> (Facebook), Web components, vue.js</a:t>
            </a:r>
          </a:p>
          <a:p>
            <a:r>
              <a:rPr lang="en-US" dirty="0" smtClean="0"/>
              <a:t>Mobile: Ionic</a:t>
            </a:r>
          </a:p>
          <a:p>
            <a:r>
              <a:rPr lang="en-US" dirty="0" smtClean="0"/>
              <a:t>UI: Material Design, Bootstrap </a:t>
            </a:r>
            <a:r>
              <a:rPr lang="en-US" dirty="0" smtClean="0"/>
              <a:t>4/Semantic-UI/Foundation</a:t>
            </a:r>
            <a:endParaRPr lang="en-US" dirty="0" smtClean="0"/>
          </a:p>
          <a:p>
            <a:r>
              <a:rPr lang="en-US" dirty="0" smtClean="0"/>
              <a:t>Deployment: </a:t>
            </a:r>
            <a:r>
              <a:rPr lang="en-US" dirty="0" err="1" smtClean="0"/>
              <a:t>Heroku</a:t>
            </a:r>
            <a:r>
              <a:rPr lang="en-US" dirty="0" smtClean="0"/>
              <a:t>, Jenkins-ci</a:t>
            </a:r>
            <a:endParaRPr lang="en-US" dirty="0" smtClean="0"/>
          </a:p>
          <a:p>
            <a:r>
              <a:rPr lang="en-US" dirty="0" smtClean="0"/>
              <a:t>Testing: Unit Test, Selenium HQ, BDD, </a:t>
            </a:r>
            <a:r>
              <a:rPr lang="en-US" dirty="0"/>
              <a:t>Karma or </a:t>
            </a:r>
            <a:r>
              <a:rPr lang="en-US" dirty="0" smtClean="0"/>
              <a:t>Jasmine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AND SIMILAR ONES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4466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App</a:t>
            </a:r>
          </a:p>
          <a:p>
            <a:pPr lvl="1"/>
            <a:r>
              <a:rPr lang="en-US" dirty="0" smtClean="0"/>
              <a:t>Base on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polymer-topeka.appspot.com</a:t>
            </a:r>
            <a:r>
              <a:rPr lang="en-US" dirty="0" smtClean="0"/>
              <a:t>, rebuild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One team build a server using Rails + slim, expose REST API.</a:t>
            </a:r>
          </a:p>
          <a:p>
            <a:pPr lvl="2"/>
            <a:r>
              <a:rPr lang="en-US" dirty="0" smtClean="0"/>
              <a:t>One team build a web client using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2"/>
            <a:r>
              <a:rPr lang="en-US" dirty="0" smtClean="0"/>
              <a:t>One team build a mobile client using Ionic</a:t>
            </a:r>
          </a:p>
          <a:p>
            <a:pPr lvl="1"/>
            <a:r>
              <a:rPr lang="en-US" dirty="0" smtClean="0"/>
              <a:t>Then add more functionalities</a:t>
            </a:r>
          </a:p>
          <a:p>
            <a:pPr lvl="2"/>
            <a:r>
              <a:rPr lang="en-US" dirty="0" smtClean="0"/>
              <a:t>Login using Facebook, Google, Microsoft accounts</a:t>
            </a:r>
          </a:p>
          <a:p>
            <a:pPr lvl="2"/>
            <a:r>
              <a:rPr lang="en-US" dirty="0" smtClean="0"/>
              <a:t>Add/Edit/Delete questions in the question banks</a:t>
            </a:r>
          </a:p>
          <a:p>
            <a:pPr lvl="2"/>
            <a:r>
              <a:rPr lang="en-US" dirty="0" smtClean="0"/>
              <a:t>Add properties to questions: difficulty levels, answer hints, </a:t>
            </a:r>
          </a:p>
          <a:p>
            <a:pPr lvl="2"/>
            <a:r>
              <a:rPr lang="en-US" dirty="0" smtClean="0"/>
              <a:t>Allow rating and commenting for each question</a:t>
            </a:r>
          </a:p>
          <a:p>
            <a:pPr lvl="2"/>
            <a:r>
              <a:rPr lang="en-US" dirty="0" smtClean="0"/>
              <a:t>Store user’s results</a:t>
            </a:r>
          </a:p>
          <a:p>
            <a:pPr lvl="2"/>
            <a:r>
              <a:rPr lang="en-US" dirty="0" smtClean="0"/>
              <a:t>Create user progress reports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379789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Learning Platform</a:t>
            </a:r>
            <a:endParaRPr lang="en-US" dirty="0" smtClean="0"/>
          </a:p>
          <a:p>
            <a:pPr lvl="1"/>
            <a:r>
              <a:rPr lang="en-US" dirty="0" smtClean="0"/>
              <a:t>Base </a:t>
            </a:r>
            <a:r>
              <a:rPr lang="en-US" dirty="0" smtClean="0"/>
              <a:t>on olm.vn, rebuild it</a:t>
            </a:r>
            <a:endParaRPr lang="en-US" dirty="0" smtClean="0"/>
          </a:p>
          <a:p>
            <a:pPr lvl="2"/>
            <a:r>
              <a:rPr lang="en-US" dirty="0" smtClean="0"/>
              <a:t>One team build a server using Rails + slim, expose REST API.</a:t>
            </a:r>
          </a:p>
          <a:p>
            <a:pPr lvl="2"/>
            <a:r>
              <a:rPr lang="en-US" dirty="0" smtClean="0"/>
              <a:t>One team build a web client using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2"/>
            <a:r>
              <a:rPr lang="en-US" dirty="0" smtClean="0"/>
              <a:t>One team build a mobile client using Ionic</a:t>
            </a:r>
          </a:p>
          <a:p>
            <a:pPr lvl="1"/>
            <a:r>
              <a:rPr lang="en-US" dirty="0" smtClean="0"/>
              <a:t>More teams can join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85319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some other website</a:t>
            </a:r>
          </a:p>
          <a:p>
            <a:pPr lvl="1"/>
            <a:r>
              <a:rPr lang="en-US" dirty="0" smtClean="0"/>
              <a:t>Good candidates: based on Flash, not responsive (not mobile friendly)</a:t>
            </a:r>
          </a:p>
          <a:p>
            <a:pPr lvl="1"/>
            <a:r>
              <a:rPr lang="en-US" dirty="0" smtClean="0"/>
              <a:t>=&gt; Clone it with HTML5/JavaScript and responsive design </a:t>
            </a:r>
          </a:p>
          <a:p>
            <a:pPr lvl="1"/>
            <a:endParaRPr lang="en-US" dirty="0"/>
          </a:p>
          <a:p>
            <a:r>
              <a:rPr lang="en-US" dirty="0" smtClean="0"/>
              <a:t>Why cloning? Because we have a pretty good and clear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3417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Online:</a:t>
            </a:r>
          </a:p>
          <a:p>
            <a:pPr lvl="1"/>
            <a:r>
              <a:rPr lang="en-US" dirty="0">
                <a:hlinkClick r:id="rId2"/>
              </a:rPr>
              <a:t>https://gitter.im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week: discussion</a:t>
            </a:r>
          </a:p>
          <a:p>
            <a:pPr lvl="1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week: demo the first few functions</a:t>
            </a:r>
          </a:p>
          <a:p>
            <a:pPr lvl="1"/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week: demo + code review</a:t>
            </a:r>
          </a:p>
          <a:p>
            <a:pPr lvl="1"/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week: demo + automated testing</a:t>
            </a:r>
          </a:p>
          <a:p>
            <a:pPr lvl="1"/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week: final presentation + documentation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3324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important points in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QUALITY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QUALITY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QUALITY</a:t>
            </a:r>
          </a:p>
          <a:p>
            <a:pPr lvl="2"/>
            <a:r>
              <a:rPr lang="en-US" dirty="0" smtClean="0"/>
              <a:t>Internal ones: code quality, design quality</a:t>
            </a:r>
          </a:p>
          <a:p>
            <a:pPr lvl="2"/>
            <a:r>
              <a:rPr lang="en-US" dirty="0" smtClean="0"/>
              <a:t>External ones: UI, UX</a:t>
            </a:r>
          </a:p>
          <a:p>
            <a:pPr lvl="3"/>
            <a:r>
              <a:rPr lang="en-US" dirty="0" smtClean="0"/>
              <a:t>Tips: Just use the standard, built-in ones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We can only observe it, so make evidences about yours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4498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5" name="Picture 2" descr="https://camo.githubusercontent.com/f2af96058f156ef2b96a9e6e97b04775090b34ce/68747470733a2f2f6769746875622d696d616765732e73332e616d617a6f6e6177732e636f6d2f626c6f672f323031322f6772617068732e636f6e7472696275746f72732e706e6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0429" y="1825625"/>
            <a:ext cx="43971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8432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rial" id="{2F32134D-2E94-4870-A2DA-6C4116317EAC}" vid="{D1A70F65-C28E-41AC-B4EF-8DE0261574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Material</Template>
  <TotalTime>99</TotalTime>
  <Words>322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Material</vt:lpstr>
      <vt:lpstr>Group Projects</vt:lpstr>
      <vt:lpstr>Technologies</vt:lpstr>
      <vt:lpstr>Projects Ideas</vt:lpstr>
      <vt:lpstr>Projects Ideas</vt:lpstr>
      <vt:lpstr>Other ideas</vt:lpstr>
      <vt:lpstr>Plan</vt:lpstr>
      <vt:lpstr>What are the important points in projects?</vt:lpstr>
      <vt:lpstr>Tracking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Hoang Truong</dc:creator>
  <cp:lastModifiedBy>Hoang Truong</cp:lastModifiedBy>
  <cp:revision>11</cp:revision>
  <dcterms:created xsi:type="dcterms:W3CDTF">2015-09-15T09:14:08Z</dcterms:created>
  <dcterms:modified xsi:type="dcterms:W3CDTF">2015-09-15T13:57:18Z</dcterms:modified>
</cp:coreProperties>
</file>