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114B-9C50-45BF-8FCB-677E0C530FFA}" type="datetimeFigureOut">
              <a:rPr lang="es-ES" smtClean="0"/>
              <a:t>02/12/2014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C062-BC9C-493C-8257-06DE5397C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57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114B-9C50-45BF-8FCB-677E0C530FFA}" type="datetimeFigureOut">
              <a:rPr lang="es-ES" smtClean="0"/>
              <a:t>02/12/2014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C062-BC9C-493C-8257-06DE5397C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95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114B-9C50-45BF-8FCB-677E0C530FFA}" type="datetimeFigureOut">
              <a:rPr lang="es-ES" smtClean="0"/>
              <a:t>02/12/2014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C062-BC9C-493C-8257-06DE5397C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21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114B-9C50-45BF-8FCB-677E0C530FFA}" type="datetimeFigureOut">
              <a:rPr lang="es-ES" smtClean="0"/>
              <a:t>02/12/2014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C062-BC9C-493C-8257-06DE5397C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31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114B-9C50-45BF-8FCB-677E0C530FFA}" type="datetimeFigureOut">
              <a:rPr lang="es-ES" smtClean="0"/>
              <a:t>02/12/2014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C062-BC9C-493C-8257-06DE5397C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05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114B-9C50-45BF-8FCB-677E0C530FFA}" type="datetimeFigureOut">
              <a:rPr lang="es-ES" smtClean="0"/>
              <a:t>02/12/2014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C062-BC9C-493C-8257-06DE5397C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31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114B-9C50-45BF-8FCB-677E0C530FFA}" type="datetimeFigureOut">
              <a:rPr lang="es-ES" smtClean="0"/>
              <a:t>02/12/2014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C062-BC9C-493C-8257-06DE5397C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2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114B-9C50-45BF-8FCB-677E0C530FFA}" type="datetimeFigureOut">
              <a:rPr lang="es-ES" smtClean="0"/>
              <a:t>02/12/2014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C062-BC9C-493C-8257-06DE5397C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24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114B-9C50-45BF-8FCB-677E0C530FFA}" type="datetimeFigureOut">
              <a:rPr lang="es-ES" smtClean="0"/>
              <a:t>02/12/2014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C062-BC9C-493C-8257-06DE5397C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33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114B-9C50-45BF-8FCB-677E0C530FFA}" type="datetimeFigureOut">
              <a:rPr lang="es-ES" smtClean="0"/>
              <a:t>02/12/2014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C062-BC9C-493C-8257-06DE5397C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57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114B-9C50-45BF-8FCB-677E0C530FFA}" type="datetimeFigureOut">
              <a:rPr lang="es-ES" smtClean="0"/>
              <a:t>02/12/2014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C062-BC9C-493C-8257-06DE5397C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0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114B-9C50-45BF-8FCB-677E0C530FFA}" type="datetimeFigureOut">
              <a:rPr lang="es-ES" smtClean="0"/>
              <a:t>02/12/2014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C062-BC9C-493C-8257-06DE5397C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78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ipse 36"/>
          <p:cNvSpPr/>
          <p:nvPr/>
        </p:nvSpPr>
        <p:spPr>
          <a:xfrm>
            <a:off x="3549253" y="1131089"/>
            <a:ext cx="2495550" cy="2305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4342805" y="2588414"/>
            <a:ext cx="834032" cy="352425"/>
          </a:xfrm>
          <a:prstGeom prst="line">
            <a:avLst/>
          </a:prstGeom>
          <a:ln w="1682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342805" y="2074065"/>
            <a:ext cx="834032" cy="514349"/>
          </a:xfrm>
          <a:prstGeom prst="line">
            <a:avLst/>
          </a:prstGeom>
          <a:ln w="1682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4417219" y="1681164"/>
            <a:ext cx="759618" cy="400045"/>
          </a:xfrm>
          <a:prstGeom prst="line">
            <a:avLst/>
          </a:prstGeom>
          <a:ln w="1682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4052887" y="1721640"/>
            <a:ext cx="638175" cy="666750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4876799" y="1328739"/>
            <a:ext cx="657225" cy="7048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4848225" y="2235989"/>
            <a:ext cx="657225" cy="7048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4052887" y="2588414"/>
            <a:ext cx="638175" cy="666750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660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Labra</dc:creator>
  <cp:lastModifiedBy>Jose Labra</cp:lastModifiedBy>
  <cp:revision>3</cp:revision>
  <dcterms:created xsi:type="dcterms:W3CDTF">2014-12-02T12:36:53Z</dcterms:created>
  <dcterms:modified xsi:type="dcterms:W3CDTF">2014-12-02T12:40:48Z</dcterms:modified>
</cp:coreProperties>
</file>