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Cantarell"/>
      <p:regular r:id="rId21"/>
      <p:bold r:id="rId22"/>
      <p:italic r:id="rId23"/>
      <p:boldItalic r:id="rId24"/>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Cantarell-bold.fntdata"/><Relationship Id="rId10" Type="http://schemas.openxmlformats.org/officeDocument/2006/relationships/slide" Target="slides/slide5.xml"/><Relationship Id="rId21" Type="http://schemas.openxmlformats.org/officeDocument/2006/relationships/font" Target="fonts/Cantarell-regular.fntdata"/><Relationship Id="rId13" Type="http://schemas.openxmlformats.org/officeDocument/2006/relationships/slide" Target="slides/slide8.xml"/><Relationship Id="rId24" Type="http://schemas.openxmlformats.org/officeDocument/2006/relationships/font" Target="fonts/Cantarell-boldItalic.fntdata"/><Relationship Id="rId12" Type="http://schemas.openxmlformats.org/officeDocument/2006/relationships/slide" Target="slides/slide7.xml"/><Relationship Id="rId23" Type="http://schemas.openxmlformats.org/officeDocument/2006/relationships/font" Target="fonts/Cantarell-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43" name="Shape 14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96" name="Shape 1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02" name="Shape 2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08" name="Shape 20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16" name="Shape 21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22" name="Shape 22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28" name="Shape 2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48" name="Shape 1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4" name="Shape 1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60" name="Shape 16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66" name="Shape 16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72" name="Shape 1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78" name="Shape 17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84" name="Shape 1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90" name="Shape 1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7" name="Shape 17"/>
        <p:cNvGrpSpPr/>
        <p:nvPr/>
      </p:nvGrpSpPr>
      <p:grpSpPr>
        <a:xfrm>
          <a:off x="0" y="0"/>
          <a:ext cx="0" cy="0"/>
          <a:chOff x="0" y="0"/>
          <a:chExt cx="0" cy="0"/>
        </a:xfrm>
      </p:grpSpPr>
      <p:grpSp>
        <p:nvGrpSpPr>
          <p:cNvPr id="18" name="Shape 18"/>
          <p:cNvGrpSpPr/>
          <p:nvPr/>
        </p:nvGrpSpPr>
        <p:grpSpPr>
          <a:xfrm>
            <a:off x="546100" y="-4763"/>
            <a:ext cx="5014911" cy="6862763"/>
            <a:chOff x="2928938" y="-4763"/>
            <a:chExt cx="5014911" cy="6862763"/>
          </a:xfrm>
        </p:grpSpPr>
        <p:sp>
          <p:nvSpPr>
            <p:cNvPr id="19" name="Shape 19"/>
            <p:cNvSpPr/>
            <p:nvPr/>
          </p:nvSpPr>
          <p:spPr>
            <a:xfrm>
              <a:off x="3367087" y="-4763"/>
              <a:ext cx="1063625" cy="2782888"/>
            </a:xfrm>
            <a:custGeom>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0" name="Shape 20"/>
            <p:cNvSpPr/>
            <p:nvPr/>
          </p:nvSpPr>
          <p:spPr>
            <a:xfrm>
              <a:off x="2928938" y="-4763"/>
              <a:ext cx="1035050" cy="2673350"/>
            </a:xfrm>
            <a:custGeom>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1" name="Shape 21"/>
            <p:cNvSpPr/>
            <p:nvPr/>
          </p:nvSpPr>
          <p:spPr>
            <a:xfrm>
              <a:off x="2928938" y="2582861"/>
              <a:ext cx="2693987" cy="4275138"/>
            </a:xfrm>
            <a:custGeom>
              <a:pathLst>
                <a:path extrusionOk="0" h="2693" w="1697">
                  <a:moveTo>
                    <a:pt x="0" y="0"/>
                  </a:moveTo>
                  <a:lnTo>
                    <a:pt x="1622" y="2693"/>
                  </a:lnTo>
                  <a:lnTo>
                    <a:pt x="1697" y="2693"/>
                  </a:lnTo>
                  <a:lnTo>
                    <a:pt x="0" y="0"/>
                  </a:lnTo>
                  <a:close/>
                </a:path>
              </a:pathLst>
            </a:custGeom>
            <a:solidFill>
              <a:srgbClr val="262626"/>
            </a:solidFill>
            <a:ln>
              <a:noFill/>
            </a:ln>
          </p:spPr>
        </p:sp>
        <p:sp>
          <p:nvSpPr>
            <p:cNvPr id="22" name="Shape 22"/>
            <p:cNvSpPr/>
            <p:nvPr/>
          </p:nvSpPr>
          <p:spPr>
            <a:xfrm>
              <a:off x="3371850" y="2692400"/>
              <a:ext cx="3332162" cy="4165600"/>
            </a:xfrm>
            <a:custGeom>
              <a:pathLst>
                <a:path extrusionOk="0" h="2624" w="2099">
                  <a:moveTo>
                    <a:pt x="2099" y="2624"/>
                  </a:moveTo>
                  <a:lnTo>
                    <a:pt x="0" y="0"/>
                  </a:lnTo>
                  <a:lnTo>
                    <a:pt x="2021" y="2624"/>
                  </a:lnTo>
                  <a:lnTo>
                    <a:pt x="2099" y="2624"/>
                  </a:lnTo>
                  <a:close/>
                </a:path>
              </a:pathLst>
            </a:custGeom>
            <a:solidFill>
              <a:srgbClr val="0B5982"/>
            </a:solidFill>
            <a:ln>
              <a:noFill/>
            </a:ln>
          </p:spPr>
        </p:sp>
        <p:sp>
          <p:nvSpPr>
            <p:cNvPr id="23" name="Shape 23"/>
            <p:cNvSpPr/>
            <p:nvPr/>
          </p:nvSpPr>
          <p:spPr>
            <a:xfrm>
              <a:off x="3367087" y="2687636"/>
              <a:ext cx="4576761" cy="4170363"/>
            </a:xfrm>
            <a:custGeom>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4" name="Shape 24"/>
            <p:cNvSpPr/>
            <p:nvPr/>
          </p:nvSpPr>
          <p:spPr>
            <a:xfrm>
              <a:off x="2928938" y="2578100"/>
              <a:ext cx="3584575" cy="4279900"/>
            </a:xfrm>
            <a:custGeom>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5" name="Shape 25"/>
          <p:cNvSpPr txBox="1"/>
          <p:nvPr>
            <p:ph type="ctrTitle"/>
          </p:nvPr>
        </p:nvSpPr>
        <p:spPr>
          <a:xfrm>
            <a:off x="2928400" y="1380067"/>
            <a:ext cx="8574621" cy="2616198"/>
          </a:xfrm>
          <a:prstGeom prst="rect">
            <a:avLst/>
          </a:prstGeom>
          <a:noFill/>
          <a:ln>
            <a:noFill/>
          </a:ln>
        </p:spPr>
        <p:txBody>
          <a:bodyPr anchorCtr="0" anchor="b" bIns="91425" lIns="91425" rIns="91425" tIns="91425"/>
          <a:lstStyle>
            <a:lvl1pPr indent="0" marL="0" marR="0" rtl="0" algn="r">
              <a:spcBef>
                <a:spcPts val="0"/>
              </a:spcBef>
              <a:buClr>
                <a:schemeClr val="dk1"/>
              </a:buClr>
              <a:buFont typeface="Cantarell"/>
              <a:buNone/>
              <a:defRPr b="0" baseline="0" i="0" sz="6000" u="none" cap="none" strike="noStrike">
                <a:solidFill>
                  <a:schemeClr val="dk1"/>
                </a:solidFill>
                <a:latin typeface="Cantarell"/>
                <a:ea typeface="Cantarell"/>
                <a:cs typeface="Cantarell"/>
                <a:sym typeface="Cantarell"/>
              </a:defRPr>
            </a:lvl1pPr>
            <a:lvl2pPr indent="0" marL="0" marR="0" rtl="0" algn="l">
              <a:spcBef>
                <a:spcPts val="0"/>
              </a:spcBef>
              <a:defRPr b="0" baseline="0" i="0" sz="1800" u="none" cap="none" strike="noStrike">
                <a:solidFill>
                  <a:schemeClr val="dk2"/>
                </a:solidFill>
              </a:defRPr>
            </a:lvl2pPr>
            <a:lvl3pPr indent="0" marL="0" marR="0" rtl="0" algn="l">
              <a:spcBef>
                <a:spcPts val="0"/>
              </a:spcBef>
              <a:defRPr b="0" baseline="0" i="0" sz="1800" u="none" cap="none" strike="noStrike">
                <a:solidFill>
                  <a:schemeClr val="dk2"/>
                </a:solidFill>
              </a:defRPr>
            </a:lvl3pPr>
            <a:lvl4pPr indent="0" marL="0" marR="0" rtl="0" algn="l">
              <a:spcBef>
                <a:spcPts val="0"/>
              </a:spcBef>
              <a:defRPr b="0" baseline="0" i="0" sz="1800" u="none" cap="none" strike="noStrike">
                <a:solidFill>
                  <a:schemeClr val="dk2"/>
                </a:solidFill>
              </a:defRPr>
            </a:lvl4pPr>
            <a:lvl5pPr indent="0" marL="0" marR="0" rtl="0" algn="l">
              <a:spcBef>
                <a:spcPts val="0"/>
              </a:spcBef>
              <a:defRPr b="0" baseline="0" i="0" sz="1800" u="none" cap="none" strike="noStrike">
                <a:solidFill>
                  <a:schemeClr val="dk2"/>
                </a:solidFill>
              </a:defRPr>
            </a:lvl5pPr>
            <a:lvl6pPr indent="0" marL="0" marR="0" rtl="0" algn="l">
              <a:spcBef>
                <a:spcPts val="0"/>
              </a:spcBef>
              <a:defRPr b="0" baseline="0" i="0" sz="1800" u="none" cap="none" strike="noStrike">
                <a:solidFill>
                  <a:schemeClr val="dk2"/>
                </a:solidFill>
              </a:defRPr>
            </a:lvl6pPr>
            <a:lvl7pPr indent="0" marL="0" marR="0" rtl="0" algn="l">
              <a:spcBef>
                <a:spcPts val="0"/>
              </a:spcBef>
              <a:defRPr b="0" baseline="0" i="0" sz="1800" u="none" cap="none" strike="noStrike">
                <a:solidFill>
                  <a:schemeClr val="dk2"/>
                </a:solidFill>
              </a:defRPr>
            </a:lvl7pPr>
            <a:lvl8pPr indent="0" marL="0" marR="0" rtl="0" algn="l">
              <a:spcBef>
                <a:spcPts val="0"/>
              </a:spcBef>
              <a:defRPr b="0" baseline="0" i="0" sz="1800" u="none" cap="none" strike="noStrike">
                <a:solidFill>
                  <a:schemeClr val="dk2"/>
                </a:solidFill>
              </a:defRPr>
            </a:lvl8pPr>
            <a:lvl9pPr indent="0" marL="0" marR="0" rtl="0" algn="l">
              <a:spcBef>
                <a:spcPts val="0"/>
              </a:spcBef>
              <a:defRPr b="0" baseline="0" i="0" sz="1800" u="none" cap="none" strike="noStrike">
                <a:solidFill>
                  <a:schemeClr val="dk2"/>
                </a:solidFill>
              </a:defRPr>
            </a:lvl9pPr>
          </a:lstStyle>
          <a:p/>
        </p:txBody>
      </p:sp>
      <p:sp>
        <p:nvSpPr>
          <p:cNvPr id="26" name="Shape 26"/>
          <p:cNvSpPr txBox="1"/>
          <p:nvPr>
            <p:ph idx="1" type="subTitle"/>
          </p:nvPr>
        </p:nvSpPr>
        <p:spPr>
          <a:xfrm>
            <a:off x="4515376" y="3996267"/>
            <a:ext cx="6987645" cy="1388534"/>
          </a:xfrm>
          <a:prstGeom prst="rect">
            <a:avLst/>
          </a:prstGeom>
          <a:noFill/>
          <a:ln>
            <a:noFill/>
          </a:ln>
        </p:spPr>
        <p:txBody>
          <a:bodyPr anchorCtr="0" anchor="t" bIns="91425" lIns="91425" rIns="91425" tIns="91425"/>
          <a:lstStyle>
            <a:lvl1pPr indent="0" marL="0" marR="0" rtl="0" algn="r">
              <a:spcBef>
                <a:spcPts val="420"/>
              </a:spcBef>
              <a:spcAft>
                <a:spcPts val="600"/>
              </a:spcAft>
              <a:buClr>
                <a:srgbClr val="1186C3"/>
              </a:buClr>
              <a:buFont typeface="Arial"/>
              <a:buNone/>
              <a:defRPr b="0" baseline="0" i="0" sz="2100" u="none" cap="none" strike="noStrike">
                <a:solidFill>
                  <a:schemeClr val="dk1"/>
                </a:solidFill>
                <a:latin typeface="Cantarell"/>
                <a:ea typeface="Cantarell"/>
                <a:cs typeface="Cantarell"/>
                <a:sym typeface="Cantarell"/>
              </a:defRPr>
            </a:lvl1pPr>
            <a:lvl2pPr indent="0" marL="457200" marR="0" rtl="0" algn="ctr">
              <a:spcBef>
                <a:spcPts val="400"/>
              </a:spcBef>
              <a:spcAft>
                <a:spcPts val="600"/>
              </a:spcAft>
              <a:buClr>
                <a:srgbClr val="1186C3"/>
              </a:buClr>
              <a:buFont typeface="Arial"/>
              <a:buNone/>
              <a:defRPr b="0" baseline="0" i="0" sz="2000" u="none" cap="none" strike="noStrike">
                <a:solidFill>
                  <a:srgbClr val="888888"/>
                </a:solidFill>
                <a:latin typeface="Cantarell"/>
                <a:ea typeface="Cantarell"/>
                <a:cs typeface="Cantarell"/>
                <a:sym typeface="Cantarell"/>
              </a:defRPr>
            </a:lvl2pPr>
            <a:lvl3pPr indent="0" marL="914400" marR="0" rtl="0" algn="ctr">
              <a:spcBef>
                <a:spcPts val="360"/>
              </a:spcBef>
              <a:spcAft>
                <a:spcPts val="600"/>
              </a:spcAft>
              <a:buClr>
                <a:srgbClr val="1186C3"/>
              </a:buClr>
              <a:buFont typeface="Arial"/>
              <a:buNone/>
              <a:defRPr b="0" baseline="0" i="0" sz="1800" u="none" cap="none" strike="noStrike">
                <a:solidFill>
                  <a:srgbClr val="888888"/>
                </a:solidFill>
                <a:latin typeface="Cantarell"/>
                <a:ea typeface="Cantarell"/>
                <a:cs typeface="Cantarell"/>
                <a:sym typeface="Cantarell"/>
              </a:defRPr>
            </a:lvl3pPr>
            <a:lvl4pPr indent="0" marL="1371600" marR="0" rtl="0" algn="ctr">
              <a:spcBef>
                <a:spcPts val="320"/>
              </a:spcBef>
              <a:spcAft>
                <a:spcPts val="600"/>
              </a:spcAft>
              <a:buClr>
                <a:srgbClr val="1186C3"/>
              </a:buClr>
              <a:buFont typeface="Arial"/>
              <a:buNone/>
              <a:defRPr b="0" baseline="0" i="0" sz="1600" u="none" cap="none" strike="noStrike">
                <a:solidFill>
                  <a:srgbClr val="888888"/>
                </a:solidFill>
                <a:latin typeface="Cantarell"/>
                <a:ea typeface="Cantarell"/>
                <a:cs typeface="Cantarell"/>
                <a:sym typeface="Cantarell"/>
              </a:defRPr>
            </a:lvl4pPr>
            <a:lvl5pPr indent="0" marL="1828800" marR="0" rtl="0" algn="ctr">
              <a:spcBef>
                <a:spcPts val="280"/>
              </a:spcBef>
              <a:spcAft>
                <a:spcPts val="600"/>
              </a:spcAft>
              <a:buClr>
                <a:srgbClr val="1186C3"/>
              </a:buClr>
              <a:buFont typeface="Arial"/>
              <a:buNone/>
              <a:defRPr b="0" baseline="0" i="0" sz="1400" u="none" cap="none" strike="noStrike">
                <a:solidFill>
                  <a:srgbClr val="888888"/>
                </a:solidFill>
                <a:latin typeface="Cantarell"/>
                <a:ea typeface="Cantarell"/>
                <a:cs typeface="Cantarell"/>
                <a:sym typeface="Cantarell"/>
              </a:defRPr>
            </a:lvl5pPr>
            <a:lvl6pPr indent="0" marL="2286000" marR="0" rtl="0" algn="ctr">
              <a:spcBef>
                <a:spcPts val="280"/>
              </a:spcBef>
              <a:spcAft>
                <a:spcPts val="600"/>
              </a:spcAft>
              <a:buClr>
                <a:srgbClr val="1186C3"/>
              </a:buClr>
              <a:buFont typeface="Arial"/>
              <a:buNone/>
              <a:defRPr b="0" baseline="0" i="0" sz="1400" u="none" cap="none" strike="noStrike">
                <a:solidFill>
                  <a:srgbClr val="888888"/>
                </a:solidFill>
                <a:latin typeface="Cantarell"/>
                <a:ea typeface="Cantarell"/>
                <a:cs typeface="Cantarell"/>
                <a:sym typeface="Cantarell"/>
              </a:defRPr>
            </a:lvl6pPr>
            <a:lvl7pPr indent="0" marL="2743200" marR="0" rtl="0" algn="ctr">
              <a:spcBef>
                <a:spcPts val="280"/>
              </a:spcBef>
              <a:spcAft>
                <a:spcPts val="600"/>
              </a:spcAft>
              <a:buClr>
                <a:srgbClr val="1186C3"/>
              </a:buClr>
              <a:buFont typeface="Arial"/>
              <a:buNone/>
              <a:defRPr b="0" baseline="0" i="0" sz="1400" u="none" cap="none" strike="noStrike">
                <a:solidFill>
                  <a:srgbClr val="888888"/>
                </a:solidFill>
                <a:latin typeface="Cantarell"/>
                <a:ea typeface="Cantarell"/>
                <a:cs typeface="Cantarell"/>
                <a:sym typeface="Cantarell"/>
              </a:defRPr>
            </a:lvl7pPr>
            <a:lvl8pPr indent="0" marL="3200400" marR="0" rtl="0" algn="ctr">
              <a:spcBef>
                <a:spcPts val="280"/>
              </a:spcBef>
              <a:spcAft>
                <a:spcPts val="600"/>
              </a:spcAft>
              <a:buClr>
                <a:srgbClr val="1186C3"/>
              </a:buClr>
              <a:buFont typeface="Arial"/>
              <a:buNone/>
              <a:defRPr b="0" baseline="0" i="0" sz="1400" u="none" cap="none" strike="noStrike">
                <a:solidFill>
                  <a:srgbClr val="888888"/>
                </a:solidFill>
                <a:latin typeface="Cantarell"/>
                <a:ea typeface="Cantarell"/>
                <a:cs typeface="Cantarell"/>
                <a:sym typeface="Cantarell"/>
              </a:defRPr>
            </a:lvl8pPr>
            <a:lvl9pPr indent="0" marL="3657600" marR="0" rtl="0" algn="ctr">
              <a:spcBef>
                <a:spcPts val="280"/>
              </a:spcBef>
              <a:spcAft>
                <a:spcPts val="600"/>
              </a:spcAft>
              <a:buClr>
                <a:srgbClr val="1186C3"/>
              </a:buClr>
              <a:buFont typeface="Arial"/>
              <a:buNone/>
              <a:defRPr b="0" baseline="0" i="0" sz="1400" u="none" cap="none" strike="noStrike">
                <a:solidFill>
                  <a:srgbClr val="888888"/>
                </a:solidFill>
                <a:latin typeface="Cantarell"/>
                <a:ea typeface="Cantarell"/>
                <a:cs typeface="Cantarell"/>
                <a:sym typeface="Cantarell"/>
              </a:defRPr>
            </a:lvl9pPr>
          </a:lstStyle>
          <a:p/>
        </p:txBody>
      </p:sp>
      <p:sp>
        <p:nvSpPr>
          <p:cNvPr id="27" name="Shape 27"/>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28" name="Shape 28"/>
          <p:cNvSpPr txBox="1"/>
          <p:nvPr>
            <p:ph idx="11" type="ftr"/>
          </p:nvPr>
        </p:nvSpPr>
        <p:spPr>
          <a:xfrm>
            <a:off x="5332412" y="5883275"/>
            <a:ext cx="4324043"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29" name="Shape 29"/>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Cantarell"/>
                <a:ea typeface="Cantarell"/>
                <a:cs typeface="Cantarell"/>
                <a:sym typeface="Cantare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anoramic Picture with Caption">
    <p:spTree>
      <p:nvGrpSpPr>
        <p:cNvPr id="81" name="Shape 81"/>
        <p:cNvGrpSpPr/>
        <p:nvPr/>
      </p:nvGrpSpPr>
      <p:grpSpPr>
        <a:xfrm>
          <a:off x="0" y="0"/>
          <a:ext cx="0" cy="0"/>
          <a:chOff x="0" y="0"/>
          <a:chExt cx="0" cy="0"/>
        </a:xfrm>
      </p:grpSpPr>
      <p:sp>
        <p:nvSpPr>
          <p:cNvPr id="82" name="Shape 82"/>
          <p:cNvSpPr txBox="1"/>
          <p:nvPr>
            <p:ph type="title"/>
          </p:nvPr>
        </p:nvSpPr>
        <p:spPr>
          <a:xfrm>
            <a:off x="1484311" y="4732864"/>
            <a:ext cx="10018710" cy="566737"/>
          </a:xfrm>
          <a:prstGeom prst="rect">
            <a:avLst/>
          </a:prstGeom>
          <a:noFill/>
          <a:ln>
            <a:noFill/>
          </a:ln>
        </p:spPr>
        <p:txBody>
          <a:bodyPr anchorCtr="0" anchor="b" bIns="91425" lIns="91425" rIns="91425" tIns="91425"/>
          <a:lstStyle>
            <a:lvl1pPr rtl="0" algn="ctr">
              <a:spcBef>
                <a:spcPts val="0"/>
              </a:spcBef>
              <a:defRPr b="0" sz="2400"/>
            </a:lvl1pPr>
            <a:lvl2pPr rtl="0">
              <a:spcBef>
                <a:spcPts val="0"/>
              </a:spcBef>
              <a:defRPr sz="1800">
                <a:solidFill>
                  <a:schemeClr val="dk2"/>
                </a:solidFill>
              </a:defRPr>
            </a:lvl2pPr>
            <a:lvl3pPr rtl="0">
              <a:spcBef>
                <a:spcPts val="0"/>
              </a:spcBef>
              <a:defRPr sz="1800">
                <a:solidFill>
                  <a:schemeClr val="dk2"/>
                </a:solidFill>
              </a:defRPr>
            </a:lvl3pPr>
            <a:lvl4pPr rtl="0">
              <a:spcBef>
                <a:spcPts val="0"/>
              </a:spcBef>
              <a:defRPr sz="1800">
                <a:solidFill>
                  <a:schemeClr val="dk2"/>
                </a:solidFill>
              </a:defRPr>
            </a:lvl4pPr>
            <a:lvl5pPr rtl="0">
              <a:spcBef>
                <a:spcPts val="0"/>
              </a:spcBef>
              <a:defRPr sz="1800">
                <a:solidFill>
                  <a:schemeClr val="dk2"/>
                </a:solidFill>
              </a:defRPr>
            </a:lvl5pPr>
            <a:lvl6pPr rtl="0">
              <a:spcBef>
                <a:spcPts val="0"/>
              </a:spcBef>
              <a:defRPr sz="1800">
                <a:solidFill>
                  <a:schemeClr val="dk2"/>
                </a:solidFill>
              </a:defRPr>
            </a:lvl6pPr>
            <a:lvl7pPr rtl="0">
              <a:spcBef>
                <a:spcPts val="0"/>
              </a:spcBef>
              <a:defRPr sz="1800">
                <a:solidFill>
                  <a:schemeClr val="dk2"/>
                </a:solidFill>
              </a:defRPr>
            </a:lvl7pPr>
            <a:lvl8pPr rtl="0">
              <a:spcBef>
                <a:spcPts val="0"/>
              </a:spcBef>
              <a:defRPr sz="1800">
                <a:solidFill>
                  <a:schemeClr val="dk2"/>
                </a:solidFill>
              </a:defRPr>
            </a:lvl8pPr>
            <a:lvl9pPr rtl="0">
              <a:spcBef>
                <a:spcPts val="0"/>
              </a:spcBef>
              <a:defRPr sz="1800">
                <a:solidFill>
                  <a:schemeClr val="dk2"/>
                </a:solidFill>
              </a:defRPr>
            </a:lvl9pPr>
          </a:lstStyle>
          <a:p/>
        </p:txBody>
      </p:sp>
      <p:sp>
        <p:nvSpPr>
          <p:cNvPr id="83" name="Shape 83"/>
          <p:cNvSpPr/>
          <p:nvPr>
            <p:ph idx="2" type="pic"/>
          </p:nvPr>
        </p:nvSpPr>
        <p:spPr>
          <a:xfrm>
            <a:off x="2386011" y="932112"/>
            <a:ext cx="8225943" cy="3164975"/>
          </a:xfrm>
          <a:prstGeom prst="roundRect">
            <a:avLst>
              <a:gd fmla="val 4380" name="adj"/>
            </a:avLst>
          </a:prstGeom>
          <a:noFill/>
          <a:ln cap="flat" cmpd="sng" w="38100">
            <a:solidFill>
              <a:schemeClr val="lt2"/>
            </a:solidFill>
            <a:prstDash val="solid"/>
            <a:round/>
            <a:headEnd len="med" w="med" type="none"/>
            <a:tailEnd len="med" w="med" type="none"/>
          </a:ln>
        </p:spPr>
        <p:txBody>
          <a:bodyPr anchorCtr="0" anchor="t" bIns="91425" lIns="91425" rIns="91425" tIns="91425"/>
          <a:lstStyle>
            <a:lvl1pPr indent="0" marL="0" marR="0" rtl="0" algn="ctr">
              <a:spcBef>
                <a:spcPts val="0"/>
              </a:spcBef>
              <a:buClr>
                <a:schemeClr val="dk1"/>
              </a:buClr>
              <a:buFont typeface="Cantarell"/>
              <a:buNone/>
              <a:defRPr b="0" baseline="0" i="0" sz="1600" u="none" cap="none" strike="noStrike">
                <a:solidFill>
                  <a:schemeClr val="dk1"/>
                </a:solidFill>
                <a:latin typeface="Cantarell"/>
                <a:ea typeface="Cantarell"/>
                <a:cs typeface="Cantarell"/>
                <a:sym typeface="Cantarell"/>
              </a:defRPr>
            </a:lvl1pPr>
            <a:lvl2pPr indent="0" marL="457200" marR="0" rtl="0" algn="l">
              <a:spcBef>
                <a:spcPts val="0"/>
              </a:spcBef>
              <a:buClr>
                <a:schemeClr val="dk1"/>
              </a:buClr>
              <a:buFont typeface="Cantarell"/>
              <a:buNone/>
              <a:defRPr b="0" baseline="0" i="0" sz="1600" u="none" cap="none" strike="noStrike">
                <a:solidFill>
                  <a:schemeClr val="dk1"/>
                </a:solidFill>
                <a:latin typeface="Cantarell"/>
                <a:ea typeface="Cantarell"/>
                <a:cs typeface="Cantarell"/>
                <a:sym typeface="Cantarell"/>
              </a:defRPr>
            </a:lvl2pPr>
            <a:lvl3pPr indent="0" marL="914400" marR="0" rtl="0" algn="l">
              <a:spcBef>
                <a:spcPts val="0"/>
              </a:spcBef>
              <a:buClr>
                <a:schemeClr val="dk1"/>
              </a:buClr>
              <a:buFont typeface="Cantarell"/>
              <a:buNone/>
              <a:defRPr b="0" baseline="0" i="0" sz="1600" u="none" cap="none" strike="noStrike">
                <a:solidFill>
                  <a:schemeClr val="dk1"/>
                </a:solidFill>
                <a:latin typeface="Cantarell"/>
                <a:ea typeface="Cantarell"/>
                <a:cs typeface="Cantarell"/>
                <a:sym typeface="Cantarell"/>
              </a:defRPr>
            </a:lvl3pPr>
            <a:lvl4pPr indent="0" marL="1371600" marR="0" rtl="0" algn="l">
              <a:spcBef>
                <a:spcPts val="0"/>
              </a:spcBef>
              <a:buClr>
                <a:schemeClr val="dk1"/>
              </a:buClr>
              <a:buFont typeface="Cantarell"/>
              <a:buNone/>
              <a:defRPr b="0" baseline="0" i="0" sz="1600" u="none" cap="none" strike="noStrike">
                <a:solidFill>
                  <a:schemeClr val="dk1"/>
                </a:solidFill>
                <a:latin typeface="Cantarell"/>
                <a:ea typeface="Cantarell"/>
                <a:cs typeface="Cantarell"/>
                <a:sym typeface="Cantarell"/>
              </a:defRPr>
            </a:lvl4pPr>
            <a:lvl5pPr indent="0" marL="1828800" marR="0" rtl="0" algn="l">
              <a:spcBef>
                <a:spcPts val="0"/>
              </a:spcBef>
              <a:buClr>
                <a:schemeClr val="dk1"/>
              </a:buClr>
              <a:buFont typeface="Cantarell"/>
              <a:buNone/>
              <a:defRPr b="0" baseline="0" i="0" sz="1600" u="none" cap="none" strike="noStrike">
                <a:solidFill>
                  <a:schemeClr val="dk1"/>
                </a:solidFill>
                <a:latin typeface="Cantarell"/>
                <a:ea typeface="Cantarell"/>
                <a:cs typeface="Cantarell"/>
                <a:sym typeface="Cantarell"/>
              </a:defRPr>
            </a:lvl5pPr>
            <a:lvl6pPr indent="0" marL="2286000" marR="0" rtl="0" algn="l">
              <a:spcBef>
                <a:spcPts val="0"/>
              </a:spcBef>
              <a:buClr>
                <a:schemeClr val="dk1"/>
              </a:buClr>
              <a:buFont typeface="Cantarell"/>
              <a:buNone/>
              <a:defRPr b="0" baseline="0" i="0" sz="1600" u="none" cap="none" strike="noStrike">
                <a:solidFill>
                  <a:schemeClr val="dk1"/>
                </a:solidFill>
                <a:latin typeface="Cantarell"/>
                <a:ea typeface="Cantarell"/>
                <a:cs typeface="Cantarell"/>
                <a:sym typeface="Cantarell"/>
              </a:defRPr>
            </a:lvl6pPr>
            <a:lvl7pPr indent="0" marL="2743200" marR="0" rtl="0" algn="l">
              <a:spcBef>
                <a:spcPts val="0"/>
              </a:spcBef>
              <a:buClr>
                <a:schemeClr val="dk1"/>
              </a:buClr>
              <a:buFont typeface="Cantarell"/>
              <a:buNone/>
              <a:defRPr b="0" baseline="0" i="0" sz="1600" u="none" cap="none" strike="noStrike">
                <a:solidFill>
                  <a:schemeClr val="dk1"/>
                </a:solidFill>
                <a:latin typeface="Cantarell"/>
                <a:ea typeface="Cantarell"/>
                <a:cs typeface="Cantarell"/>
                <a:sym typeface="Cantarell"/>
              </a:defRPr>
            </a:lvl7pPr>
            <a:lvl8pPr indent="0" marL="3200400" marR="0" rtl="0" algn="l">
              <a:spcBef>
                <a:spcPts val="0"/>
              </a:spcBef>
              <a:buClr>
                <a:schemeClr val="dk1"/>
              </a:buClr>
              <a:buFont typeface="Cantarell"/>
              <a:buNone/>
              <a:defRPr b="0" baseline="0" i="0" sz="1600" u="none" cap="none" strike="noStrike">
                <a:solidFill>
                  <a:schemeClr val="dk1"/>
                </a:solidFill>
                <a:latin typeface="Cantarell"/>
                <a:ea typeface="Cantarell"/>
                <a:cs typeface="Cantarell"/>
                <a:sym typeface="Cantarell"/>
              </a:defRPr>
            </a:lvl8pPr>
            <a:lvl9pPr indent="0" marL="3657600" marR="0" rtl="0" algn="l">
              <a:spcBef>
                <a:spcPts val="0"/>
              </a:spcBef>
              <a:buClr>
                <a:schemeClr val="dk1"/>
              </a:buClr>
              <a:buFont typeface="Cantarell"/>
              <a:buNone/>
              <a:defRPr b="0" baseline="0" i="0" sz="1600" u="none" cap="none" strike="noStrike">
                <a:solidFill>
                  <a:schemeClr val="dk1"/>
                </a:solidFill>
                <a:latin typeface="Cantarell"/>
                <a:ea typeface="Cantarell"/>
                <a:cs typeface="Cantarell"/>
                <a:sym typeface="Cantarell"/>
              </a:defRPr>
            </a:lvl9pPr>
          </a:lstStyle>
          <a:p/>
        </p:txBody>
      </p:sp>
      <p:sp>
        <p:nvSpPr>
          <p:cNvPr id="84" name="Shape 84"/>
          <p:cNvSpPr txBox="1"/>
          <p:nvPr>
            <p:ph idx="1" type="body"/>
          </p:nvPr>
        </p:nvSpPr>
        <p:spPr>
          <a:xfrm>
            <a:off x="1484311" y="5299603"/>
            <a:ext cx="10018710" cy="493711"/>
          </a:xfrm>
          <a:prstGeom prst="rect">
            <a:avLst/>
          </a:prstGeom>
          <a:noFill/>
          <a:ln>
            <a:noFill/>
          </a:ln>
        </p:spPr>
        <p:txBody>
          <a:bodyPr anchorCtr="0" anchor="ctr" bIns="91425" lIns="91425" rIns="91425" tIns="91425"/>
          <a:lstStyle>
            <a:lvl1pPr indent="0" marL="0" rtl="0" algn="ctr">
              <a:spcBef>
                <a:spcPts val="0"/>
              </a:spcBef>
              <a:buFont typeface="Cantarell"/>
              <a:buNone/>
              <a:defRPr sz="1400"/>
            </a:lvl1pPr>
            <a:lvl2pPr indent="0" marL="457200" rtl="0">
              <a:spcBef>
                <a:spcPts val="0"/>
              </a:spcBef>
              <a:buFont typeface="Cantarell"/>
              <a:buNone/>
              <a:defRPr sz="1200"/>
            </a:lvl2pPr>
            <a:lvl3pPr indent="0" marL="914400" rtl="0">
              <a:spcBef>
                <a:spcPts val="0"/>
              </a:spcBef>
              <a:buFont typeface="Cantarell"/>
              <a:buNone/>
              <a:defRPr sz="1000"/>
            </a:lvl3pPr>
            <a:lvl4pPr indent="0" marL="1371600" rtl="0">
              <a:spcBef>
                <a:spcPts val="0"/>
              </a:spcBef>
              <a:buFont typeface="Cantarell"/>
              <a:buNone/>
              <a:defRPr sz="900"/>
            </a:lvl4pPr>
            <a:lvl5pPr indent="0" marL="1828800" rtl="0">
              <a:spcBef>
                <a:spcPts val="0"/>
              </a:spcBef>
              <a:buFont typeface="Cantarell"/>
              <a:buNone/>
              <a:defRPr sz="900"/>
            </a:lvl5pPr>
            <a:lvl6pPr indent="0" marL="2286000" rtl="0">
              <a:spcBef>
                <a:spcPts val="0"/>
              </a:spcBef>
              <a:buFont typeface="Cantarell"/>
              <a:buNone/>
              <a:defRPr sz="900"/>
            </a:lvl6pPr>
            <a:lvl7pPr indent="0" marL="2743200" rtl="0">
              <a:spcBef>
                <a:spcPts val="0"/>
              </a:spcBef>
              <a:buFont typeface="Cantarell"/>
              <a:buNone/>
              <a:defRPr sz="900"/>
            </a:lvl7pPr>
            <a:lvl8pPr indent="0" marL="3200400" rtl="0">
              <a:spcBef>
                <a:spcPts val="0"/>
              </a:spcBef>
              <a:buFont typeface="Cantarell"/>
              <a:buNone/>
              <a:defRPr sz="900"/>
            </a:lvl8pPr>
            <a:lvl9pPr indent="0" marL="3657600" rtl="0">
              <a:spcBef>
                <a:spcPts val="0"/>
              </a:spcBef>
              <a:buFont typeface="Cantarell"/>
              <a:buNone/>
              <a:defRPr sz="900"/>
            </a:lvl9pPr>
          </a:lstStyle>
          <a:p/>
        </p:txBody>
      </p:sp>
      <p:sp>
        <p:nvSpPr>
          <p:cNvPr id="85" name="Shape 85"/>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86" name="Shape 86"/>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87" name="Shape 87"/>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Cantarell"/>
                <a:ea typeface="Cantarell"/>
                <a:cs typeface="Cantarell"/>
                <a:sym typeface="Cantare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88" name="Shape 88"/>
        <p:cNvGrpSpPr/>
        <p:nvPr/>
      </p:nvGrpSpPr>
      <p:grpSpPr>
        <a:xfrm>
          <a:off x="0" y="0"/>
          <a:ext cx="0" cy="0"/>
          <a:chOff x="0" y="0"/>
          <a:chExt cx="0" cy="0"/>
        </a:xfrm>
      </p:grpSpPr>
      <p:sp>
        <p:nvSpPr>
          <p:cNvPr id="89" name="Shape 89"/>
          <p:cNvSpPr txBox="1"/>
          <p:nvPr>
            <p:ph type="title"/>
          </p:nvPr>
        </p:nvSpPr>
        <p:spPr>
          <a:xfrm>
            <a:off x="1484312" y="685800"/>
            <a:ext cx="10018710" cy="3048000"/>
          </a:xfrm>
          <a:prstGeom prst="rect">
            <a:avLst/>
          </a:prstGeom>
          <a:noFill/>
          <a:ln>
            <a:noFill/>
          </a:ln>
        </p:spPr>
        <p:txBody>
          <a:bodyPr anchorCtr="0" anchor="ctr" bIns="91425" lIns="91425" rIns="91425" tIns="91425"/>
          <a:lstStyle>
            <a:lvl1pPr rtl="0" algn="ctr">
              <a:spcBef>
                <a:spcPts val="0"/>
              </a:spcBef>
              <a:defRPr b="0" sz="3200" cap="none"/>
            </a:lvl1pPr>
            <a:lvl2pPr rtl="0">
              <a:spcBef>
                <a:spcPts val="0"/>
              </a:spcBef>
              <a:defRPr sz="1800">
                <a:solidFill>
                  <a:schemeClr val="dk2"/>
                </a:solidFill>
              </a:defRPr>
            </a:lvl2pPr>
            <a:lvl3pPr rtl="0">
              <a:spcBef>
                <a:spcPts val="0"/>
              </a:spcBef>
              <a:defRPr sz="1800">
                <a:solidFill>
                  <a:schemeClr val="dk2"/>
                </a:solidFill>
              </a:defRPr>
            </a:lvl3pPr>
            <a:lvl4pPr rtl="0">
              <a:spcBef>
                <a:spcPts val="0"/>
              </a:spcBef>
              <a:defRPr sz="1800">
                <a:solidFill>
                  <a:schemeClr val="dk2"/>
                </a:solidFill>
              </a:defRPr>
            </a:lvl4pPr>
            <a:lvl5pPr rtl="0">
              <a:spcBef>
                <a:spcPts val="0"/>
              </a:spcBef>
              <a:defRPr sz="1800">
                <a:solidFill>
                  <a:schemeClr val="dk2"/>
                </a:solidFill>
              </a:defRPr>
            </a:lvl5pPr>
            <a:lvl6pPr rtl="0">
              <a:spcBef>
                <a:spcPts val="0"/>
              </a:spcBef>
              <a:defRPr sz="1800">
                <a:solidFill>
                  <a:schemeClr val="dk2"/>
                </a:solidFill>
              </a:defRPr>
            </a:lvl6pPr>
            <a:lvl7pPr rtl="0">
              <a:spcBef>
                <a:spcPts val="0"/>
              </a:spcBef>
              <a:defRPr sz="1800">
                <a:solidFill>
                  <a:schemeClr val="dk2"/>
                </a:solidFill>
              </a:defRPr>
            </a:lvl7pPr>
            <a:lvl8pPr rtl="0">
              <a:spcBef>
                <a:spcPts val="0"/>
              </a:spcBef>
              <a:defRPr sz="1800">
                <a:solidFill>
                  <a:schemeClr val="dk2"/>
                </a:solidFill>
              </a:defRPr>
            </a:lvl8pPr>
            <a:lvl9pPr rtl="0">
              <a:spcBef>
                <a:spcPts val="0"/>
              </a:spcBef>
              <a:defRPr sz="1800">
                <a:solidFill>
                  <a:schemeClr val="dk2"/>
                </a:solidFill>
              </a:defRPr>
            </a:lvl9pPr>
          </a:lstStyle>
          <a:p/>
        </p:txBody>
      </p:sp>
      <p:sp>
        <p:nvSpPr>
          <p:cNvPr id="90" name="Shape 90"/>
          <p:cNvSpPr txBox="1"/>
          <p:nvPr>
            <p:ph idx="1" type="body"/>
          </p:nvPr>
        </p:nvSpPr>
        <p:spPr>
          <a:xfrm>
            <a:off x="1484312" y="4343400"/>
            <a:ext cx="10018712" cy="1447800"/>
          </a:xfrm>
          <a:prstGeom prst="rect">
            <a:avLst/>
          </a:prstGeom>
          <a:noFill/>
          <a:ln>
            <a:noFill/>
          </a:ln>
        </p:spPr>
        <p:txBody>
          <a:bodyPr anchorCtr="0" anchor="ctr" bIns="91425" lIns="91425" rIns="91425" tIns="91425"/>
          <a:lstStyle>
            <a:lvl1pPr indent="0" marL="0" rtl="0" algn="ctr">
              <a:spcBef>
                <a:spcPts val="0"/>
              </a:spcBef>
              <a:buClr>
                <a:schemeClr val="dk1"/>
              </a:buClr>
              <a:buFont typeface="Cantarell"/>
              <a:buNone/>
              <a:defRPr sz="2000">
                <a:solidFill>
                  <a:schemeClr val="dk1"/>
                </a:solidFill>
              </a:defRPr>
            </a:lvl1pPr>
            <a:lvl2pPr indent="0" marL="457200" rtl="0">
              <a:spcBef>
                <a:spcPts val="0"/>
              </a:spcBef>
              <a:buClr>
                <a:srgbClr val="888888"/>
              </a:buClr>
              <a:buFont typeface="Cantarell"/>
              <a:buNone/>
              <a:defRPr sz="1800">
                <a:solidFill>
                  <a:srgbClr val="888888"/>
                </a:solidFill>
              </a:defRPr>
            </a:lvl2pPr>
            <a:lvl3pPr indent="0" marL="914400" rtl="0">
              <a:spcBef>
                <a:spcPts val="0"/>
              </a:spcBef>
              <a:buClr>
                <a:srgbClr val="888888"/>
              </a:buClr>
              <a:buFont typeface="Cantarell"/>
              <a:buNone/>
              <a:defRPr sz="1600">
                <a:solidFill>
                  <a:srgbClr val="888888"/>
                </a:solidFill>
              </a:defRPr>
            </a:lvl3pPr>
            <a:lvl4pPr indent="0" marL="1371600" rtl="0">
              <a:spcBef>
                <a:spcPts val="0"/>
              </a:spcBef>
              <a:buClr>
                <a:srgbClr val="888888"/>
              </a:buClr>
              <a:buFont typeface="Cantarell"/>
              <a:buNone/>
              <a:defRPr sz="1400">
                <a:solidFill>
                  <a:srgbClr val="888888"/>
                </a:solidFill>
              </a:defRPr>
            </a:lvl4pPr>
            <a:lvl5pPr indent="0" marL="1828800" rtl="0">
              <a:spcBef>
                <a:spcPts val="0"/>
              </a:spcBef>
              <a:buClr>
                <a:srgbClr val="888888"/>
              </a:buClr>
              <a:buFont typeface="Cantarell"/>
              <a:buNone/>
              <a:defRPr sz="1400">
                <a:solidFill>
                  <a:srgbClr val="888888"/>
                </a:solidFill>
              </a:defRPr>
            </a:lvl5pPr>
            <a:lvl6pPr indent="0" marL="2286000" rtl="0">
              <a:spcBef>
                <a:spcPts val="0"/>
              </a:spcBef>
              <a:buClr>
                <a:srgbClr val="888888"/>
              </a:buClr>
              <a:buFont typeface="Cantarell"/>
              <a:buNone/>
              <a:defRPr sz="1400">
                <a:solidFill>
                  <a:srgbClr val="888888"/>
                </a:solidFill>
              </a:defRPr>
            </a:lvl6pPr>
            <a:lvl7pPr indent="0" marL="2743200" rtl="0">
              <a:spcBef>
                <a:spcPts val="0"/>
              </a:spcBef>
              <a:buClr>
                <a:srgbClr val="888888"/>
              </a:buClr>
              <a:buFont typeface="Cantarell"/>
              <a:buNone/>
              <a:defRPr sz="1400">
                <a:solidFill>
                  <a:srgbClr val="888888"/>
                </a:solidFill>
              </a:defRPr>
            </a:lvl7pPr>
            <a:lvl8pPr indent="0" marL="3200400" rtl="0">
              <a:spcBef>
                <a:spcPts val="0"/>
              </a:spcBef>
              <a:buClr>
                <a:srgbClr val="888888"/>
              </a:buClr>
              <a:buFont typeface="Cantarell"/>
              <a:buNone/>
              <a:defRPr sz="1400">
                <a:solidFill>
                  <a:srgbClr val="888888"/>
                </a:solidFill>
              </a:defRPr>
            </a:lvl8pPr>
            <a:lvl9pPr indent="0" marL="3657600" rtl="0">
              <a:spcBef>
                <a:spcPts val="0"/>
              </a:spcBef>
              <a:buClr>
                <a:srgbClr val="888888"/>
              </a:buClr>
              <a:buFont typeface="Cantarell"/>
              <a:buNone/>
              <a:defRPr sz="1400">
                <a:solidFill>
                  <a:srgbClr val="888888"/>
                </a:solidFill>
              </a:defRPr>
            </a:lvl9pPr>
          </a:lstStyle>
          <a:p/>
        </p:txBody>
      </p:sp>
      <p:sp>
        <p:nvSpPr>
          <p:cNvPr id="91" name="Shape 91"/>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92" name="Shape 92"/>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93" name="Shape 93"/>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Cantarell"/>
                <a:ea typeface="Cantarell"/>
                <a:cs typeface="Cantarell"/>
                <a:sym typeface="Cantarel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94" name="Shape 94"/>
        <p:cNvGrpSpPr/>
        <p:nvPr/>
      </p:nvGrpSpPr>
      <p:grpSpPr>
        <a:xfrm>
          <a:off x="0" y="0"/>
          <a:ext cx="0" cy="0"/>
          <a:chOff x="0" y="0"/>
          <a:chExt cx="0" cy="0"/>
        </a:xfrm>
      </p:grpSpPr>
      <p:sp>
        <p:nvSpPr>
          <p:cNvPr id="95" name="Shape 95"/>
          <p:cNvSpPr txBox="1"/>
          <p:nvPr/>
        </p:nvSpPr>
        <p:spPr>
          <a:xfrm>
            <a:off x="1598612" y="863023"/>
            <a:ext cx="609599" cy="584776"/>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Cantarell"/>
              <a:buNone/>
            </a:pPr>
            <a:r>
              <a:rPr b="0" baseline="0" i="0" lang="en-US" sz="8000" u="none" cap="none" strike="noStrike">
                <a:solidFill>
                  <a:schemeClr val="dk1"/>
                </a:solidFill>
                <a:latin typeface="Cantarell"/>
                <a:ea typeface="Cantarell"/>
                <a:cs typeface="Cantarell"/>
                <a:sym typeface="Cantarell"/>
              </a:rPr>
              <a:t>“</a:t>
            </a:r>
          </a:p>
        </p:txBody>
      </p:sp>
      <p:sp>
        <p:nvSpPr>
          <p:cNvPr id="96" name="Shape 96"/>
          <p:cNvSpPr txBox="1"/>
          <p:nvPr/>
        </p:nvSpPr>
        <p:spPr>
          <a:xfrm>
            <a:off x="10893425" y="2819399"/>
            <a:ext cx="609599" cy="584776"/>
          </a:xfrm>
          <a:prstGeom prst="rect">
            <a:avLst/>
          </a:prstGeom>
          <a:noFill/>
          <a:ln>
            <a:noFill/>
          </a:ln>
        </p:spPr>
        <p:txBody>
          <a:bodyPr anchorCtr="0" anchor="ctr" bIns="45700" lIns="91425" rIns="91425" tIns="45700">
            <a:noAutofit/>
          </a:bodyPr>
          <a:lstStyle/>
          <a:p>
            <a:pPr indent="0" lvl="0" marL="0" marR="0" rtl="0" algn="r">
              <a:spcBef>
                <a:spcPts val="0"/>
              </a:spcBef>
              <a:buClr>
                <a:schemeClr val="dk1"/>
              </a:buClr>
              <a:buSzPct val="25000"/>
              <a:buFont typeface="Cantarell"/>
              <a:buNone/>
            </a:pPr>
            <a:r>
              <a:rPr b="0" baseline="0" i="0" lang="en-US" sz="8000" u="none" cap="none" strike="noStrike">
                <a:solidFill>
                  <a:schemeClr val="dk1"/>
                </a:solidFill>
                <a:latin typeface="Cantarell"/>
                <a:ea typeface="Cantarell"/>
                <a:cs typeface="Cantarell"/>
                <a:sym typeface="Cantarell"/>
              </a:rPr>
              <a:t>”</a:t>
            </a:r>
          </a:p>
        </p:txBody>
      </p:sp>
      <p:sp>
        <p:nvSpPr>
          <p:cNvPr id="97" name="Shape 97"/>
          <p:cNvSpPr txBox="1"/>
          <p:nvPr>
            <p:ph type="title"/>
          </p:nvPr>
        </p:nvSpPr>
        <p:spPr>
          <a:xfrm>
            <a:off x="2208211" y="685800"/>
            <a:ext cx="8990012" cy="2743199"/>
          </a:xfrm>
          <a:prstGeom prst="rect">
            <a:avLst/>
          </a:prstGeom>
          <a:noFill/>
          <a:ln>
            <a:noFill/>
          </a:ln>
        </p:spPr>
        <p:txBody>
          <a:bodyPr anchorCtr="0" anchor="ctr" bIns="91425" lIns="91425" rIns="91425" tIns="91425"/>
          <a:lstStyle>
            <a:lvl1pPr rtl="0" algn="ctr">
              <a:spcBef>
                <a:spcPts val="0"/>
              </a:spcBef>
              <a:defRPr b="0" sz="3200" cap="none">
                <a:solidFill>
                  <a:schemeClr val="dk1"/>
                </a:solidFill>
              </a:defRPr>
            </a:lvl1pPr>
            <a:lvl2pPr rtl="0">
              <a:spcBef>
                <a:spcPts val="0"/>
              </a:spcBef>
              <a:defRPr sz="1800">
                <a:solidFill>
                  <a:schemeClr val="dk2"/>
                </a:solidFill>
              </a:defRPr>
            </a:lvl2pPr>
            <a:lvl3pPr rtl="0">
              <a:spcBef>
                <a:spcPts val="0"/>
              </a:spcBef>
              <a:defRPr sz="1800">
                <a:solidFill>
                  <a:schemeClr val="dk2"/>
                </a:solidFill>
              </a:defRPr>
            </a:lvl3pPr>
            <a:lvl4pPr rtl="0">
              <a:spcBef>
                <a:spcPts val="0"/>
              </a:spcBef>
              <a:defRPr sz="1800">
                <a:solidFill>
                  <a:schemeClr val="dk2"/>
                </a:solidFill>
              </a:defRPr>
            </a:lvl4pPr>
            <a:lvl5pPr rtl="0">
              <a:spcBef>
                <a:spcPts val="0"/>
              </a:spcBef>
              <a:defRPr sz="1800">
                <a:solidFill>
                  <a:schemeClr val="dk2"/>
                </a:solidFill>
              </a:defRPr>
            </a:lvl5pPr>
            <a:lvl6pPr rtl="0">
              <a:spcBef>
                <a:spcPts val="0"/>
              </a:spcBef>
              <a:defRPr sz="1800">
                <a:solidFill>
                  <a:schemeClr val="dk2"/>
                </a:solidFill>
              </a:defRPr>
            </a:lvl6pPr>
            <a:lvl7pPr rtl="0">
              <a:spcBef>
                <a:spcPts val="0"/>
              </a:spcBef>
              <a:defRPr sz="1800">
                <a:solidFill>
                  <a:schemeClr val="dk2"/>
                </a:solidFill>
              </a:defRPr>
            </a:lvl7pPr>
            <a:lvl8pPr rtl="0">
              <a:spcBef>
                <a:spcPts val="0"/>
              </a:spcBef>
              <a:defRPr sz="1800">
                <a:solidFill>
                  <a:schemeClr val="dk2"/>
                </a:solidFill>
              </a:defRPr>
            </a:lvl8pPr>
            <a:lvl9pPr rtl="0">
              <a:spcBef>
                <a:spcPts val="0"/>
              </a:spcBef>
              <a:defRPr sz="1800">
                <a:solidFill>
                  <a:schemeClr val="dk2"/>
                </a:solidFill>
              </a:defRPr>
            </a:lvl9pPr>
          </a:lstStyle>
          <a:p/>
        </p:txBody>
      </p:sp>
      <p:sp>
        <p:nvSpPr>
          <p:cNvPr id="98" name="Shape 98"/>
          <p:cNvSpPr txBox="1"/>
          <p:nvPr>
            <p:ph idx="1" type="body"/>
          </p:nvPr>
        </p:nvSpPr>
        <p:spPr>
          <a:xfrm>
            <a:off x="2436810" y="3428998"/>
            <a:ext cx="8532814" cy="381000"/>
          </a:xfrm>
          <a:prstGeom prst="rect">
            <a:avLst/>
          </a:prstGeom>
          <a:noFill/>
          <a:ln>
            <a:noFill/>
          </a:ln>
        </p:spPr>
        <p:txBody>
          <a:bodyPr anchorCtr="0" anchor="ctr" bIns="91425" lIns="91425" rIns="91425" tIns="91425"/>
          <a:lstStyle>
            <a:lvl1pPr indent="0" marL="0" rtl="0">
              <a:spcBef>
                <a:spcPts val="0"/>
              </a:spcBef>
              <a:buFont typeface="Cantarell"/>
              <a:buNone/>
              <a:defRPr sz="1800"/>
            </a:lvl1pPr>
            <a:lvl2pPr indent="0" marL="457200" rtl="0">
              <a:spcBef>
                <a:spcPts val="0"/>
              </a:spcBef>
              <a:buFont typeface="Cantarell"/>
              <a:buNone/>
              <a:defRPr/>
            </a:lvl2pPr>
            <a:lvl3pPr indent="0" marL="914400" rtl="0">
              <a:spcBef>
                <a:spcPts val="0"/>
              </a:spcBef>
              <a:buFont typeface="Cantarell"/>
              <a:buNone/>
              <a:defRPr/>
            </a:lvl3pPr>
            <a:lvl4pPr indent="0" marL="1371600" rtl="0">
              <a:spcBef>
                <a:spcPts val="0"/>
              </a:spcBef>
              <a:buFont typeface="Cantarell"/>
              <a:buNone/>
              <a:defRPr/>
            </a:lvl4pPr>
            <a:lvl5pPr indent="0" marL="1828800" rtl="0">
              <a:spcBef>
                <a:spcPts val="0"/>
              </a:spcBef>
              <a:buFont typeface="Cantarell"/>
              <a:buNone/>
              <a:defRPr/>
            </a:lvl5pPr>
            <a:lvl6pPr rtl="0">
              <a:spcBef>
                <a:spcPts val="0"/>
              </a:spcBef>
              <a:defRPr sz="1400" cap="none">
                <a:solidFill>
                  <a:schemeClr val="dk1"/>
                </a:solidFill>
                <a:latin typeface="Cantarell"/>
                <a:ea typeface="Cantarell"/>
                <a:cs typeface="Cantarell"/>
                <a:sym typeface="Cantarell"/>
              </a:defRPr>
            </a:lvl6pPr>
            <a:lvl7pPr rtl="0">
              <a:spcBef>
                <a:spcPts val="0"/>
              </a:spcBef>
              <a:defRPr sz="1400" cap="none">
                <a:solidFill>
                  <a:schemeClr val="dk1"/>
                </a:solidFill>
                <a:latin typeface="Cantarell"/>
                <a:ea typeface="Cantarell"/>
                <a:cs typeface="Cantarell"/>
                <a:sym typeface="Cantarell"/>
              </a:defRPr>
            </a:lvl7pPr>
            <a:lvl8pPr rtl="0">
              <a:spcBef>
                <a:spcPts val="0"/>
              </a:spcBef>
              <a:defRPr sz="1400" cap="none">
                <a:solidFill>
                  <a:schemeClr val="dk1"/>
                </a:solidFill>
                <a:latin typeface="Cantarell"/>
                <a:ea typeface="Cantarell"/>
                <a:cs typeface="Cantarell"/>
                <a:sym typeface="Cantarell"/>
              </a:defRPr>
            </a:lvl8pPr>
            <a:lvl9pPr rtl="0">
              <a:spcBef>
                <a:spcPts val="0"/>
              </a:spcBef>
              <a:defRPr sz="1400" cap="none">
                <a:solidFill>
                  <a:schemeClr val="dk1"/>
                </a:solidFill>
                <a:latin typeface="Cantarell"/>
                <a:ea typeface="Cantarell"/>
                <a:cs typeface="Cantarell"/>
                <a:sym typeface="Cantarell"/>
              </a:defRPr>
            </a:lvl9pPr>
          </a:lstStyle>
          <a:p/>
        </p:txBody>
      </p:sp>
      <p:sp>
        <p:nvSpPr>
          <p:cNvPr id="99" name="Shape 99"/>
          <p:cNvSpPr txBox="1"/>
          <p:nvPr>
            <p:ph idx="2" type="body"/>
          </p:nvPr>
        </p:nvSpPr>
        <p:spPr>
          <a:xfrm>
            <a:off x="1484311" y="4343400"/>
            <a:ext cx="10018710" cy="1447800"/>
          </a:xfrm>
          <a:prstGeom prst="rect">
            <a:avLst/>
          </a:prstGeom>
          <a:noFill/>
          <a:ln>
            <a:noFill/>
          </a:ln>
        </p:spPr>
        <p:txBody>
          <a:bodyPr anchorCtr="0" anchor="ctr" bIns="91425" lIns="91425" rIns="91425" tIns="91425"/>
          <a:lstStyle>
            <a:lvl1pPr indent="0" marL="0" rtl="0" algn="ctr">
              <a:spcBef>
                <a:spcPts val="0"/>
              </a:spcBef>
              <a:buClr>
                <a:schemeClr val="dk1"/>
              </a:buClr>
              <a:buFont typeface="Cantarell"/>
              <a:buNone/>
              <a:defRPr sz="2000">
                <a:solidFill>
                  <a:schemeClr val="dk1"/>
                </a:solidFill>
              </a:defRPr>
            </a:lvl1pPr>
            <a:lvl2pPr indent="0" marL="457200" rtl="0">
              <a:spcBef>
                <a:spcPts val="0"/>
              </a:spcBef>
              <a:buClr>
                <a:srgbClr val="888888"/>
              </a:buClr>
              <a:buFont typeface="Cantarell"/>
              <a:buNone/>
              <a:defRPr sz="1800">
                <a:solidFill>
                  <a:srgbClr val="888888"/>
                </a:solidFill>
              </a:defRPr>
            </a:lvl2pPr>
            <a:lvl3pPr indent="0" marL="914400" rtl="0">
              <a:spcBef>
                <a:spcPts val="0"/>
              </a:spcBef>
              <a:buClr>
                <a:srgbClr val="888888"/>
              </a:buClr>
              <a:buFont typeface="Cantarell"/>
              <a:buNone/>
              <a:defRPr sz="1600">
                <a:solidFill>
                  <a:srgbClr val="888888"/>
                </a:solidFill>
              </a:defRPr>
            </a:lvl3pPr>
            <a:lvl4pPr indent="0" marL="1371600" rtl="0">
              <a:spcBef>
                <a:spcPts val="0"/>
              </a:spcBef>
              <a:buClr>
                <a:srgbClr val="888888"/>
              </a:buClr>
              <a:buFont typeface="Cantarell"/>
              <a:buNone/>
              <a:defRPr sz="1400">
                <a:solidFill>
                  <a:srgbClr val="888888"/>
                </a:solidFill>
              </a:defRPr>
            </a:lvl4pPr>
            <a:lvl5pPr indent="0" marL="1828800" rtl="0">
              <a:spcBef>
                <a:spcPts val="0"/>
              </a:spcBef>
              <a:buClr>
                <a:srgbClr val="888888"/>
              </a:buClr>
              <a:buFont typeface="Cantarell"/>
              <a:buNone/>
              <a:defRPr sz="1400">
                <a:solidFill>
                  <a:srgbClr val="888888"/>
                </a:solidFill>
              </a:defRPr>
            </a:lvl5pPr>
            <a:lvl6pPr indent="0" marL="2286000" rtl="0">
              <a:spcBef>
                <a:spcPts val="0"/>
              </a:spcBef>
              <a:buClr>
                <a:srgbClr val="888888"/>
              </a:buClr>
              <a:buFont typeface="Cantarell"/>
              <a:buNone/>
              <a:defRPr sz="1400">
                <a:solidFill>
                  <a:srgbClr val="888888"/>
                </a:solidFill>
              </a:defRPr>
            </a:lvl6pPr>
            <a:lvl7pPr indent="0" marL="2743200" rtl="0">
              <a:spcBef>
                <a:spcPts val="0"/>
              </a:spcBef>
              <a:buClr>
                <a:srgbClr val="888888"/>
              </a:buClr>
              <a:buFont typeface="Cantarell"/>
              <a:buNone/>
              <a:defRPr sz="1400">
                <a:solidFill>
                  <a:srgbClr val="888888"/>
                </a:solidFill>
              </a:defRPr>
            </a:lvl7pPr>
            <a:lvl8pPr indent="0" marL="3200400" rtl="0">
              <a:spcBef>
                <a:spcPts val="0"/>
              </a:spcBef>
              <a:buClr>
                <a:srgbClr val="888888"/>
              </a:buClr>
              <a:buFont typeface="Cantarell"/>
              <a:buNone/>
              <a:defRPr sz="1400">
                <a:solidFill>
                  <a:srgbClr val="888888"/>
                </a:solidFill>
              </a:defRPr>
            </a:lvl8pPr>
            <a:lvl9pPr indent="0" marL="3657600" rtl="0">
              <a:spcBef>
                <a:spcPts val="0"/>
              </a:spcBef>
              <a:buClr>
                <a:srgbClr val="888888"/>
              </a:buClr>
              <a:buFont typeface="Cantarell"/>
              <a:buNone/>
              <a:defRPr sz="1400">
                <a:solidFill>
                  <a:srgbClr val="888888"/>
                </a:solidFill>
              </a:defRPr>
            </a:lvl9pPr>
          </a:lstStyle>
          <a:p/>
        </p:txBody>
      </p:sp>
      <p:sp>
        <p:nvSpPr>
          <p:cNvPr id="100" name="Shape 100"/>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101" name="Shape 101"/>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102" name="Shape 102"/>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Cantarell"/>
                <a:ea typeface="Cantarell"/>
                <a:cs typeface="Cantarell"/>
                <a:sym typeface="Cantarel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103" name="Shape 103"/>
        <p:cNvGrpSpPr/>
        <p:nvPr/>
      </p:nvGrpSpPr>
      <p:grpSpPr>
        <a:xfrm>
          <a:off x="0" y="0"/>
          <a:ext cx="0" cy="0"/>
          <a:chOff x="0" y="0"/>
          <a:chExt cx="0" cy="0"/>
        </a:xfrm>
      </p:grpSpPr>
      <p:sp>
        <p:nvSpPr>
          <p:cNvPr id="104" name="Shape 104"/>
          <p:cNvSpPr txBox="1"/>
          <p:nvPr>
            <p:ph type="title"/>
          </p:nvPr>
        </p:nvSpPr>
        <p:spPr>
          <a:xfrm>
            <a:off x="1484312" y="3308580"/>
            <a:ext cx="10018708" cy="1468800"/>
          </a:xfrm>
          <a:prstGeom prst="rect">
            <a:avLst/>
          </a:prstGeom>
          <a:noFill/>
          <a:ln>
            <a:noFill/>
          </a:ln>
        </p:spPr>
        <p:txBody>
          <a:bodyPr anchorCtr="0" anchor="b" bIns="91425" lIns="91425" rIns="91425" tIns="91425"/>
          <a:lstStyle>
            <a:lvl1pPr rtl="0" algn="r">
              <a:spcBef>
                <a:spcPts val="0"/>
              </a:spcBef>
              <a:defRPr b="0" sz="3200" cap="none"/>
            </a:lvl1pPr>
            <a:lvl2pPr rtl="0">
              <a:spcBef>
                <a:spcPts val="0"/>
              </a:spcBef>
              <a:defRPr sz="1800">
                <a:solidFill>
                  <a:schemeClr val="dk2"/>
                </a:solidFill>
              </a:defRPr>
            </a:lvl2pPr>
            <a:lvl3pPr rtl="0">
              <a:spcBef>
                <a:spcPts val="0"/>
              </a:spcBef>
              <a:defRPr sz="1800">
                <a:solidFill>
                  <a:schemeClr val="dk2"/>
                </a:solidFill>
              </a:defRPr>
            </a:lvl3pPr>
            <a:lvl4pPr rtl="0">
              <a:spcBef>
                <a:spcPts val="0"/>
              </a:spcBef>
              <a:defRPr sz="1800">
                <a:solidFill>
                  <a:schemeClr val="dk2"/>
                </a:solidFill>
              </a:defRPr>
            </a:lvl4pPr>
            <a:lvl5pPr rtl="0">
              <a:spcBef>
                <a:spcPts val="0"/>
              </a:spcBef>
              <a:defRPr sz="1800">
                <a:solidFill>
                  <a:schemeClr val="dk2"/>
                </a:solidFill>
              </a:defRPr>
            </a:lvl5pPr>
            <a:lvl6pPr rtl="0">
              <a:spcBef>
                <a:spcPts val="0"/>
              </a:spcBef>
              <a:defRPr sz="1800">
                <a:solidFill>
                  <a:schemeClr val="dk2"/>
                </a:solidFill>
              </a:defRPr>
            </a:lvl6pPr>
            <a:lvl7pPr rtl="0">
              <a:spcBef>
                <a:spcPts val="0"/>
              </a:spcBef>
              <a:defRPr sz="1800">
                <a:solidFill>
                  <a:schemeClr val="dk2"/>
                </a:solidFill>
              </a:defRPr>
            </a:lvl7pPr>
            <a:lvl8pPr rtl="0">
              <a:spcBef>
                <a:spcPts val="0"/>
              </a:spcBef>
              <a:defRPr sz="1800">
                <a:solidFill>
                  <a:schemeClr val="dk2"/>
                </a:solidFill>
              </a:defRPr>
            </a:lvl8pPr>
            <a:lvl9pPr rtl="0">
              <a:spcBef>
                <a:spcPts val="0"/>
              </a:spcBef>
              <a:defRPr sz="1800">
                <a:solidFill>
                  <a:schemeClr val="dk2"/>
                </a:solidFill>
              </a:defRPr>
            </a:lvl9pPr>
          </a:lstStyle>
          <a:p/>
        </p:txBody>
      </p:sp>
      <p:sp>
        <p:nvSpPr>
          <p:cNvPr id="105" name="Shape 105"/>
          <p:cNvSpPr txBox="1"/>
          <p:nvPr>
            <p:ph idx="1" type="body"/>
          </p:nvPr>
        </p:nvSpPr>
        <p:spPr>
          <a:xfrm>
            <a:off x="1484312" y="4777380"/>
            <a:ext cx="10018710" cy="860399"/>
          </a:xfrm>
          <a:prstGeom prst="rect">
            <a:avLst/>
          </a:prstGeom>
          <a:noFill/>
          <a:ln>
            <a:noFill/>
          </a:ln>
        </p:spPr>
        <p:txBody>
          <a:bodyPr anchorCtr="0" anchor="t" bIns="91425" lIns="91425" rIns="91425" tIns="91425"/>
          <a:lstStyle>
            <a:lvl1pPr indent="0" marL="0" rtl="0" algn="r">
              <a:spcBef>
                <a:spcPts val="0"/>
              </a:spcBef>
              <a:buClr>
                <a:schemeClr val="dk1"/>
              </a:buClr>
              <a:buFont typeface="Cantarell"/>
              <a:buNone/>
              <a:defRPr sz="2000">
                <a:solidFill>
                  <a:schemeClr val="dk1"/>
                </a:solidFill>
              </a:defRPr>
            </a:lvl1pPr>
            <a:lvl2pPr indent="0" marL="457200" rtl="0">
              <a:spcBef>
                <a:spcPts val="0"/>
              </a:spcBef>
              <a:buClr>
                <a:srgbClr val="888888"/>
              </a:buClr>
              <a:buFont typeface="Cantarell"/>
              <a:buNone/>
              <a:defRPr sz="1800">
                <a:solidFill>
                  <a:srgbClr val="888888"/>
                </a:solidFill>
              </a:defRPr>
            </a:lvl2pPr>
            <a:lvl3pPr indent="0" marL="914400" rtl="0">
              <a:spcBef>
                <a:spcPts val="0"/>
              </a:spcBef>
              <a:buClr>
                <a:srgbClr val="888888"/>
              </a:buClr>
              <a:buFont typeface="Cantarell"/>
              <a:buNone/>
              <a:defRPr sz="1600">
                <a:solidFill>
                  <a:srgbClr val="888888"/>
                </a:solidFill>
              </a:defRPr>
            </a:lvl3pPr>
            <a:lvl4pPr indent="0" marL="1371600" rtl="0">
              <a:spcBef>
                <a:spcPts val="0"/>
              </a:spcBef>
              <a:buClr>
                <a:srgbClr val="888888"/>
              </a:buClr>
              <a:buFont typeface="Cantarell"/>
              <a:buNone/>
              <a:defRPr sz="1400">
                <a:solidFill>
                  <a:srgbClr val="888888"/>
                </a:solidFill>
              </a:defRPr>
            </a:lvl4pPr>
            <a:lvl5pPr indent="0" marL="1828800" rtl="0">
              <a:spcBef>
                <a:spcPts val="0"/>
              </a:spcBef>
              <a:buClr>
                <a:srgbClr val="888888"/>
              </a:buClr>
              <a:buFont typeface="Cantarell"/>
              <a:buNone/>
              <a:defRPr sz="1400">
                <a:solidFill>
                  <a:srgbClr val="888888"/>
                </a:solidFill>
              </a:defRPr>
            </a:lvl5pPr>
            <a:lvl6pPr indent="0" marL="2286000" rtl="0">
              <a:spcBef>
                <a:spcPts val="0"/>
              </a:spcBef>
              <a:buClr>
                <a:srgbClr val="888888"/>
              </a:buClr>
              <a:buFont typeface="Cantarell"/>
              <a:buNone/>
              <a:defRPr sz="1400">
                <a:solidFill>
                  <a:srgbClr val="888888"/>
                </a:solidFill>
              </a:defRPr>
            </a:lvl6pPr>
            <a:lvl7pPr indent="0" marL="2743200" rtl="0">
              <a:spcBef>
                <a:spcPts val="0"/>
              </a:spcBef>
              <a:buClr>
                <a:srgbClr val="888888"/>
              </a:buClr>
              <a:buFont typeface="Cantarell"/>
              <a:buNone/>
              <a:defRPr sz="1400">
                <a:solidFill>
                  <a:srgbClr val="888888"/>
                </a:solidFill>
              </a:defRPr>
            </a:lvl7pPr>
            <a:lvl8pPr indent="0" marL="3200400" rtl="0">
              <a:spcBef>
                <a:spcPts val="0"/>
              </a:spcBef>
              <a:buClr>
                <a:srgbClr val="888888"/>
              </a:buClr>
              <a:buFont typeface="Cantarell"/>
              <a:buNone/>
              <a:defRPr sz="1400">
                <a:solidFill>
                  <a:srgbClr val="888888"/>
                </a:solidFill>
              </a:defRPr>
            </a:lvl8pPr>
            <a:lvl9pPr indent="0" marL="3657600" rtl="0">
              <a:spcBef>
                <a:spcPts val="0"/>
              </a:spcBef>
              <a:buClr>
                <a:srgbClr val="888888"/>
              </a:buClr>
              <a:buFont typeface="Cantarell"/>
              <a:buNone/>
              <a:defRPr sz="1400">
                <a:solidFill>
                  <a:srgbClr val="888888"/>
                </a:solidFill>
              </a:defRPr>
            </a:lvl9pPr>
          </a:lstStyle>
          <a:p/>
        </p:txBody>
      </p:sp>
      <p:sp>
        <p:nvSpPr>
          <p:cNvPr id="106" name="Shape 106"/>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107" name="Shape 107"/>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108" name="Shape 108"/>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Cantarell"/>
                <a:ea typeface="Cantarell"/>
                <a:cs typeface="Cantarell"/>
                <a:sym typeface="Cantare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Name Card">
    <p:spTree>
      <p:nvGrpSpPr>
        <p:cNvPr id="109" name="Shape 109"/>
        <p:cNvGrpSpPr/>
        <p:nvPr/>
      </p:nvGrpSpPr>
      <p:grpSpPr>
        <a:xfrm>
          <a:off x="0" y="0"/>
          <a:ext cx="0" cy="0"/>
          <a:chOff x="0" y="0"/>
          <a:chExt cx="0" cy="0"/>
        </a:xfrm>
      </p:grpSpPr>
      <p:sp>
        <p:nvSpPr>
          <p:cNvPr id="110" name="Shape 110"/>
          <p:cNvSpPr txBox="1"/>
          <p:nvPr/>
        </p:nvSpPr>
        <p:spPr>
          <a:xfrm>
            <a:off x="1598612" y="863023"/>
            <a:ext cx="609599" cy="584776"/>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Cantarell"/>
              <a:buNone/>
            </a:pPr>
            <a:r>
              <a:rPr b="0" baseline="0" i="0" lang="en-US" sz="8000" u="none" cap="none" strike="noStrike">
                <a:solidFill>
                  <a:schemeClr val="dk1"/>
                </a:solidFill>
                <a:latin typeface="Cantarell"/>
                <a:ea typeface="Cantarell"/>
                <a:cs typeface="Cantarell"/>
                <a:sym typeface="Cantarell"/>
              </a:rPr>
              <a:t>“</a:t>
            </a:r>
          </a:p>
        </p:txBody>
      </p:sp>
      <p:sp>
        <p:nvSpPr>
          <p:cNvPr id="111" name="Shape 111"/>
          <p:cNvSpPr txBox="1"/>
          <p:nvPr/>
        </p:nvSpPr>
        <p:spPr>
          <a:xfrm>
            <a:off x="10893425" y="2819399"/>
            <a:ext cx="609599" cy="584776"/>
          </a:xfrm>
          <a:prstGeom prst="rect">
            <a:avLst/>
          </a:prstGeom>
          <a:noFill/>
          <a:ln>
            <a:noFill/>
          </a:ln>
        </p:spPr>
        <p:txBody>
          <a:bodyPr anchorCtr="0" anchor="ctr" bIns="45700" lIns="91425" rIns="91425" tIns="45700">
            <a:noAutofit/>
          </a:bodyPr>
          <a:lstStyle/>
          <a:p>
            <a:pPr indent="0" lvl="0" marL="0" marR="0" rtl="0" algn="r">
              <a:spcBef>
                <a:spcPts val="0"/>
              </a:spcBef>
              <a:buClr>
                <a:schemeClr val="dk1"/>
              </a:buClr>
              <a:buSzPct val="25000"/>
              <a:buFont typeface="Cantarell"/>
              <a:buNone/>
            </a:pPr>
            <a:r>
              <a:rPr b="0" baseline="0" i="0" lang="en-US" sz="8000" u="none" cap="none" strike="noStrike">
                <a:solidFill>
                  <a:schemeClr val="dk1"/>
                </a:solidFill>
                <a:latin typeface="Cantarell"/>
                <a:ea typeface="Cantarell"/>
                <a:cs typeface="Cantarell"/>
                <a:sym typeface="Cantarell"/>
              </a:rPr>
              <a:t>”</a:t>
            </a:r>
          </a:p>
        </p:txBody>
      </p:sp>
      <p:sp>
        <p:nvSpPr>
          <p:cNvPr id="112" name="Shape 112"/>
          <p:cNvSpPr txBox="1"/>
          <p:nvPr>
            <p:ph type="title"/>
          </p:nvPr>
        </p:nvSpPr>
        <p:spPr>
          <a:xfrm>
            <a:off x="2208211" y="685800"/>
            <a:ext cx="8990012" cy="2743199"/>
          </a:xfrm>
          <a:prstGeom prst="rect">
            <a:avLst/>
          </a:prstGeom>
          <a:noFill/>
          <a:ln>
            <a:noFill/>
          </a:ln>
        </p:spPr>
        <p:txBody>
          <a:bodyPr anchorCtr="0" anchor="ctr" bIns="91425" lIns="91425" rIns="91425" tIns="91425"/>
          <a:lstStyle>
            <a:lvl1pPr rtl="0" algn="ctr">
              <a:spcBef>
                <a:spcPts val="0"/>
              </a:spcBef>
              <a:defRPr b="0" sz="3200" cap="none">
                <a:solidFill>
                  <a:schemeClr val="dk1"/>
                </a:solidFill>
              </a:defRPr>
            </a:lvl1pPr>
            <a:lvl2pPr rtl="0">
              <a:spcBef>
                <a:spcPts val="0"/>
              </a:spcBef>
              <a:defRPr sz="1800">
                <a:solidFill>
                  <a:schemeClr val="dk2"/>
                </a:solidFill>
              </a:defRPr>
            </a:lvl2pPr>
            <a:lvl3pPr rtl="0">
              <a:spcBef>
                <a:spcPts val="0"/>
              </a:spcBef>
              <a:defRPr sz="1800">
                <a:solidFill>
                  <a:schemeClr val="dk2"/>
                </a:solidFill>
              </a:defRPr>
            </a:lvl3pPr>
            <a:lvl4pPr rtl="0">
              <a:spcBef>
                <a:spcPts val="0"/>
              </a:spcBef>
              <a:defRPr sz="1800">
                <a:solidFill>
                  <a:schemeClr val="dk2"/>
                </a:solidFill>
              </a:defRPr>
            </a:lvl4pPr>
            <a:lvl5pPr rtl="0">
              <a:spcBef>
                <a:spcPts val="0"/>
              </a:spcBef>
              <a:defRPr sz="1800">
                <a:solidFill>
                  <a:schemeClr val="dk2"/>
                </a:solidFill>
              </a:defRPr>
            </a:lvl5pPr>
            <a:lvl6pPr rtl="0">
              <a:spcBef>
                <a:spcPts val="0"/>
              </a:spcBef>
              <a:defRPr sz="1800">
                <a:solidFill>
                  <a:schemeClr val="dk2"/>
                </a:solidFill>
              </a:defRPr>
            </a:lvl6pPr>
            <a:lvl7pPr rtl="0">
              <a:spcBef>
                <a:spcPts val="0"/>
              </a:spcBef>
              <a:defRPr sz="1800">
                <a:solidFill>
                  <a:schemeClr val="dk2"/>
                </a:solidFill>
              </a:defRPr>
            </a:lvl7pPr>
            <a:lvl8pPr rtl="0">
              <a:spcBef>
                <a:spcPts val="0"/>
              </a:spcBef>
              <a:defRPr sz="1800">
                <a:solidFill>
                  <a:schemeClr val="dk2"/>
                </a:solidFill>
              </a:defRPr>
            </a:lvl8pPr>
            <a:lvl9pPr rtl="0">
              <a:spcBef>
                <a:spcPts val="0"/>
              </a:spcBef>
              <a:defRPr sz="1800">
                <a:solidFill>
                  <a:schemeClr val="dk2"/>
                </a:solidFill>
              </a:defRPr>
            </a:lvl9pPr>
          </a:lstStyle>
          <a:p/>
        </p:txBody>
      </p:sp>
      <p:sp>
        <p:nvSpPr>
          <p:cNvPr id="113" name="Shape 113"/>
          <p:cNvSpPr txBox="1"/>
          <p:nvPr>
            <p:ph idx="1" type="body"/>
          </p:nvPr>
        </p:nvSpPr>
        <p:spPr>
          <a:xfrm>
            <a:off x="1484312" y="3886200"/>
            <a:ext cx="10018710" cy="889000"/>
          </a:xfrm>
          <a:prstGeom prst="rect">
            <a:avLst/>
          </a:prstGeom>
          <a:noFill/>
          <a:ln>
            <a:noFill/>
          </a:ln>
        </p:spPr>
        <p:txBody>
          <a:bodyPr anchorCtr="0" anchor="b" bIns="91425" lIns="91425" rIns="91425" tIns="91425"/>
          <a:lstStyle>
            <a:lvl1pPr rtl="0" algn="r">
              <a:spcBef>
                <a:spcPts val="0"/>
              </a:spcBef>
              <a:buClr>
                <a:schemeClr val="dk1"/>
              </a:buClr>
              <a:buFont typeface="Cantarell"/>
              <a:buNone/>
              <a:defRPr b="0" sz="2400" cap="none">
                <a:solidFill>
                  <a:schemeClr val="dk1"/>
                </a:solidFill>
              </a:defRPr>
            </a:lvl1pPr>
            <a:lvl2pPr rtl="0">
              <a:spcBef>
                <a:spcPts val="0"/>
              </a:spcBef>
              <a:defRPr sz="2000" cap="none">
                <a:solidFill>
                  <a:schemeClr val="dk1"/>
                </a:solidFill>
                <a:latin typeface="Cantarell"/>
                <a:ea typeface="Cantarell"/>
                <a:cs typeface="Cantarell"/>
                <a:sym typeface="Cantarell"/>
              </a:defRPr>
            </a:lvl2pPr>
            <a:lvl3pPr rtl="0">
              <a:spcBef>
                <a:spcPts val="0"/>
              </a:spcBef>
              <a:defRPr sz="1800" cap="none">
                <a:solidFill>
                  <a:schemeClr val="dk1"/>
                </a:solidFill>
                <a:latin typeface="Cantarell"/>
                <a:ea typeface="Cantarell"/>
                <a:cs typeface="Cantarell"/>
                <a:sym typeface="Cantarell"/>
              </a:defRPr>
            </a:lvl3pPr>
            <a:lvl4pPr rtl="0">
              <a:spcBef>
                <a:spcPts val="0"/>
              </a:spcBef>
              <a:defRPr sz="1600" cap="none">
                <a:solidFill>
                  <a:schemeClr val="dk1"/>
                </a:solidFill>
                <a:latin typeface="Cantarell"/>
                <a:ea typeface="Cantarell"/>
                <a:cs typeface="Cantarell"/>
                <a:sym typeface="Cantarell"/>
              </a:defRPr>
            </a:lvl4pPr>
            <a:lvl5pPr rtl="0">
              <a:spcBef>
                <a:spcPts val="0"/>
              </a:spcBef>
              <a:defRPr sz="1400" cap="none">
                <a:solidFill>
                  <a:schemeClr val="dk1"/>
                </a:solidFill>
                <a:latin typeface="Cantarell"/>
                <a:ea typeface="Cantarell"/>
                <a:cs typeface="Cantarell"/>
                <a:sym typeface="Cantarell"/>
              </a:defRPr>
            </a:lvl5pPr>
            <a:lvl6pPr rtl="0">
              <a:spcBef>
                <a:spcPts val="0"/>
              </a:spcBef>
              <a:defRPr sz="1400" cap="none">
                <a:solidFill>
                  <a:schemeClr val="dk1"/>
                </a:solidFill>
                <a:latin typeface="Cantarell"/>
                <a:ea typeface="Cantarell"/>
                <a:cs typeface="Cantarell"/>
                <a:sym typeface="Cantarell"/>
              </a:defRPr>
            </a:lvl6pPr>
            <a:lvl7pPr rtl="0">
              <a:spcBef>
                <a:spcPts val="0"/>
              </a:spcBef>
              <a:defRPr sz="1400" cap="none">
                <a:solidFill>
                  <a:schemeClr val="dk1"/>
                </a:solidFill>
                <a:latin typeface="Cantarell"/>
                <a:ea typeface="Cantarell"/>
                <a:cs typeface="Cantarell"/>
                <a:sym typeface="Cantarell"/>
              </a:defRPr>
            </a:lvl7pPr>
            <a:lvl8pPr rtl="0">
              <a:spcBef>
                <a:spcPts val="0"/>
              </a:spcBef>
              <a:defRPr sz="1400" cap="none">
                <a:solidFill>
                  <a:schemeClr val="dk1"/>
                </a:solidFill>
                <a:latin typeface="Cantarell"/>
                <a:ea typeface="Cantarell"/>
                <a:cs typeface="Cantarell"/>
                <a:sym typeface="Cantarell"/>
              </a:defRPr>
            </a:lvl8pPr>
            <a:lvl9pPr rtl="0">
              <a:spcBef>
                <a:spcPts val="0"/>
              </a:spcBef>
              <a:defRPr sz="1400" cap="none">
                <a:solidFill>
                  <a:schemeClr val="dk1"/>
                </a:solidFill>
                <a:latin typeface="Cantarell"/>
                <a:ea typeface="Cantarell"/>
                <a:cs typeface="Cantarell"/>
                <a:sym typeface="Cantarell"/>
              </a:defRPr>
            </a:lvl9pPr>
          </a:lstStyle>
          <a:p/>
        </p:txBody>
      </p:sp>
      <p:sp>
        <p:nvSpPr>
          <p:cNvPr id="114" name="Shape 114"/>
          <p:cNvSpPr txBox="1"/>
          <p:nvPr>
            <p:ph idx="2" type="body"/>
          </p:nvPr>
        </p:nvSpPr>
        <p:spPr>
          <a:xfrm>
            <a:off x="1484312" y="4775200"/>
            <a:ext cx="10018710" cy="1016000"/>
          </a:xfrm>
          <a:prstGeom prst="rect">
            <a:avLst/>
          </a:prstGeom>
          <a:noFill/>
          <a:ln>
            <a:noFill/>
          </a:ln>
        </p:spPr>
        <p:txBody>
          <a:bodyPr anchorCtr="0" anchor="t" bIns="91425" lIns="91425" rIns="91425" tIns="91425"/>
          <a:lstStyle>
            <a:lvl1pPr indent="0" marL="0" rtl="0" algn="r">
              <a:spcBef>
                <a:spcPts val="0"/>
              </a:spcBef>
              <a:buClr>
                <a:schemeClr val="dk1"/>
              </a:buClr>
              <a:buFont typeface="Cantarell"/>
              <a:buNone/>
              <a:defRPr sz="1800">
                <a:solidFill>
                  <a:schemeClr val="dk1"/>
                </a:solidFill>
              </a:defRPr>
            </a:lvl1pPr>
            <a:lvl2pPr indent="0" marL="457200" rtl="0">
              <a:spcBef>
                <a:spcPts val="0"/>
              </a:spcBef>
              <a:buClr>
                <a:srgbClr val="888888"/>
              </a:buClr>
              <a:buFont typeface="Cantarell"/>
              <a:buNone/>
              <a:defRPr sz="1800">
                <a:solidFill>
                  <a:srgbClr val="888888"/>
                </a:solidFill>
              </a:defRPr>
            </a:lvl2pPr>
            <a:lvl3pPr indent="0" marL="914400" rtl="0">
              <a:spcBef>
                <a:spcPts val="0"/>
              </a:spcBef>
              <a:buClr>
                <a:srgbClr val="888888"/>
              </a:buClr>
              <a:buFont typeface="Cantarell"/>
              <a:buNone/>
              <a:defRPr sz="1600">
                <a:solidFill>
                  <a:srgbClr val="888888"/>
                </a:solidFill>
              </a:defRPr>
            </a:lvl3pPr>
            <a:lvl4pPr indent="0" marL="1371600" rtl="0">
              <a:spcBef>
                <a:spcPts val="0"/>
              </a:spcBef>
              <a:buClr>
                <a:srgbClr val="888888"/>
              </a:buClr>
              <a:buFont typeface="Cantarell"/>
              <a:buNone/>
              <a:defRPr sz="1400">
                <a:solidFill>
                  <a:srgbClr val="888888"/>
                </a:solidFill>
              </a:defRPr>
            </a:lvl4pPr>
            <a:lvl5pPr indent="0" marL="1828800" rtl="0">
              <a:spcBef>
                <a:spcPts val="0"/>
              </a:spcBef>
              <a:buClr>
                <a:srgbClr val="888888"/>
              </a:buClr>
              <a:buFont typeface="Cantarell"/>
              <a:buNone/>
              <a:defRPr sz="1400">
                <a:solidFill>
                  <a:srgbClr val="888888"/>
                </a:solidFill>
              </a:defRPr>
            </a:lvl5pPr>
            <a:lvl6pPr indent="0" marL="2286000" rtl="0">
              <a:spcBef>
                <a:spcPts val="0"/>
              </a:spcBef>
              <a:buClr>
                <a:srgbClr val="888888"/>
              </a:buClr>
              <a:buFont typeface="Cantarell"/>
              <a:buNone/>
              <a:defRPr sz="1400">
                <a:solidFill>
                  <a:srgbClr val="888888"/>
                </a:solidFill>
              </a:defRPr>
            </a:lvl6pPr>
            <a:lvl7pPr indent="0" marL="2743200" rtl="0">
              <a:spcBef>
                <a:spcPts val="0"/>
              </a:spcBef>
              <a:buClr>
                <a:srgbClr val="888888"/>
              </a:buClr>
              <a:buFont typeface="Cantarell"/>
              <a:buNone/>
              <a:defRPr sz="1400">
                <a:solidFill>
                  <a:srgbClr val="888888"/>
                </a:solidFill>
              </a:defRPr>
            </a:lvl7pPr>
            <a:lvl8pPr indent="0" marL="3200400" rtl="0">
              <a:spcBef>
                <a:spcPts val="0"/>
              </a:spcBef>
              <a:buClr>
                <a:srgbClr val="888888"/>
              </a:buClr>
              <a:buFont typeface="Cantarell"/>
              <a:buNone/>
              <a:defRPr sz="1400">
                <a:solidFill>
                  <a:srgbClr val="888888"/>
                </a:solidFill>
              </a:defRPr>
            </a:lvl8pPr>
            <a:lvl9pPr indent="0" marL="3657600" rtl="0">
              <a:spcBef>
                <a:spcPts val="0"/>
              </a:spcBef>
              <a:buClr>
                <a:srgbClr val="888888"/>
              </a:buClr>
              <a:buFont typeface="Cantarell"/>
              <a:buNone/>
              <a:defRPr sz="1400">
                <a:solidFill>
                  <a:srgbClr val="888888"/>
                </a:solidFill>
              </a:defRPr>
            </a:lvl9pPr>
          </a:lstStyle>
          <a:p/>
        </p:txBody>
      </p:sp>
      <p:sp>
        <p:nvSpPr>
          <p:cNvPr id="115" name="Shape 115"/>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116" name="Shape 116"/>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117" name="Shape 117"/>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Cantarell"/>
                <a:ea typeface="Cantarell"/>
                <a:cs typeface="Cantarell"/>
                <a:sym typeface="Cantarel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rue or False">
    <p:spTree>
      <p:nvGrpSpPr>
        <p:cNvPr id="118" name="Shape 118"/>
        <p:cNvGrpSpPr/>
        <p:nvPr/>
      </p:nvGrpSpPr>
      <p:grpSpPr>
        <a:xfrm>
          <a:off x="0" y="0"/>
          <a:ext cx="0" cy="0"/>
          <a:chOff x="0" y="0"/>
          <a:chExt cx="0" cy="0"/>
        </a:xfrm>
      </p:grpSpPr>
      <p:sp>
        <p:nvSpPr>
          <p:cNvPr id="119" name="Shape 119"/>
          <p:cNvSpPr txBox="1"/>
          <p:nvPr>
            <p:ph type="title"/>
          </p:nvPr>
        </p:nvSpPr>
        <p:spPr>
          <a:xfrm>
            <a:off x="1484312" y="685800"/>
            <a:ext cx="10018712" cy="2727325"/>
          </a:xfrm>
          <a:prstGeom prst="rect">
            <a:avLst/>
          </a:prstGeom>
          <a:noFill/>
          <a:ln>
            <a:noFill/>
          </a:ln>
        </p:spPr>
        <p:txBody>
          <a:bodyPr anchorCtr="0" anchor="ctr" bIns="91425" lIns="91425" rIns="91425" tIns="91425"/>
          <a:lstStyle>
            <a:lvl1pPr rtl="0">
              <a:spcBef>
                <a:spcPts val="0"/>
              </a:spcBef>
              <a:defRPr b="0"/>
            </a:lvl1pPr>
            <a:lvl2pPr rtl="0">
              <a:spcBef>
                <a:spcPts val="0"/>
              </a:spcBef>
              <a:defRPr sz="1800">
                <a:solidFill>
                  <a:schemeClr val="dk2"/>
                </a:solidFill>
              </a:defRPr>
            </a:lvl2pPr>
            <a:lvl3pPr rtl="0">
              <a:spcBef>
                <a:spcPts val="0"/>
              </a:spcBef>
              <a:defRPr sz="1800">
                <a:solidFill>
                  <a:schemeClr val="dk2"/>
                </a:solidFill>
              </a:defRPr>
            </a:lvl3pPr>
            <a:lvl4pPr rtl="0">
              <a:spcBef>
                <a:spcPts val="0"/>
              </a:spcBef>
              <a:defRPr sz="1800">
                <a:solidFill>
                  <a:schemeClr val="dk2"/>
                </a:solidFill>
              </a:defRPr>
            </a:lvl4pPr>
            <a:lvl5pPr rtl="0">
              <a:spcBef>
                <a:spcPts val="0"/>
              </a:spcBef>
              <a:defRPr sz="1800">
                <a:solidFill>
                  <a:schemeClr val="dk2"/>
                </a:solidFill>
              </a:defRPr>
            </a:lvl5pPr>
            <a:lvl6pPr rtl="0">
              <a:spcBef>
                <a:spcPts val="0"/>
              </a:spcBef>
              <a:defRPr sz="1800">
                <a:solidFill>
                  <a:schemeClr val="dk2"/>
                </a:solidFill>
              </a:defRPr>
            </a:lvl6pPr>
            <a:lvl7pPr rtl="0">
              <a:spcBef>
                <a:spcPts val="0"/>
              </a:spcBef>
              <a:defRPr sz="1800">
                <a:solidFill>
                  <a:schemeClr val="dk2"/>
                </a:solidFill>
              </a:defRPr>
            </a:lvl7pPr>
            <a:lvl8pPr rtl="0">
              <a:spcBef>
                <a:spcPts val="0"/>
              </a:spcBef>
              <a:defRPr sz="1800">
                <a:solidFill>
                  <a:schemeClr val="dk2"/>
                </a:solidFill>
              </a:defRPr>
            </a:lvl8pPr>
            <a:lvl9pPr rtl="0">
              <a:spcBef>
                <a:spcPts val="0"/>
              </a:spcBef>
              <a:defRPr sz="1800">
                <a:solidFill>
                  <a:schemeClr val="dk2"/>
                </a:solidFill>
              </a:defRPr>
            </a:lvl9pPr>
          </a:lstStyle>
          <a:p/>
        </p:txBody>
      </p:sp>
      <p:sp>
        <p:nvSpPr>
          <p:cNvPr id="120" name="Shape 120"/>
          <p:cNvSpPr txBox="1"/>
          <p:nvPr>
            <p:ph idx="1" type="body"/>
          </p:nvPr>
        </p:nvSpPr>
        <p:spPr>
          <a:xfrm>
            <a:off x="1484312" y="3505200"/>
            <a:ext cx="10018712" cy="838199"/>
          </a:xfrm>
          <a:prstGeom prst="rect">
            <a:avLst/>
          </a:prstGeom>
          <a:noFill/>
          <a:ln>
            <a:noFill/>
          </a:ln>
        </p:spPr>
        <p:txBody>
          <a:bodyPr anchorCtr="0" anchor="b" bIns="91425" lIns="91425" rIns="91425" tIns="91425"/>
          <a:lstStyle>
            <a:lvl1pPr rtl="0">
              <a:spcBef>
                <a:spcPts val="0"/>
              </a:spcBef>
              <a:buClr>
                <a:schemeClr val="dk1"/>
              </a:buClr>
              <a:buFont typeface="Cantarell"/>
              <a:buNone/>
              <a:defRPr b="0" sz="2800" cap="none">
                <a:solidFill>
                  <a:schemeClr val="dk1"/>
                </a:solidFill>
              </a:defRPr>
            </a:lvl1pPr>
            <a:lvl2pPr rtl="0">
              <a:spcBef>
                <a:spcPts val="0"/>
              </a:spcBef>
              <a:defRPr sz="2000" cap="none">
                <a:solidFill>
                  <a:schemeClr val="dk1"/>
                </a:solidFill>
                <a:latin typeface="Cantarell"/>
                <a:ea typeface="Cantarell"/>
                <a:cs typeface="Cantarell"/>
                <a:sym typeface="Cantarell"/>
              </a:defRPr>
            </a:lvl2pPr>
            <a:lvl3pPr rtl="0">
              <a:spcBef>
                <a:spcPts val="0"/>
              </a:spcBef>
              <a:defRPr sz="1800" cap="none">
                <a:solidFill>
                  <a:schemeClr val="dk1"/>
                </a:solidFill>
                <a:latin typeface="Cantarell"/>
                <a:ea typeface="Cantarell"/>
                <a:cs typeface="Cantarell"/>
                <a:sym typeface="Cantarell"/>
              </a:defRPr>
            </a:lvl3pPr>
            <a:lvl4pPr rtl="0">
              <a:spcBef>
                <a:spcPts val="0"/>
              </a:spcBef>
              <a:defRPr sz="1600" cap="none">
                <a:solidFill>
                  <a:schemeClr val="dk1"/>
                </a:solidFill>
                <a:latin typeface="Cantarell"/>
                <a:ea typeface="Cantarell"/>
                <a:cs typeface="Cantarell"/>
                <a:sym typeface="Cantarell"/>
              </a:defRPr>
            </a:lvl4pPr>
            <a:lvl5pPr rtl="0">
              <a:spcBef>
                <a:spcPts val="0"/>
              </a:spcBef>
              <a:defRPr sz="1400" cap="none">
                <a:solidFill>
                  <a:schemeClr val="dk1"/>
                </a:solidFill>
                <a:latin typeface="Cantarell"/>
                <a:ea typeface="Cantarell"/>
                <a:cs typeface="Cantarell"/>
                <a:sym typeface="Cantarell"/>
              </a:defRPr>
            </a:lvl5pPr>
            <a:lvl6pPr rtl="0">
              <a:spcBef>
                <a:spcPts val="0"/>
              </a:spcBef>
              <a:defRPr sz="1400" cap="none">
                <a:solidFill>
                  <a:schemeClr val="dk1"/>
                </a:solidFill>
                <a:latin typeface="Cantarell"/>
                <a:ea typeface="Cantarell"/>
                <a:cs typeface="Cantarell"/>
                <a:sym typeface="Cantarell"/>
              </a:defRPr>
            </a:lvl6pPr>
            <a:lvl7pPr rtl="0">
              <a:spcBef>
                <a:spcPts val="0"/>
              </a:spcBef>
              <a:defRPr sz="1400" cap="none">
                <a:solidFill>
                  <a:schemeClr val="dk1"/>
                </a:solidFill>
                <a:latin typeface="Cantarell"/>
                <a:ea typeface="Cantarell"/>
                <a:cs typeface="Cantarell"/>
                <a:sym typeface="Cantarell"/>
              </a:defRPr>
            </a:lvl7pPr>
            <a:lvl8pPr rtl="0">
              <a:spcBef>
                <a:spcPts val="0"/>
              </a:spcBef>
              <a:defRPr sz="1400" cap="none">
                <a:solidFill>
                  <a:schemeClr val="dk1"/>
                </a:solidFill>
                <a:latin typeface="Cantarell"/>
                <a:ea typeface="Cantarell"/>
                <a:cs typeface="Cantarell"/>
                <a:sym typeface="Cantarell"/>
              </a:defRPr>
            </a:lvl8pPr>
            <a:lvl9pPr rtl="0">
              <a:spcBef>
                <a:spcPts val="0"/>
              </a:spcBef>
              <a:defRPr sz="1400" cap="none">
                <a:solidFill>
                  <a:schemeClr val="dk1"/>
                </a:solidFill>
                <a:latin typeface="Cantarell"/>
                <a:ea typeface="Cantarell"/>
                <a:cs typeface="Cantarell"/>
                <a:sym typeface="Cantarell"/>
              </a:defRPr>
            </a:lvl9pPr>
          </a:lstStyle>
          <a:p/>
        </p:txBody>
      </p:sp>
      <p:sp>
        <p:nvSpPr>
          <p:cNvPr id="121" name="Shape 121"/>
          <p:cNvSpPr txBox="1"/>
          <p:nvPr>
            <p:ph idx="2" type="body"/>
          </p:nvPr>
        </p:nvSpPr>
        <p:spPr>
          <a:xfrm>
            <a:off x="1484311" y="4343400"/>
            <a:ext cx="10018712" cy="1447800"/>
          </a:xfrm>
          <a:prstGeom prst="rect">
            <a:avLst/>
          </a:prstGeom>
          <a:noFill/>
          <a:ln>
            <a:noFill/>
          </a:ln>
        </p:spPr>
        <p:txBody>
          <a:bodyPr anchorCtr="0" anchor="t" bIns="91425" lIns="91425" rIns="91425" tIns="91425"/>
          <a:lstStyle>
            <a:lvl1pPr indent="0" marL="0" rtl="0" algn="l">
              <a:spcBef>
                <a:spcPts val="0"/>
              </a:spcBef>
              <a:buClr>
                <a:schemeClr val="dk1"/>
              </a:buClr>
              <a:buFont typeface="Cantarell"/>
              <a:buNone/>
              <a:defRPr sz="1800">
                <a:solidFill>
                  <a:schemeClr val="dk1"/>
                </a:solidFill>
              </a:defRPr>
            </a:lvl1pPr>
            <a:lvl2pPr indent="0" marL="457200" rtl="0">
              <a:spcBef>
                <a:spcPts val="0"/>
              </a:spcBef>
              <a:buClr>
                <a:srgbClr val="888888"/>
              </a:buClr>
              <a:buFont typeface="Cantarell"/>
              <a:buNone/>
              <a:defRPr sz="1800">
                <a:solidFill>
                  <a:srgbClr val="888888"/>
                </a:solidFill>
              </a:defRPr>
            </a:lvl2pPr>
            <a:lvl3pPr indent="0" marL="914400" rtl="0">
              <a:spcBef>
                <a:spcPts val="0"/>
              </a:spcBef>
              <a:buClr>
                <a:srgbClr val="888888"/>
              </a:buClr>
              <a:buFont typeface="Cantarell"/>
              <a:buNone/>
              <a:defRPr sz="1600">
                <a:solidFill>
                  <a:srgbClr val="888888"/>
                </a:solidFill>
              </a:defRPr>
            </a:lvl3pPr>
            <a:lvl4pPr indent="0" marL="1371600" rtl="0">
              <a:spcBef>
                <a:spcPts val="0"/>
              </a:spcBef>
              <a:buClr>
                <a:srgbClr val="888888"/>
              </a:buClr>
              <a:buFont typeface="Cantarell"/>
              <a:buNone/>
              <a:defRPr sz="1400">
                <a:solidFill>
                  <a:srgbClr val="888888"/>
                </a:solidFill>
              </a:defRPr>
            </a:lvl4pPr>
            <a:lvl5pPr indent="0" marL="1828800" rtl="0">
              <a:spcBef>
                <a:spcPts val="0"/>
              </a:spcBef>
              <a:buClr>
                <a:srgbClr val="888888"/>
              </a:buClr>
              <a:buFont typeface="Cantarell"/>
              <a:buNone/>
              <a:defRPr sz="1400">
                <a:solidFill>
                  <a:srgbClr val="888888"/>
                </a:solidFill>
              </a:defRPr>
            </a:lvl5pPr>
            <a:lvl6pPr indent="0" marL="2286000" rtl="0">
              <a:spcBef>
                <a:spcPts val="0"/>
              </a:spcBef>
              <a:buClr>
                <a:srgbClr val="888888"/>
              </a:buClr>
              <a:buFont typeface="Cantarell"/>
              <a:buNone/>
              <a:defRPr sz="1400">
                <a:solidFill>
                  <a:srgbClr val="888888"/>
                </a:solidFill>
              </a:defRPr>
            </a:lvl6pPr>
            <a:lvl7pPr indent="0" marL="2743200" rtl="0">
              <a:spcBef>
                <a:spcPts val="0"/>
              </a:spcBef>
              <a:buClr>
                <a:srgbClr val="888888"/>
              </a:buClr>
              <a:buFont typeface="Cantarell"/>
              <a:buNone/>
              <a:defRPr sz="1400">
                <a:solidFill>
                  <a:srgbClr val="888888"/>
                </a:solidFill>
              </a:defRPr>
            </a:lvl7pPr>
            <a:lvl8pPr indent="0" marL="3200400" rtl="0">
              <a:spcBef>
                <a:spcPts val="0"/>
              </a:spcBef>
              <a:buClr>
                <a:srgbClr val="888888"/>
              </a:buClr>
              <a:buFont typeface="Cantarell"/>
              <a:buNone/>
              <a:defRPr sz="1400">
                <a:solidFill>
                  <a:srgbClr val="888888"/>
                </a:solidFill>
              </a:defRPr>
            </a:lvl8pPr>
            <a:lvl9pPr indent="0" marL="3657600" rtl="0">
              <a:spcBef>
                <a:spcPts val="0"/>
              </a:spcBef>
              <a:buClr>
                <a:srgbClr val="888888"/>
              </a:buClr>
              <a:buFont typeface="Cantarell"/>
              <a:buNone/>
              <a:defRPr sz="1400">
                <a:solidFill>
                  <a:srgbClr val="888888"/>
                </a:solidFill>
              </a:defRPr>
            </a:lvl9pPr>
          </a:lstStyle>
          <a:p/>
        </p:txBody>
      </p:sp>
      <p:sp>
        <p:nvSpPr>
          <p:cNvPr id="122" name="Shape 122"/>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123" name="Shape 123"/>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124" name="Shape 124"/>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Cantarell"/>
                <a:ea typeface="Cantarell"/>
                <a:cs typeface="Cantarell"/>
                <a:sym typeface="Cantarel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5" name="Shape 125"/>
        <p:cNvGrpSpPr/>
        <p:nvPr/>
      </p:nvGrpSpPr>
      <p:grpSpPr>
        <a:xfrm>
          <a:off x="0" y="0"/>
          <a:ext cx="0" cy="0"/>
          <a:chOff x="0" y="0"/>
          <a:chExt cx="0" cy="0"/>
        </a:xfrm>
      </p:grpSpPr>
      <p:sp>
        <p:nvSpPr>
          <p:cNvPr id="126" name="Shape 126"/>
          <p:cNvSpPr txBox="1"/>
          <p:nvPr>
            <p:ph type="title"/>
          </p:nvPr>
        </p:nvSpPr>
        <p:spPr>
          <a:xfrm>
            <a:off x="1484311" y="685800"/>
            <a:ext cx="10018712" cy="1752599"/>
          </a:xfrm>
          <a:prstGeom prst="rect">
            <a:avLst/>
          </a:prstGeom>
          <a:noFill/>
          <a:ln>
            <a:noFill/>
          </a:ln>
        </p:spPr>
        <p:txBody>
          <a:bodyPr anchorCtr="0" anchor="ctr" bIns="91425" lIns="91425" rIns="91425" tIns="91425"/>
          <a:lstStyle>
            <a:lvl1pPr rtl="0" algn="ctr">
              <a:spcBef>
                <a:spcPts val="0"/>
              </a:spcBef>
              <a:defRPr/>
            </a:lvl1pPr>
            <a:lvl2pPr rtl="0">
              <a:spcBef>
                <a:spcPts val="0"/>
              </a:spcBef>
              <a:defRPr sz="1800">
                <a:solidFill>
                  <a:schemeClr val="dk2"/>
                </a:solidFill>
              </a:defRPr>
            </a:lvl2pPr>
            <a:lvl3pPr rtl="0">
              <a:spcBef>
                <a:spcPts val="0"/>
              </a:spcBef>
              <a:defRPr sz="1800">
                <a:solidFill>
                  <a:schemeClr val="dk2"/>
                </a:solidFill>
              </a:defRPr>
            </a:lvl3pPr>
            <a:lvl4pPr rtl="0">
              <a:spcBef>
                <a:spcPts val="0"/>
              </a:spcBef>
              <a:defRPr sz="1800">
                <a:solidFill>
                  <a:schemeClr val="dk2"/>
                </a:solidFill>
              </a:defRPr>
            </a:lvl4pPr>
            <a:lvl5pPr rtl="0">
              <a:spcBef>
                <a:spcPts val="0"/>
              </a:spcBef>
              <a:defRPr sz="1800">
                <a:solidFill>
                  <a:schemeClr val="dk2"/>
                </a:solidFill>
              </a:defRPr>
            </a:lvl5pPr>
            <a:lvl6pPr rtl="0">
              <a:spcBef>
                <a:spcPts val="0"/>
              </a:spcBef>
              <a:defRPr sz="1800">
                <a:solidFill>
                  <a:schemeClr val="dk2"/>
                </a:solidFill>
              </a:defRPr>
            </a:lvl6pPr>
            <a:lvl7pPr rtl="0">
              <a:spcBef>
                <a:spcPts val="0"/>
              </a:spcBef>
              <a:defRPr sz="1800">
                <a:solidFill>
                  <a:schemeClr val="dk2"/>
                </a:solidFill>
              </a:defRPr>
            </a:lvl7pPr>
            <a:lvl8pPr rtl="0">
              <a:spcBef>
                <a:spcPts val="0"/>
              </a:spcBef>
              <a:defRPr sz="1800">
                <a:solidFill>
                  <a:schemeClr val="dk2"/>
                </a:solidFill>
              </a:defRPr>
            </a:lvl8pPr>
            <a:lvl9pPr rtl="0">
              <a:spcBef>
                <a:spcPts val="0"/>
              </a:spcBef>
              <a:defRPr sz="1800">
                <a:solidFill>
                  <a:schemeClr val="dk2"/>
                </a:solidFill>
              </a:defRPr>
            </a:lvl9pPr>
          </a:lstStyle>
          <a:p/>
        </p:txBody>
      </p:sp>
      <p:sp>
        <p:nvSpPr>
          <p:cNvPr id="127" name="Shape 127"/>
          <p:cNvSpPr txBox="1"/>
          <p:nvPr>
            <p:ph idx="1" type="body"/>
          </p:nvPr>
        </p:nvSpPr>
        <p:spPr>
          <a:xfrm rot="5400000">
            <a:off x="4931565" y="-780257"/>
            <a:ext cx="3124200" cy="10018712"/>
          </a:xfrm>
          <a:prstGeom prst="rect">
            <a:avLst/>
          </a:prstGeom>
          <a:noFill/>
          <a:ln>
            <a:noFill/>
          </a:ln>
        </p:spPr>
        <p:txBody>
          <a:bodyPr anchorCtr="0" anchor="t" bIns="91425" lIns="91425" rIns="91425" tIns="91425"/>
          <a:lstStyle>
            <a:lvl1pPr indent="-64770" marL="285750" rtl="0" algn="l">
              <a:spcBef>
                <a:spcPts val="480"/>
              </a:spcBef>
              <a:spcAft>
                <a:spcPts val="600"/>
              </a:spcAft>
              <a:buClr>
                <a:srgbClr val="1186C3"/>
              </a:buClr>
              <a:buFont typeface="Arial"/>
              <a:buChar char="•"/>
              <a:defRPr sz="2400" cap="none">
                <a:solidFill>
                  <a:schemeClr val="dk1"/>
                </a:solidFill>
                <a:latin typeface="Cantarell"/>
                <a:ea typeface="Cantarell"/>
                <a:cs typeface="Cantarell"/>
                <a:sym typeface="Cantarell"/>
              </a:defRPr>
            </a:lvl1pPr>
            <a:lvl2pPr indent="-101600" marL="742950" rtl="0" algn="l">
              <a:spcBef>
                <a:spcPts val="400"/>
              </a:spcBef>
              <a:spcAft>
                <a:spcPts val="600"/>
              </a:spcAft>
              <a:buClr>
                <a:srgbClr val="1186C3"/>
              </a:buClr>
              <a:buFont typeface="Arial"/>
              <a:buChar char="•"/>
              <a:defRPr sz="2000" cap="none">
                <a:solidFill>
                  <a:schemeClr val="dk1"/>
                </a:solidFill>
                <a:latin typeface="Cantarell"/>
                <a:ea typeface="Cantarell"/>
                <a:cs typeface="Cantarell"/>
                <a:sym typeface="Cantarell"/>
              </a:defRPr>
            </a:lvl2pPr>
            <a:lvl3pPr indent="-120014" marL="1200150" rtl="0" algn="l">
              <a:spcBef>
                <a:spcPts val="360"/>
              </a:spcBef>
              <a:spcAft>
                <a:spcPts val="600"/>
              </a:spcAft>
              <a:buClr>
                <a:srgbClr val="1186C3"/>
              </a:buClr>
              <a:buFont typeface="Arial"/>
              <a:buChar char="•"/>
              <a:defRPr sz="1800" cap="none">
                <a:solidFill>
                  <a:schemeClr val="dk1"/>
                </a:solidFill>
                <a:latin typeface="Cantarell"/>
                <a:ea typeface="Cantarell"/>
                <a:cs typeface="Cantarell"/>
                <a:sym typeface="Cantarell"/>
              </a:defRPr>
            </a:lvl3pPr>
            <a:lvl4pPr indent="-24130" marL="1543050" rtl="0" algn="l">
              <a:spcBef>
                <a:spcPts val="320"/>
              </a:spcBef>
              <a:spcAft>
                <a:spcPts val="600"/>
              </a:spcAft>
              <a:buClr>
                <a:srgbClr val="1186C3"/>
              </a:buClr>
              <a:buFont typeface="Arial"/>
              <a:buChar char="•"/>
              <a:defRPr sz="1600" cap="none">
                <a:solidFill>
                  <a:schemeClr val="dk1"/>
                </a:solidFill>
                <a:latin typeface="Cantarell"/>
                <a:ea typeface="Cantarell"/>
                <a:cs typeface="Cantarell"/>
                <a:sym typeface="Cantarell"/>
              </a:defRPr>
            </a:lvl4pPr>
            <a:lvl5pPr indent="-42545" marL="2000250" rtl="0" algn="l">
              <a:spcBef>
                <a:spcPts val="280"/>
              </a:spcBef>
              <a:spcAft>
                <a:spcPts val="600"/>
              </a:spcAft>
              <a:buClr>
                <a:srgbClr val="1186C3"/>
              </a:buClr>
              <a:buFont typeface="Arial"/>
              <a:buChar char="•"/>
              <a:defRPr sz="1400" cap="none">
                <a:solidFill>
                  <a:schemeClr val="dk1"/>
                </a:solidFill>
                <a:latin typeface="Cantarell"/>
                <a:ea typeface="Cantarell"/>
                <a:cs typeface="Cantarell"/>
                <a:sym typeface="Cantarell"/>
              </a:defRPr>
            </a:lvl5pPr>
            <a:lvl6pPr indent="-99695" marL="2514600" rtl="0" algn="l">
              <a:spcBef>
                <a:spcPts val="280"/>
              </a:spcBef>
              <a:spcAft>
                <a:spcPts val="600"/>
              </a:spcAft>
              <a:buClr>
                <a:srgbClr val="1186C3"/>
              </a:buClr>
              <a:buFont typeface="Arial"/>
              <a:buChar char="•"/>
              <a:defRPr sz="1400" cap="none">
                <a:solidFill>
                  <a:schemeClr val="dk1"/>
                </a:solidFill>
                <a:latin typeface="Cantarell"/>
                <a:ea typeface="Cantarell"/>
                <a:cs typeface="Cantarell"/>
                <a:sym typeface="Cantarell"/>
              </a:defRPr>
            </a:lvl6pPr>
            <a:lvl7pPr indent="-99695" marL="2971800" rtl="0" algn="l">
              <a:spcBef>
                <a:spcPts val="280"/>
              </a:spcBef>
              <a:spcAft>
                <a:spcPts val="600"/>
              </a:spcAft>
              <a:buClr>
                <a:srgbClr val="1186C3"/>
              </a:buClr>
              <a:buFont typeface="Arial"/>
              <a:buChar char="•"/>
              <a:defRPr sz="1400" cap="none">
                <a:solidFill>
                  <a:schemeClr val="dk1"/>
                </a:solidFill>
                <a:latin typeface="Cantarell"/>
                <a:ea typeface="Cantarell"/>
                <a:cs typeface="Cantarell"/>
                <a:sym typeface="Cantarell"/>
              </a:defRPr>
            </a:lvl7pPr>
            <a:lvl8pPr indent="-99695" marL="3429000" rtl="0" algn="l">
              <a:spcBef>
                <a:spcPts val="280"/>
              </a:spcBef>
              <a:spcAft>
                <a:spcPts val="600"/>
              </a:spcAft>
              <a:buClr>
                <a:srgbClr val="1186C3"/>
              </a:buClr>
              <a:buFont typeface="Arial"/>
              <a:buChar char="•"/>
              <a:defRPr sz="1400" cap="none">
                <a:solidFill>
                  <a:schemeClr val="dk1"/>
                </a:solidFill>
                <a:latin typeface="Cantarell"/>
                <a:ea typeface="Cantarell"/>
                <a:cs typeface="Cantarell"/>
                <a:sym typeface="Cantarell"/>
              </a:defRPr>
            </a:lvl8pPr>
            <a:lvl9pPr indent="-99695" marL="3886200" rtl="0" algn="l">
              <a:spcBef>
                <a:spcPts val="280"/>
              </a:spcBef>
              <a:spcAft>
                <a:spcPts val="600"/>
              </a:spcAft>
              <a:buClr>
                <a:srgbClr val="1186C3"/>
              </a:buClr>
              <a:buFont typeface="Arial"/>
              <a:buChar char="•"/>
              <a:defRPr sz="1400" cap="none">
                <a:solidFill>
                  <a:schemeClr val="dk1"/>
                </a:solidFill>
                <a:latin typeface="Cantarell"/>
                <a:ea typeface="Cantarell"/>
                <a:cs typeface="Cantarell"/>
                <a:sym typeface="Cantarell"/>
              </a:defRPr>
            </a:lvl9pPr>
          </a:lstStyle>
          <a:p/>
        </p:txBody>
      </p:sp>
      <p:sp>
        <p:nvSpPr>
          <p:cNvPr id="128" name="Shape 128"/>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129" name="Shape 129"/>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130" name="Shape 130"/>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Cantarell"/>
                <a:ea typeface="Cantarell"/>
                <a:cs typeface="Cantarell"/>
                <a:sym typeface="Cantarel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1" name="Shape 131"/>
        <p:cNvGrpSpPr/>
        <p:nvPr/>
      </p:nvGrpSpPr>
      <p:grpSpPr>
        <a:xfrm>
          <a:off x="0" y="0"/>
          <a:ext cx="0" cy="0"/>
          <a:chOff x="0" y="0"/>
          <a:chExt cx="0" cy="0"/>
        </a:xfrm>
      </p:grpSpPr>
      <p:sp>
        <p:nvSpPr>
          <p:cNvPr id="132" name="Shape 132"/>
          <p:cNvSpPr txBox="1"/>
          <p:nvPr>
            <p:ph type="title"/>
          </p:nvPr>
        </p:nvSpPr>
        <p:spPr>
          <a:xfrm rot="5400000">
            <a:off x="8065139" y="2353315"/>
            <a:ext cx="5105399" cy="1770368"/>
          </a:xfrm>
          <a:prstGeom prst="rect">
            <a:avLst/>
          </a:prstGeom>
          <a:noFill/>
          <a:ln>
            <a:noFill/>
          </a:ln>
        </p:spPr>
        <p:txBody>
          <a:bodyPr anchorCtr="0" anchor="ctr" bIns="91425" lIns="91425" rIns="91425" tIns="91425"/>
          <a:lstStyle>
            <a:lvl1pPr rtl="0" algn="ctr">
              <a:spcBef>
                <a:spcPts val="0"/>
              </a:spcBef>
              <a:buClr>
                <a:schemeClr val="dk1"/>
              </a:buClr>
              <a:buFont typeface="Cantarell"/>
              <a:buNone/>
              <a:defRPr sz="4000" cap="none">
                <a:solidFill>
                  <a:schemeClr val="dk1"/>
                </a:solidFill>
                <a:latin typeface="Cantarell"/>
                <a:ea typeface="Cantarell"/>
                <a:cs typeface="Cantarell"/>
                <a:sym typeface="Cantarell"/>
              </a:defRPr>
            </a:lvl1pPr>
            <a:lvl2pPr rtl="0">
              <a:spcBef>
                <a:spcPts val="0"/>
              </a:spcBef>
              <a:defRPr sz="1800">
                <a:solidFill>
                  <a:schemeClr val="dk2"/>
                </a:solidFill>
              </a:defRPr>
            </a:lvl2pPr>
            <a:lvl3pPr rtl="0">
              <a:spcBef>
                <a:spcPts val="0"/>
              </a:spcBef>
              <a:defRPr sz="1800">
                <a:solidFill>
                  <a:schemeClr val="dk2"/>
                </a:solidFill>
              </a:defRPr>
            </a:lvl3pPr>
            <a:lvl4pPr rtl="0">
              <a:spcBef>
                <a:spcPts val="0"/>
              </a:spcBef>
              <a:defRPr sz="1800">
                <a:solidFill>
                  <a:schemeClr val="dk2"/>
                </a:solidFill>
              </a:defRPr>
            </a:lvl4pPr>
            <a:lvl5pPr rtl="0">
              <a:spcBef>
                <a:spcPts val="0"/>
              </a:spcBef>
              <a:defRPr sz="1800">
                <a:solidFill>
                  <a:schemeClr val="dk2"/>
                </a:solidFill>
              </a:defRPr>
            </a:lvl5pPr>
            <a:lvl6pPr rtl="0">
              <a:spcBef>
                <a:spcPts val="0"/>
              </a:spcBef>
              <a:defRPr sz="1800">
                <a:solidFill>
                  <a:schemeClr val="dk2"/>
                </a:solidFill>
              </a:defRPr>
            </a:lvl6pPr>
            <a:lvl7pPr rtl="0">
              <a:spcBef>
                <a:spcPts val="0"/>
              </a:spcBef>
              <a:defRPr sz="1800">
                <a:solidFill>
                  <a:schemeClr val="dk2"/>
                </a:solidFill>
              </a:defRPr>
            </a:lvl7pPr>
            <a:lvl8pPr rtl="0">
              <a:spcBef>
                <a:spcPts val="0"/>
              </a:spcBef>
              <a:defRPr sz="1800">
                <a:solidFill>
                  <a:schemeClr val="dk2"/>
                </a:solidFill>
              </a:defRPr>
            </a:lvl8pPr>
            <a:lvl9pPr rtl="0">
              <a:spcBef>
                <a:spcPts val="0"/>
              </a:spcBef>
              <a:defRPr sz="1800">
                <a:solidFill>
                  <a:schemeClr val="dk2"/>
                </a:solidFill>
              </a:defRPr>
            </a:lvl9pPr>
          </a:lstStyle>
          <a:p/>
        </p:txBody>
      </p:sp>
      <p:sp>
        <p:nvSpPr>
          <p:cNvPr id="133" name="Shape 133"/>
          <p:cNvSpPr txBox="1"/>
          <p:nvPr>
            <p:ph idx="1" type="body"/>
          </p:nvPr>
        </p:nvSpPr>
        <p:spPr>
          <a:xfrm rot="5400000">
            <a:off x="2941482" y="-771371"/>
            <a:ext cx="5105399" cy="8019742"/>
          </a:xfrm>
          <a:prstGeom prst="rect">
            <a:avLst/>
          </a:prstGeom>
          <a:noFill/>
          <a:ln>
            <a:noFill/>
          </a:ln>
        </p:spPr>
        <p:txBody>
          <a:bodyPr anchorCtr="0" anchor="t" bIns="91425" lIns="91425" rIns="91425" tIns="91425"/>
          <a:lstStyle>
            <a:lvl1pPr indent="-64770" marL="285750" rtl="0" algn="l">
              <a:spcBef>
                <a:spcPts val="480"/>
              </a:spcBef>
              <a:spcAft>
                <a:spcPts val="600"/>
              </a:spcAft>
              <a:buClr>
                <a:srgbClr val="1186C3"/>
              </a:buClr>
              <a:buFont typeface="Arial"/>
              <a:buChar char="•"/>
              <a:defRPr sz="2400" cap="none">
                <a:solidFill>
                  <a:schemeClr val="dk1"/>
                </a:solidFill>
                <a:latin typeface="Cantarell"/>
                <a:ea typeface="Cantarell"/>
                <a:cs typeface="Cantarell"/>
                <a:sym typeface="Cantarell"/>
              </a:defRPr>
            </a:lvl1pPr>
            <a:lvl2pPr indent="-101600" marL="742950" rtl="0" algn="l">
              <a:spcBef>
                <a:spcPts val="400"/>
              </a:spcBef>
              <a:spcAft>
                <a:spcPts val="600"/>
              </a:spcAft>
              <a:buClr>
                <a:srgbClr val="1186C3"/>
              </a:buClr>
              <a:buFont typeface="Arial"/>
              <a:buChar char="•"/>
              <a:defRPr sz="2000" cap="none">
                <a:solidFill>
                  <a:schemeClr val="dk1"/>
                </a:solidFill>
                <a:latin typeface="Cantarell"/>
                <a:ea typeface="Cantarell"/>
                <a:cs typeface="Cantarell"/>
                <a:sym typeface="Cantarell"/>
              </a:defRPr>
            </a:lvl2pPr>
            <a:lvl3pPr indent="-120014" marL="1200150" rtl="0" algn="l">
              <a:spcBef>
                <a:spcPts val="360"/>
              </a:spcBef>
              <a:spcAft>
                <a:spcPts val="600"/>
              </a:spcAft>
              <a:buClr>
                <a:srgbClr val="1186C3"/>
              </a:buClr>
              <a:buFont typeface="Arial"/>
              <a:buChar char="•"/>
              <a:defRPr sz="1800" cap="none">
                <a:solidFill>
                  <a:schemeClr val="dk1"/>
                </a:solidFill>
                <a:latin typeface="Cantarell"/>
                <a:ea typeface="Cantarell"/>
                <a:cs typeface="Cantarell"/>
                <a:sym typeface="Cantarell"/>
              </a:defRPr>
            </a:lvl3pPr>
            <a:lvl4pPr indent="-24130" marL="1543050" rtl="0" algn="l">
              <a:spcBef>
                <a:spcPts val="320"/>
              </a:spcBef>
              <a:spcAft>
                <a:spcPts val="600"/>
              </a:spcAft>
              <a:buClr>
                <a:srgbClr val="1186C3"/>
              </a:buClr>
              <a:buFont typeface="Arial"/>
              <a:buChar char="•"/>
              <a:defRPr sz="1600" cap="none">
                <a:solidFill>
                  <a:schemeClr val="dk1"/>
                </a:solidFill>
                <a:latin typeface="Cantarell"/>
                <a:ea typeface="Cantarell"/>
                <a:cs typeface="Cantarell"/>
                <a:sym typeface="Cantarell"/>
              </a:defRPr>
            </a:lvl4pPr>
            <a:lvl5pPr indent="-42545" marL="2000250" rtl="0" algn="l">
              <a:spcBef>
                <a:spcPts val="280"/>
              </a:spcBef>
              <a:spcAft>
                <a:spcPts val="600"/>
              </a:spcAft>
              <a:buClr>
                <a:srgbClr val="1186C3"/>
              </a:buClr>
              <a:buFont typeface="Arial"/>
              <a:buChar char="•"/>
              <a:defRPr sz="1400" cap="none">
                <a:solidFill>
                  <a:schemeClr val="dk1"/>
                </a:solidFill>
                <a:latin typeface="Cantarell"/>
                <a:ea typeface="Cantarell"/>
                <a:cs typeface="Cantarell"/>
                <a:sym typeface="Cantarell"/>
              </a:defRPr>
            </a:lvl5pPr>
            <a:lvl6pPr indent="-99695" marL="2514600" rtl="0" algn="l">
              <a:spcBef>
                <a:spcPts val="280"/>
              </a:spcBef>
              <a:spcAft>
                <a:spcPts val="600"/>
              </a:spcAft>
              <a:buClr>
                <a:srgbClr val="1186C3"/>
              </a:buClr>
              <a:buFont typeface="Arial"/>
              <a:buChar char="•"/>
              <a:defRPr sz="1400" cap="none">
                <a:solidFill>
                  <a:schemeClr val="dk1"/>
                </a:solidFill>
                <a:latin typeface="Cantarell"/>
                <a:ea typeface="Cantarell"/>
                <a:cs typeface="Cantarell"/>
                <a:sym typeface="Cantarell"/>
              </a:defRPr>
            </a:lvl6pPr>
            <a:lvl7pPr indent="-99695" marL="2971800" rtl="0" algn="l">
              <a:spcBef>
                <a:spcPts val="280"/>
              </a:spcBef>
              <a:spcAft>
                <a:spcPts val="600"/>
              </a:spcAft>
              <a:buClr>
                <a:srgbClr val="1186C3"/>
              </a:buClr>
              <a:buFont typeface="Arial"/>
              <a:buChar char="•"/>
              <a:defRPr sz="1400" cap="none">
                <a:solidFill>
                  <a:schemeClr val="dk1"/>
                </a:solidFill>
                <a:latin typeface="Cantarell"/>
                <a:ea typeface="Cantarell"/>
                <a:cs typeface="Cantarell"/>
                <a:sym typeface="Cantarell"/>
              </a:defRPr>
            </a:lvl7pPr>
            <a:lvl8pPr indent="-99695" marL="3429000" rtl="0" algn="l">
              <a:spcBef>
                <a:spcPts val="280"/>
              </a:spcBef>
              <a:spcAft>
                <a:spcPts val="600"/>
              </a:spcAft>
              <a:buClr>
                <a:srgbClr val="1186C3"/>
              </a:buClr>
              <a:buFont typeface="Arial"/>
              <a:buChar char="•"/>
              <a:defRPr sz="1400" cap="none">
                <a:solidFill>
                  <a:schemeClr val="dk1"/>
                </a:solidFill>
                <a:latin typeface="Cantarell"/>
                <a:ea typeface="Cantarell"/>
                <a:cs typeface="Cantarell"/>
                <a:sym typeface="Cantarell"/>
              </a:defRPr>
            </a:lvl8pPr>
            <a:lvl9pPr indent="-99695" marL="3886200" rtl="0" algn="l">
              <a:spcBef>
                <a:spcPts val="280"/>
              </a:spcBef>
              <a:spcAft>
                <a:spcPts val="600"/>
              </a:spcAft>
              <a:buClr>
                <a:srgbClr val="1186C3"/>
              </a:buClr>
              <a:buFont typeface="Arial"/>
              <a:buChar char="•"/>
              <a:defRPr sz="1400" cap="none">
                <a:solidFill>
                  <a:schemeClr val="dk1"/>
                </a:solidFill>
                <a:latin typeface="Cantarell"/>
                <a:ea typeface="Cantarell"/>
                <a:cs typeface="Cantarell"/>
                <a:sym typeface="Cantarell"/>
              </a:defRPr>
            </a:lvl9pPr>
          </a:lstStyle>
          <a:p/>
        </p:txBody>
      </p:sp>
      <p:sp>
        <p:nvSpPr>
          <p:cNvPr id="134" name="Shape 134"/>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135" name="Shape 135"/>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136" name="Shape 136"/>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Cantarell"/>
                <a:ea typeface="Cantarell"/>
                <a:cs typeface="Cantarell"/>
                <a:sym typeface="Cantare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0" name="Shape 30"/>
        <p:cNvGrpSpPr/>
        <p:nvPr/>
      </p:nvGrpSpPr>
      <p:grpSpPr>
        <a:xfrm>
          <a:off x="0" y="0"/>
          <a:ext cx="0" cy="0"/>
          <a:chOff x="0" y="0"/>
          <a:chExt cx="0" cy="0"/>
        </a:xfrm>
      </p:grpSpPr>
      <p:sp>
        <p:nvSpPr>
          <p:cNvPr id="31" name="Shape 31"/>
          <p:cNvSpPr txBox="1"/>
          <p:nvPr>
            <p:ph type="title"/>
          </p:nvPr>
        </p:nvSpPr>
        <p:spPr>
          <a:xfrm>
            <a:off x="1484311" y="685800"/>
            <a:ext cx="10018712" cy="1752599"/>
          </a:xfrm>
          <a:prstGeom prst="rect">
            <a:avLst/>
          </a:prstGeom>
          <a:noFill/>
          <a:ln>
            <a:noFill/>
          </a:ln>
        </p:spPr>
        <p:txBody>
          <a:bodyPr anchorCtr="0" anchor="ctr" bIns="91425" lIns="91425" rIns="91425" tIns="91425"/>
          <a:lstStyle>
            <a:lvl1pPr rtl="0" algn="ctr">
              <a:spcBef>
                <a:spcPts val="0"/>
              </a:spcBef>
              <a:buClr>
                <a:schemeClr val="dk1"/>
              </a:buClr>
              <a:buFont typeface="Cantarell"/>
              <a:buNone/>
              <a:defRPr sz="4000" cap="none">
                <a:solidFill>
                  <a:schemeClr val="dk1"/>
                </a:solidFill>
                <a:latin typeface="Cantarell"/>
                <a:ea typeface="Cantarell"/>
                <a:cs typeface="Cantarell"/>
                <a:sym typeface="Cantarell"/>
              </a:defRPr>
            </a:lvl1pPr>
            <a:lvl2pPr rtl="0">
              <a:spcBef>
                <a:spcPts val="0"/>
              </a:spcBef>
              <a:defRPr sz="1800">
                <a:solidFill>
                  <a:schemeClr val="dk2"/>
                </a:solidFill>
              </a:defRPr>
            </a:lvl2pPr>
            <a:lvl3pPr rtl="0">
              <a:spcBef>
                <a:spcPts val="0"/>
              </a:spcBef>
              <a:defRPr sz="1800">
                <a:solidFill>
                  <a:schemeClr val="dk2"/>
                </a:solidFill>
              </a:defRPr>
            </a:lvl3pPr>
            <a:lvl4pPr rtl="0">
              <a:spcBef>
                <a:spcPts val="0"/>
              </a:spcBef>
              <a:defRPr sz="1800">
                <a:solidFill>
                  <a:schemeClr val="dk2"/>
                </a:solidFill>
              </a:defRPr>
            </a:lvl4pPr>
            <a:lvl5pPr rtl="0">
              <a:spcBef>
                <a:spcPts val="0"/>
              </a:spcBef>
              <a:defRPr sz="1800">
                <a:solidFill>
                  <a:schemeClr val="dk2"/>
                </a:solidFill>
              </a:defRPr>
            </a:lvl5pPr>
            <a:lvl6pPr rtl="0">
              <a:spcBef>
                <a:spcPts val="0"/>
              </a:spcBef>
              <a:defRPr sz="1800">
                <a:solidFill>
                  <a:schemeClr val="dk2"/>
                </a:solidFill>
              </a:defRPr>
            </a:lvl6pPr>
            <a:lvl7pPr rtl="0">
              <a:spcBef>
                <a:spcPts val="0"/>
              </a:spcBef>
              <a:defRPr sz="1800">
                <a:solidFill>
                  <a:schemeClr val="dk2"/>
                </a:solidFill>
              </a:defRPr>
            </a:lvl7pPr>
            <a:lvl8pPr rtl="0">
              <a:spcBef>
                <a:spcPts val="0"/>
              </a:spcBef>
              <a:defRPr sz="1800">
                <a:solidFill>
                  <a:schemeClr val="dk2"/>
                </a:solidFill>
              </a:defRPr>
            </a:lvl8pPr>
            <a:lvl9pPr rtl="0">
              <a:spcBef>
                <a:spcPts val="0"/>
              </a:spcBef>
              <a:defRPr sz="1800">
                <a:solidFill>
                  <a:schemeClr val="dk2"/>
                </a:solidFill>
              </a:defRPr>
            </a:lvl9pPr>
          </a:lstStyle>
          <a:p/>
        </p:txBody>
      </p:sp>
      <p:sp>
        <p:nvSpPr>
          <p:cNvPr id="32" name="Shape 32"/>
          <p:cNvSpPr txBox="1"/>
          <p:nvPr>
            <p:ph idx="1" type="body"/>
          </p:nvPr>
        </p:nvSpPr>
        <p:spPr>
          <a:xfrm>
            <a:off x="1484309" y="2666999"/>
            <a:ext cx="10018712" cy="3124200"/>
          </a:xfrm>
          <a:prstGeom prst="rect">
            <a:avLst/>
          </a:prstGeom>
          <a:noFill/>
          <a:ln>
            <a:noFill/>
          </a:ln>
        </p:spPr>
        <p:txBody>
          <a:bodyPr anchorCtr="0" anchor="ctr" bIns="91425" lIns="91425" rIns="91425" tIns="91425"/>
          <a:lstStyle>
            <a:lvl1pPr indent="-64770" marL="285750" rtl="0" algn="l">
              <a:spcBef>
                <a:spcPts val="480"/>
              </a:spcBef>
              <a:spcAft>
                <a:spcPts val="600"/>
              </a:spcAft>
              <a:buClr>
                <a:srgbClr val="1186C3"/>
              </a:buClr>
              <a:buFont typeface="Arial"/>
              <a:buChar char="•"/>
              <a:defRPr sz="2400" cap="none">
                <a:solidFill>
                  <a:schemeClr val="dk1"/>
                </a:solidFill>
                <a:latin typeface="Cantarell"/>
                <a:ea typeface="Cantarell"/>
                <a:cs typeface="Cantarell"/>
                <a:sym typeface="Cantarell"/>
              </a:defRPr>
            </a:lvl1pPr>
            <a:lvl2pPr indent="-101600" marL="742950" rtl="0" algn="l">
              <a:spcBef>
                <a:spcPts val="400"/>
              </a:spcBef>
              <a:spcAft>
                <a:spcPts val="600"/>
              </a:spcAft>
              <a:buClr>
                <a:srgbClr val="1186C3"/>
              </a:buClr>
              <a:buFont typeface="Arial"/>
              <a:buChar char="•"/>
              <a:defRPr sz="2000" cap="none">
                <a:solidFill>
                  <a:schemeClr val="dk1"/>
                </a:solidFill>
                <a:latin typeface="Cantarell"/>
                <a:ea typeface="Cantarell"/>
                <a:cs typeface="Cantarell"/>
                <a:sym typeface="Cantarell"/>
              </a:defRPr>
            </a:lvl2pPr>
            <a:lvl3pPr indent="-120014" marL="1200150" rtl="0" algn="l">
              <a:spcBef>
                <a:spcPts val="360"/>
              </a:spcBef>
              <a:spcAft>
                <a:spcPts val="600"/>
              </a:spcAft>
              <a:buClr>
                <a:srgbClr val="1186C3"/>
              </a:buClr>
              <a:buFont typeface="Arial"/>
              <a:buChar char="•"/>
              <a:defRPr sz="1800" cap="none">
                <a:solidFill>
                  <a:schemeClr val="dk1"/>
                </a:solidFill>
                <a:latin typeface="Cantarell"/>
                <a:ea typeface="Cantarell"/>
                <a:cs typeface="Cantarell"/>
                <a:sym typeface="Cantarell"/>
              </a:defRPr>
            </a:lvl3pPr>
            <a:lvl4pPr indent="-24130" marL="1543050" rtl="0" algn="l">
              <a:spcBef>
                <a:spcPts val="320"/>
              </a:spcBef>
              <a:spcAft>
                <a:spcPts val="600"/>
              </a:spcAft>
              <a:buClr>
                <a:srgbClr val="1186C3"/>
              </a:buClr>
              <a:buFont typeface="Arial"/>
              <a:buChar char="•"/>
              <a:defRPr sz="1600" cap="none">
                <a:solidFill>
                  <a:schemeClr val="dk1"/>
                </a:solidFill>
                <a:latin typeface="Cantarell"/>
                <a:ea typeface="Cantarell"/>
                <a:cs typeface="Cantarell"/>
                <a:sym typeface="Cantarell"/>
              </a:defRPr>
            </a:lvl4pPr>
            <a:lvl5pPr indent="-42545" marL="2000250" rtl="0" algn="l">
              <a:spcBef>
                <a:spcPts val="280"/>
              </a:spcBef>
              <a:spcAft>
                <a:spcPts val="600"/>
              </a:spcAft>
              <a:buClr>
                <a:srgbClr val="1186C3"/>
              </a:buClr>
              <a:buFont typeface="Arial"/>
              <a:buChar char="•"/>
              <a:defRPr sz="1400" cap="none">
                <a:solidFill>
                  <a:schemeClr val="dk1"/>
                </a:solidFill>
                <a:latin typeface="Cantarell"/>
                <a:ea typeface="Cantarell"/>
                <a:cs typeface="Cantarell"/>
                <a:sym typeface="Cantarell"/>
              </a:defRPr>
            </a:lvl5pPr>
            <a:lvl6pPr indent="-99695" marL="2514600" rtl="0" algn="l">
              <a:spcBef>
                <a:spcPts val="280"/>
              </a:spcBef>
              <a:spcAft>
                <a:spcPts val="600"/>
              </a:spcAft>
              <a:buClr>
                <a:srgbClr val="1186C3"/>
              </a:buClr>
              <a:buFont typeface="Arial"/>
              <a:buChar char="•"/>
              <a:defRPr sz="1400" cap="none">
                <a:solidFill>
                  <a:schemeClr val="dk1"/>
                </a:solidFill>
                <a:latin typeface="Cantarell"/>
                <a:ea typeface="Cantarell"/>
                <a:cs typeface="Cantarell"/>
                <a:sym typeface="Cantarell"/>
              </a:defRPr>
            </a:lvl6pPr>
            <a:lvl7pPr indent="-99695" marL="2971800" rtl="0" algn="l">
              <a:spcBef>
                <a:spcPts val="280"/>
              </a:spcBef>
              <a:spcAft>
                <a:spcPts val="600"/>
              </a:spcAft>
              <a:buClr>
                <a:srgbClr val="1186C3"/>
              </a:buClr>
              <a:buFont typeface="Arial"/>
              <a:buChar char="•"/>
              <a:defRPr sz="1400" cap="none">
                <a:solidFill>
                  <a:schemeClr val="dk1"/>
                </a:solidFill>
                <a:latin typeface="Cantarell"/>
                <a:ea typeface="Cantarell"/>
                <a:cs typeface="Cantarell"/>
                <a:sym typeface="Cantarell"/>
              </a:defRPr>
            </a:lvl7pPr>
            <a:lvl8pPr indent="-99695" marL="3429000" rtl="0" algn="l">
              <a:spcBef>
                <a:spcPts val="280"/>
              </a:spcBef>
              <a:spcAft>
                <a:spcPts val="600"/>
              </a:spcAft>
              <a:buClr>
                <a:srgbClr val="1186C3"/>
              </a:buClr>
              <a:buFont typeface="Arial"/>
              <a:buChar char="•"/>
              <a:defRPr sz="1400" cap="none">
                <a:solidFill>
                  <a:schemeClr val="dk1"/>
                </a:solidFill>
                <a:latin typeface="Cantarell"/>
                <a:ea typeface="Cantarell"/>
                <a:cs typeface="Cantarell"/>
                <a:sym typeface="Cantarell"/>
              </a:defRPr>
            </a:lvl8pPr>
            <a:lvl9pPr indent="-99695" marL="3886200" rtl="0" algn="l">
              <a:spcBef>
                <a:spcPts val="280"/>
              </a:spcBef>
              <a:spcAft>
                <a:spcPts val="600"/>
              </a:spcAft>
              <a:buClr>
                <a:srgbClr val="1186C3"/>
              </a:buClr>
              <a:buFont typeface="Arial"/>
              <a:buChar char="•"/>
              <a:defRPr sz="1400" cap="none">
                <a:solidFill>
                  <a:schemeClr val="dk1"/>
                </a:solidFill>
                <a:latin typeface="Cantarell"/>
                <a:ea typeface="Cantarell"/>
                <a:cs typeface="Cantarell"/>
                <a:sym typeface="Cantarell"/>
              </a:defRPr>
            </a:lvl9pPr>
          </a:lstStyle>
          <a:p/>
        </p:txBody>
      </p:sp>
      <p:sp>
        <p:nvSpPr>
          <p:cNvPr id="33" name="Shape 33"/>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34" name="Shape 34"/>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35" name="Shape 35"/>
          <p:cNvSpPr txBox="1"/>
          <p:nvPr>
            <p:ph idx="12" type="sldNum"/>
          </p:nvPr>
        </p:nvSpPr>
        <p:spPr>
          <a:xfrm>
            <a:off x="10951856" y="5867130"/>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Cantarell"/>
                <a:ea typeface="Cantarell"/>
                <a:cs typeface="Cantarell"/>
                <a:sym typeface="Cantare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6" name="Shape 36"/>
        <p:cNvGrpSpPr/>
        <p:nvPr/>
      </p:nvGrpSpPr>
      <p:grpSpPr>
        <a:xfrm>
          <a:off x="0" y="0"/>
          <a:ext cx="0" cy="0"/>
          <a:chOff x="0" y="0"/>
          <a:chExt cx="0" cy="0"/>
        </a:xfrm>
      </p:grpSpPr>
      <p:sp>
        <p:nvSpPr>
          <p:cNvPr id="37" name="Shape 37"/>
          <p:cNvSpPr txBox="1"/>
          <p:nvPr>
            <p:ph type="title"/>
          </p:nvPr>
        </p:nvSpPr>
        <p:spPr>
          <a:xfrm>
            <a:off x="2572278" y="2666999"/>
            <a:ext cx="8930746" cy="2110382"/>
          </a:xfrm>
          <a:prstGeom prst="rect">
            <a:avLst/>
          </a:prstGeom>
          <a:noFill/>
          <a:ln>
            <a:noFill/>
          </a:ln>
        </p:spPr>
        <p:txBody>
          <a:bodyPr anchorCtr="0" anchor="b" bIns="91425" lIns="91425" rIns="91425" tIns="91425"/>
          <a:lstStyle>
            <a:lvl1pPr rtl="0" algn="r">
              <a:spcBef>
                <a:spcPts val="0"/>
              </a:spcBef>
              <a:defRPr b="0" sz="4000" cap="none"/>
            </a:lvl1pPr>
            <a:lvl2pPr rtl="0">
              <a:spcBef>
                <a:spcPts val="0"/>
              </a:spcBef>
              <a:defRPr sz="1800">
                <a:solidFill>
                  <a:schemeClr val="dk2"/>
                </a:solidFill>
              </a:defRPr>
            </a:lvl2pPr>
            <a:lvl3pPr rtl="0">
              <a:spcBef>
                <a:spcPts val="0"/>
              </a:spcBef>
              <a:defRPr sz="1800">
                <a:solidFill>
                  <a:schemeClr val="dk2"/>
                </a:solidFill>
              </a:defRPr>
            </a:lvl3pPr>
            <a:lvl4pPr rtl="0">
              <a:spcBef>
                <a:spcPts val="0"/>
              </a:spcBef>
              <a:defRPr sz="1800">
                <a:solidFill>
                  <a:schemeClr val="dk2"/>
                </a:solidFill>
              </a:defRPr>
            </a:lvl4pPr>
            <a:lvl5pPr rtl="0">
              <a:spcBef>
                <a:spcPts val="0"/>
              </a:spcBef>
              <a:defRPr sz="1800">
                <a:solidFill>
                  <a:schemeClr val="dk2"/>
                </a:solidFill>
              </a:defRPr>
            </a:lvl5pPr>
            <a:lvl6pPr rtl="0">
              <a:spcBef>
                <a:spcPts val="0"/>
              </a:spcBef>
              <a:defRPr sz="1800">
                <a:solidFill>
                  <a:schemeClr val="dk2"/>
                </a:solidFill>
              </a:defRPr>
            </a:lvl6pPr>
            <a:lvl7pPr rtl="0">
              <a:spcBef>
                <a:spcPts val="0"/>
              </a:spcBef>
              <a:defRPr sz="1800">
                <a:solidFill>
                  <a:schemeClr val="dk2"/>
                </a:solidFill>
              </a:defRPr>
            </a:lvl7pPr>
            <a:lvl8pPr rtl="0">
              <a:spcBef>
                <a:spcPts val="0"/>
              </a:spcBef>
              <a:defRPr sz="1800">
                <a:solidFill>
                  <a:schemeClr val="dk2"/>
                </a:solidFill>
              </a:defRPr>
            </a:lvl8pPr>
            <a:lvl9pPr rtl="0">
              <a:spcBef>
                <a:spcPts val="0"/>
              </a:spcBef>
              <a:defRPr sz="1800">
                <a:solidFill>
                  <a:schemeClr val="dk2"/>
                </a:solidFill>
              </a:defRPr>
            </a:lvl9pPr>
          </a:lstStyle>
          <a:p/>
        </p:txBody>
      </p:sp>
      <p:sp>
        <p:nvSpPr>
          <p:cNvPr id="38" name="Shape 38"/>
          <p:cNvSpPr txBox="1"/>
          <p:nvPr>
            <p:ph idx="1" type="body"/>
          </p:nvPr>
        </p:nvSpPr>
        <p:spPr>
          <a:xfrm>
            <a:off x="2572277" y="4777380"/>
            <a:ext cx="8930748" cy="860399"/>
          </a:xfrm>
          <a:prstGeom prst="rect">
            <a:avLst/>
          </a:prstGeom>
          <a:noFill/>
          <a:ln>
            <a:noFill/>
          </a:ln>
        </p:spPr>
        <p:txBody>
          <a:bodyPr anchorCtr="0" anchor="t" bIns="91425" lIns="91425" rIns="91425" tIns="91425"/>
          <a:lstStyle>
            <a:lvl1pPr indent="0" marL="0" rtl="0" algn="r">
              <a:spcBef>
                <a:spcPts val="0"/>
              </a:spcBef>
              <a:buClr>
                <a:schemeClr val="dk1"/>
              </a:buClr>
              <a:buFont typeface="Cantarell"/>
              <a:buNone/>
              <a:defRPr sz="2000">
                <a:solidFill>
                  <a:schemeClr val="dk1"/>
                </a:solidFill>
              </a:defRPr>
            </a:lvl1pPr>
            <a:lvl2pPr indent="0" marL="457200" rtl="0">
              <a:spcBef>
                <a:spcPts val="0"/>
              </a:spcBef>
              <a:buClr>
                <a:srgbClr val="888888"/>
              </a:buClr>
              <a:buFont typeface="Cantarell"/>
              <a:buNone/>
              <a:defRPr sz="1800">
                <a:solidFill>
                  <a:srgbClr val="888888"/>
                </a:solidFill>
              </a:defRPr>
            </a:lvl2pPr>
            <a:lvl3pPr indent="0" marL="914400" rtl="0">
              <a:spcBef>
                <a:spcPts val="0"/>
              </a:spcBef>
              <a:buClr>
                <a:srgbClr val="888888"/>
              </a:buClr>
              <a:buFont typeface="Cantarell"/>
              <a:buNone/>
              <a:defRPr sz="1600">
                <a:solidFill>
                  <a:srgbClr val="888888"/>
                </a:solidFill>
              </a:defRPr>
            </a:lvl3pPr>
            <a:lvl4pPr indent="0" marL="1371600" rtl="0">
              <a:spcBef>
                <a:spcPts val="0"/>
              </a:spcBef>
              <a:buClr>
                <a:srgbClr val="888888"/>
              </a:buClr>
              <a:buFont typeface="Cantarell"/>
              <a:buNone/>
              <a:defRPr sz="1400">
                <a:solidFill>
                  <a:srgbClr val="888888"/>
                </a:solidFill>
              </a:defRPr>
            </a:lvl4pPr>
            <a:lvl5pPr indent="0" marL="1828800" rtl="0">
              <a:spcBef>
                <a:spcPts val="0"/>
              </a:spcBef>
              <a:buClr>
                <a:srgbClr val="888888"/>
              </a:buClr>
              <a:buFont typeface="Cantarell"/>
              <a:buNone/>
              <a:defRPr sz="1400">
                <a:solidFill>
                  <a:srgbClr val="888888"/>
                </a:solidFill>
              </a:defRPr>
            </a:lvl5pPr>
            <a:lvl6pPr indent="0" marL="2286000" rtl="0">
              <a:spcBef>
                <a:spcPts val="0"/>
              </a:spcBef>
              <a:buClr>
                <a:srgbClr val="888888"/>
              </a:buClr>
              <a:buFont typeface="Cantarell"/>
              <a:buNone/>
              <a:defRPr sz="1400">
                <a:solidFill>
                  <a:srgbClr val="888888"/>
                </a:solidFill>
              </a:defRPr>
            </a:lvl6pPr>
            <a:lvl7pPr indent="0" marL="2743200" rtl="0">
              <a:spcBef>
                <a:spcPts val="0"/>
              </a:spcBef>
              <a:buClr>
                <a:srgbClr val="888888"/>
              </a:buClr>
              <a:buFont typeface="Cantarell"/>
              <a:buNone/>
              <a:defRPr sz="1400">
                <a:solidFill>
                  <a:srgbClr val="888888"/>
                </a:solidFill>
              </a:defRPr>
            </a:lvl7pPr>
            <a:lvl8pPr indent="0" marL="3200400" rtl="0">
              <a:spcBef>
                <a:spcPts val="0"/>
              </a:spcBef>
              <a:buClr>
                <a:srgbClr val="888888"/>
              </a:buClr>
              <a:buFont typeface="Cantarell"/>
              <a:buNone/>
              <a:defRPr sz="1400">
                <a:solidFill>
                  <a:srgbClr val="888888"/>
                </a:solidFill>
              </a:defRPr>
            </a:lvl8pPr>
            <a:lvl9pPr indent="0" marL="3657600" rtl="0">
              <a:spcBef>
                <a:spcPts val="0"/>
              </a:spcBef>
              <a:buClr>
                <a:srgbClr val="888888"/>
              </a:buClr>
              <a:buFont typeface="Cantarell"/>
              <a:buNone/>
              <a:defRPr sz="1400">
                <a:solidFill>
                  <a:srgbClr val="888888"/>
                </a:solidFill>
              </a:defRPr>
            </a:lvl9pPr>
          </a:lstStyle>
          <a:p/>
        </p:txBody>
      </p:sp>
      <p:sp>
        <p:nvSpPr>
          <p:cNvPr id="39" name="Shape 39"/>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40" name="Shape 40"/>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41" name="Shape 41"/>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Cantarell"/>
                <a:ea typeface="Cantarell"/>
                <a:cs typeface="Cantarell"/>
                <a:sym typeface="Cantarel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2" name="Shape 42"/>
        <p:cNvGrpSpPr/>
        <p:nvPr/>
      </p:nvGrpSpPr>
      <p:grpSpPr>
        <a:xfrm>
          <a:off x="0" y="0"/>
          <a:ext cx="0" cy="0"/>
          <a:chOff x="0" y="0"/>
          <a:chExt cx="0" cy="0"/>
        </a:xfrm>
      </p:grpSpPr>
      <p:sp>
        <p:nvSpPr>
          <p:cNvPr id="43" name="Shape 43"/>
          <p:cNvSpPr txBox="1"/>
          <p:nvPr>
            <p:ph type="title"/>
          </p:nvPr>
        </p:nvSpPr>
        <p:spPr>
          <a:xfrm>
            <a:off x="1484311" y="685800"/>
            <a:ext cx="10018712" cy="1752599"/>
          </a:xfrm>
          <a:prstGeom prst="rect">
            <a:avLst/>
          </a:prstGeom>
          <a:noFill/>
          <a:ln>
            <a:noFill/>
          </a:ln>
        </p:spPr>
        <p:txBody>
          <a:bodyPr anchorCtr="0" anchor="ctr" bIns="91425" lIns="91425" rIns="91425" tIns="91425"/>
          <a:lstStyle>
            <a:lvl1pPr rtl="0" algn="ctr">
              <a:spcBef>
                <a:spcPts val="0"/>
              </a:spcBef>
              <a:buClr>
                <a:schemeClr val="dk1"/>
              </a:buClr>
              <a:buFont typeface="Cantarell"/>
              <a:buNone/>
              <a:defRPr sz="4000" cap="none">
                <a:solidFill>
                  <a:schemeClr val="dk1"/>
                </a:solidFill>
                <a:latin typeface="Cantarell"/>
                <a:ea typeface="Cantarell"/>
                <a:cs typeface="Cantarell"/>
                <a:sym typeface="Cantarell"/>
              </a:defRPr>
            </a:lvl1pPr>
            <a:lvl2pPr rtl="0">
              <a:spcBef>
                <a:spcPts val="0"/>
              </a:spcBef>
              <a:defRPr sz="1800">
                <a:solidFill>
                  <a:schemeClr val="dk2"/>
                </a:solidFill>
              </a:defRPr>
            </a:lvl2pPr>
            <a:lvl3pPr rtl="0">
              <a:spcBef>
                <a:spcPts val="0"/>
              </a:spcBef>
              <a:defRPr sz="1800">
                <a:solidFill>
                  <a:schemeClr val="dk2"/>
                </a:solidFill>
              </a:defRPr>
            </a:lvl3pPr>
            <a:lvl4pPr rtl="0">
              <a:spcBef>
                <a:spcPts val="0"/>
              </a:spcBef>
              <a:defRPr sz="1800">
                <a:solidFill>
                  <a:schemeClr val="dk2"/>
                </a:solidFill>
              </a:defRPr>
            </a:lvl4pPr>
            <a:lvl5pPr rtl="0">
              <a:spcBef>
                <a:spcPts val="0"/>
              </a:spcBef>
              <a:defRPr sz="1800">
                <a:solidFill>
                  <a:schemeClr val="dk2"/>
                </a:solidFill>
              </a:defRPr>
            </a:lvl5pPr>
            <a:lvl6pPr rtl="0">
              <a:spcBef>
                <a:spcPts val="0"/>
              </a:spcBef>
              <a:defRPr sz="1800">
                <a:solidFill>
                  <a:schemeClr val="dk2"/>
                </a:solidFill>
              </a:defRPr>
            </a:lvl6pPr>
            <a:lvl7pPr rtl="0">
              <a:spcBef>
                <a:spcPts val="0"/>
              </a:spcBef>
              <a:defRPr sz="1800">
                <a:solidFill>
                  <a:schemeClr val="dk2"/>
                </a:solidFill>
              </a:defRPr>
            </a:lvl7pPr>
            <a:lvl8pPr rtl="0">
              <a:spcBef>
                <a:spcPts val="0"/>
              </a:spcBef>
              <a:defRPr sz="1800">
                <a:solidFill>
                  <a:schemeClr val="dk2"/>
                </a:solidFill>
              </a:defRPr>
            </a:lvl8pPr>
            <a:lvl9pPr rtl="0">
              <a:spcBef>
                <a:spcPts val="0"/>
              </a:spcBef>
              <a:defRPr sz="1800">
                <a:solidFill>
                  <a:schemeClr val="dk2"/>
                </a:solidFill>
              </a:defRPr>
            </a:lvl9pPr>
          </a:lstStyle>
          <a:p/>
        </p:txBody>
      </p:sp>
      <p:sp>
        <p:nvSpPr>
          <p:cNvPr id="44" name="Shape 44"/>
          <p:cNvSpPr txBox="1"/>
          <p:nvPr>
            <p:ph idx="1" type="body"/>
          </p:nvPr>
        </p:nvSpPr>
        <p:spPr>
          <a:xfrm>
            <a:off x="1484312" y="2666999"/>
            <a:ext cx="4895055" cy="3124200"/>
          </a:xfrm>
          <a:prstGeom prst="rect">
            <a:avLst/>
          </a:prstGeom>
          <a:noFill/>
          <a:ln>
            <a:noFill/>
          </a:ln>
        </p:spPr>
        <p:txBody>
          <a:bodyPr anchorCtr="0" anchor="ctr" bIns="91425" lIns="91425" rIns="91425" tIns="91425"/>
          <a:lstStyle>
            <a:lvl1pPr rtl="0">
              <a:spcBef>
                <a:spcPts val="0"/>
              </a:spcBef>
              <a:defRPr sz="1800"/>
            </a:lvl1pPr>
            <a:lvl2pPr rtl="0">
              <a:spcBef>
                <a:spcPts val="0"/>
              </a:spcBef>
              <a:defRPr sz="1600"/>
            </a:lvl2pPr>
            <a:lvl3pPr rtl="0">
              <a:spcBef>
                <a:spcPts val="0"/>
              </a:spcBef>
              <a:defRPr sz="1400"/>
            </a:lvl3pPr>
            <a:lvl4pPr rtl="0">
              <a:spcBef>
                <a:spcPts val="0"/>
              </a:spcBef>
              <a:defRPr sz="1200"/>
            </a:lvl4pPr>
            <a:lvl5pPr rtl="0">
              <a:spcBef>
                <a:spcPts val="0"/>
              </a:spcBef>
              <a:defRPr sz="1200"/>
            </a:lvl5pPr>
            <a:lvl6pPr rtl="0">
              <a:spcBef>
                <a:spcPts val="0"/>
              </a:spcBef>
              <a:defRPr sz="1200"/>
            </a:lvl6pPr>
            <a:lvl7pPr rtl="0">
              <a:spcBef>
                <a:spcPts val="0"/>
              </a:spcBef>
              <a:defRPr sz="1200"/>
            </a:lvl7pPr>
            <a:lvl8pPr rtl="0">
              <a:spcBef>
                <a:spcPts val="0"/>
              </a:spcBef>
              <a:defRPr sz="1200"/>
            </a:lvl8pPr>
            <a:lvl9pPr rtl="0">
              <a:spcBef>
                <a:spcPts val="0"/>
              </a:spcBef>
              <a:defRPr sz="1200"/>
            </a:lvl9pPr>
          </a:lstStyle>
          <a:p/>
        </p:txBody>
      </p:sp>
      <p:sp>
        <p:nvSpPr>
          <p:cNvPr id="45" name="Shape 45"/>
          <p:cNvSpPr txBox="1"/>
          <p:nvPr>
            <p:ph idx="2" type="body"/>
          </p:nvPr>
        </p:nvSpPr>
        <p:spPr>
          <a:xfrm>
            <a:off x="6607967" y="2667000"/>
            <a:ext cx="4895056" cy="3124199"/>
          </a:xfrm>
          <a:prstGeom prst="rect">
            <a:avLst/>
          </a:prstGeom>
          <a:noFill/>
          <a:ln>
            <a:noFill/>
          </a:ln>
        </p:spPr>
        <p:txBody>
          <a:bodyPr anchorCtr="0" anchor="ctr" bIns="91425" lIns="91425" rIns="91425" tIns="91425"/>
          <a:lstStyle>
            <a:lvl1pPr rtl="0">
              <a:spcBef>
                <a:spcPts val="0"/>
              </a:spcBef>
              <a:defRPr sz="1800"/>
            </a:lvl1pPr>
            <a:lvl2pPr rtl="0">
              <a:spcBef>
                <a:spcPts val="0"/>
              </a:spcBef>
              <a:defRPr sz="1600"/>
            </a:lvl2pPr>
            <a:lvl3pPr rtl="0">
              <a:spcBef>
                <a:spcPts val="0"/>
              </a:spcBef>
              <a:defRPr sz="1400"/>
            </a:lvl3pPr>
            <a:lvl4pPr rtl="0">
              <a:spcBef>
                <a:spcPts val="0"/>
              </a:spcBef>
              <a:defRPr sz="1200"/>
            </a:lvl4pPr>
            <a:lvl5pPr rtl="0">
              <a:spcBef>
                <a:spcPts val="0"/>
              </a:spcBef>
              <a:defRPr sz="1200"/>
            </a:lvl5pPr>
            <a:lvl6pPr rtl="0">
              <a:spcBef>
                <a:spcPts val="0"/>
              </a:spcBef>
              <a:defRPr sz="1200"/>
            </a:lvl6pPr>
            <a:lvl7pPr rtl="0">
              <a:spcBef>
                <a:spcPts val="0"/>
              </a:spcBef>
              <a:defRPr sz="1200"/>
            </a:lvl7pPr>
            <a:lvl8pPr rtl="0">
              <a:spcBef>
                <a:spcPts val="0"/>
              </a:spcBef>
              <a:defRPr sz="1200"/>
            </a:lvl8pPr>
            <a:lvl9pPr rtl="0">
              <a:spcBef>
                <a:spcPts val="0"/>
              </a:spcBef>
              <a:defRPr sz="1200"/>
            </a:lvl9pPr>
          </a:lstStyle>
          <a:p/>
        </p:txBody>
      </p:sp>
      <p:sp>
        <p:nvSpPr>
          <p:cNvPr id="46" name="Shape 46"/>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47" name="Shape 47"/>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48" name="Shape 48"/>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Cantarell"/>
                <a:ea typeface="Cantarell"/>
                <a:cs typeface="Cantarell"/>
                <a:sym typeface="Cantare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9" name="Shape 49"/>
        <p:cNvGrpSpPr/>
        <p:nvPr/>
      </p:nvGrpSpPr>
      <p:grpSpPr>
        <a:xfrm>
          <a:off x="0" y="0"/>
          <a:ext cx="0" cy="0"/>
          <a:chOff x="0" y="0"/>
          <a:chExt cx="0" cy="0"/>
        </a:xfrm>
      </p:grpSpPr>
      <p:sp>
        <p:nvSpPr>
          <p:cNvPr id="50" name="Shape 50"/>
          <p:cNvSpPr txBox="1"/>
          <p:nvPr>
            <p:ph type="title"/>
          </p:nvPr>
        </p:nvSpPr>
        <p:spPr>
          <a:xfrm>
            <a:off x="1484311" y="685800"/>
            <a:ext cx="10018712" cy="1752599"/>
          </a:xfrm>
          <a:prstGeom prst="rect">
            <a:avLst/>
          </a:prstGeom>
          <a:noFill/>
          <a:ln>
            <a:noFill/>
          </a:ln>
        </p:spPr>
        <p:txBody>
          <a:bodyPr anchorCtr="0" anchor="ctr" bIns="91425" lIns="91425" rIns="91425" tIns="91425"/>
          <a:lstStyle>
            <a:lvl1pPr rtl="0">
              <a:spcBef>
                <a:spcPts val="0"/>
              </a:spcBef>
              <a:defRPr/>
            </a:lvl1pPr>
            <a:lvl2pPr rtl="0">
              <a:spcBef>
                <a:spcPts val="0"/>
              </a:spcBef>
              <a:defRPr sz="1800">
                <a:solidFill>
                  <a:schemeClr val="dk2"/>
                </a:solidFill>
              </a:defRPr>
            </a:lvl2pPr>
            <a:lvl3pPr rtl="0">
              <a:spcBef>
                <a:spcPts val="0"/>
              </a:spcBef>
              <a:defRPr sz="1800">
                <a:solidFill>
                  <a:schemeClr val="dk2"/>
                </a:solidFill>
              </a:defRPr>
            </a:lvl3pPr>
            <a:lvl4pPr rtl="0">
              <a:spcBef>
                <a:spcPts val="0"/>
              </a:spcBef>
              <a:defRPr sz="1800">
                <a:solidFill>
                  <a:schemeClr val="dk2"/>
                </a:solidFill>
              </a:defRPr>
            </a:lvl4pPr>
            <a:lvl5pPr rtl="0">
              <a:spcBef>
                <a:spcPts val="0"/>
              </a:spcBef>
              <a:defRPr sz="1800">
                <a:solidFill>
                  <a:schemeClr val="dk2"/>
                </a:solidFill>
              </a:defRPr>
            </a:lvl5pPr>
            <a:lvl6pPr rtl="0">
              <a:spcBef>
                <a:spcPts val="0"/>
              </a:spcBef>
              <a:defRPr sz="1800">
                <a:solidFill>
                  <a:schemeClr val="dk2"/>
                </a:solidFill>
              </a:defRPr>
            </a:lvl6pPr>
            <a:lvl7pPr rtl="0">
              <a:spcBef>
                <a:spcPts val="0"/>
              </a:spcBef>
              <a:defRPr sz="1800">
                <a:solidFill>
                  <a:schemeClr val="dk2"/>
                </a:solidFill>
              </a:defRPr>
            </a:lvl7pPr>
            <a:lvl8pPr rtl="0">
              <a:spcBef>
                <a:spcPts val="0"/>
              </a:spcBef>
              <a:defRPr sz="1800">
                <a:solidFill>
                  <a:schemeClr val="dk2"/>
                </a:solidFill>
              </a:defRPr>
            </a:lvl8pPr>
            <a:lvl9pPr rtl="0">
              <a:spcBef>
                <a:spcPts val="0"/>
              </a:spcBef>
              <a:defRPr sz="1800">
                <a:solidFill>
                  <a:schemeClr val="dk2"/>
                </a:solidFill>
              </a:defRPr>
            </a:lvl9pPr>
          </a:lstStyle>
          <a:p/>
        </p:txBody>
      </p:sp>
      <p:sp>
        <p:nvSpPr>
          <p:cNvPr id="51" name="Shape 51"/>
          <p:cNvSpPr txBox="1"/>
          <p:nvPr>
            <p:ph idx="1" type="body"/>
          </p:nvPr>
        </p:nvSpPr>
        <p:spPr>
          <a:xfrm>
            <a:off x="1772178" y="2658533"/>
            <a:ext cx="4607187" cy="576262"/>
          </a:xfrm>
          <a:prstGeom prst="rect">
            <a:avLst/>
          </a:prstGeom>
          <a:noFill/>
          <a:ln>
            <a:noFill/>
          </a:ln>
        </p:spPr>
        <p:txBody>
          <a:bodyPr anchorCtr="0" anchor="b" bIns="91425" lIns="91425" rIns="91425" tIns="91425"/>
          <a:lstStyle>
            <a:lvl1pPr indent="0" marL="0" rtl="0">
              <a:spcBef>
                <a:spcPts val="0"/>
              </a:spcBef>
              <a:buClr>
                <a:srgbClr val="1186C3"/>
              </a:buClr>
              <a:buFont typeface="Cantarell"/>
              <a:buNone/>
              <a:defRPr b="0" sz="2800">
                <a:solidFill>
                  <a:srgbClr val="1186C3"/>
                </a:solidFill>
              </a:defRPr>
            </a:lvl1pPr>
            <a:lvl2pPr indent="0" marL="457200" rtl="0">
              <a:spcBef>
                <a:spcPts val="0"/>
              </a:spcBef>
              <a:buFont typeface="Cantarell"/>
              <a:buNone/>
              <a:defRPr b="1" sz="2000"/>
            </a:lvl2pPr>
            <a:lvl3pPr indent="0" marL="914400" rtl="0">
              <a:spcBef>
                <a:spcPts val="0"/>
              </a:spcBef>
              <a:buFont typeface="Cantarell"/>
              <a:buNone/>
              <a:defRPr b="1" sz="1800"/>
            </a:lvl3pPr>
            <a:lvl4pPr indent="0" marL="1371600" rtl="0">
              <a:spcBef>
                <a:spcPts val="0"/>
              </a:spcBef>
              <a:buFont typeface="Cantarell"/>
              <a:buNone/>
              <a:defRPr b="1" sz="1600"/>
            </a:lvl4pPr>
            <a:lvl5pPr indent="0" marL="1828800" rtl="0">
              <a:spcBef>
                <a:spcPts val="0"/>
              </a:spcBef>
              <a:buFont typeface="Cantarell"/>
              <a:buNone/>
              <a:defRPr b="1" sz="1600"/>
            </a:lvl5pPr>
            <a:lvl6pPr indent="0" marL="2286000" rtl="0">
              <a:spcBef>
                <a:spcPts val="0"/>
              </a:spcBef>
              <a:buFont typeface="Cantarell"/>
              <a:buNone/>
              <a:defRPr b="1" sz="1600"/>
            </a:lvl6pPr>
            <a:lvl7pPr indent="0" marL="2743200" rtl="0">
              <a:spcBef>
                <a:spcPts val="0"/>
              </a:spcBef>
              <a:buFont typeface="Cantarell"/>
              <a:buNone/>
              <a:defRPr b="1" sz="1600"/>
            </a:lvl7pPr>
            <a:lvl8pPr indent="0" marL="3200400" rtl="0">
              <a:spcBef>
                <a:spcPts val="0"/>
              </a:spcBef>
              <a:buFont typeface="Cantarell"/>
              <a:buNone/>
              <a:defRPr b="1" sz="1600"/>
            </a:lvl8pPr>
            <a:lvl9pPr indent="0" marL="3657600" rtl="0">
              <a:spcBef>
                <a:spcPts val="0"/>
              </a:spcBef>
              <a:buFont typeface="Cantarell"/>
              <a:buNone/>
              <a:defRPr b="1" sz="1600"/>
            </a:lvl9pPr>
          </a:lstStyle>
          <a:p/>
        </p:txBody>
      </p:sp>
      <p:sp>
        <p:nvSpPr>
          <p:cNvPr id="52" name="Shape 52"/>
          <p:cNvSpPr txBox="1"/>
          <p:nvPr>
            <p:ph idx="2" type="body"/>
          </p:nvPr>
        </p:nvSpPr>
        <p:spPr>
          <a:xfrm>
            <a:off x="1484311" y="3335337"/>
            <a:ext cx="4895056" cy="2455862"/>
          </a:xfrm>
          <a:prstGeom prst="rect">
            <a:avLst/>
          </a:prstGeom>
          <a:noFill/>
          <a:ln>
            <a:noFill/>
          </a:ln>
        </p:spPr>
        <p:txBody>
          <a:bodyPr anchorCtr="0" anchor="t" bIns="91425" lIns="91425" rIns="91425" tIns="91425"/>
          <a:lstStyle>
            <a:lvl1pPr rtl="0">
              <a:spcBef>
                <a:spcPts val="0"/>
              </a:spcBef>
              <a:defRPr sz="1800"/>
            </a:lvl1pPr>
            <a:lvl2pPr rtl="0">
              <a:spcBef>
                <a:spcPts val="0"/>
              </a:spcBef>
              <a:defRPr sz="1600"/>
            </a:lvl2pPr>
            <a:lvl3pPr rtl="0">
              <a:spcBef>
                <a:spcPts val="0"/>
              </a:spcBef>
              <a:defRPr sz="1400"/>
            </a:lvl3pPr>
            <a:lvl4pPr rtl="0">
              <a:spcBef>
                <a:spcPts val="0"/>
              </a:spcBef>
              <a:defRPr sz="1200"/>
            </a:lvl4pPr>
            <a:lvl5pPr rtl="0">
              <a:spcBef>
                <a:spcPts val="0"/>
              </a:spcBef>
              <a:defRPr sz="1200"/>
            </a:lvl5pPr>
            <a:lvl6pPr rtl="0">
              <a:spcBef>
                <a:spcPts val="0"/>
              </a:spcBef>
              <a:defRPr sz="1200"/>
            </a:lvl6pPr>
            <a:lvl7pPr rtl="0">
              <a:spcBef>
                <a:spcPts val="0"/>
              </a:spcBef>
              <a:defRPr sz="1200"/>
            </a:lvl7pPr>
            <a:lvl8pPr rtl="0">
              <a:spcBef>
                <a:spcPts val="0"/>
              </a:spcBef>
              <a:defRPr sz="1200"/>
            </a:lvl8pPr>
            <a:lvl9pPr rtl="0">
              <a:spcBef>
                <a:spcPts val="0"/>
              </a:spcBef>
              <a:defRPr sz="1200"/>
            </a:lvl9pPr>
          </a:lstStyle>
          <a:p/>
        </p:txBody>
      </p:sp>
      <p:sp>
        <p:nvSpPr>
          <p:cNvPr id="53" name="Shape 53"/>
          <p:cNvSpPr txBox="1"/>
          <p:nvPr>
            <p:ph idx="3" type="body"/>
          </p:nvPr>
        </p:nvSpPr>
        <p:spPr>
          <a:xfrm>
            <a:off x="6880486" y="2667000"/>
            <a:ext cx="4622536" cy="576262"/>
          </a:xfrm>
          <a:prstGeom prst="rect">
            <a:avLst/>
          </a:prstGeom>
          <a:noFill/>
          <a:ln>
            <a:noFill/>
          </a:ln>
        </p:spPr>
        <p:txBody>
          <a:bodyPr anchorCtr="0" anchor="b" bIns="91425" lIns="91425" rIns="91425" tIns="91425"/>
          <a:lstStyle>
            <a:lvl1pPr indent="0" marL="0" rtl="0">
              <a:spcBef>
                <a:spcPts val="0"/>
              </a:spcBef>
              <a:buClr>
                <a:srgbClr val="1186C3"/>
              </a:buClr>
              <a:buFont typeface="Cantarell"/>
              <a:buNone/>
              <a:defRPr b="0" sz="2800">
                <a:solidFill>
                  <a:srgbClr val="1186C3"/>
                </a:solidFill>
              </a:defRPr>
            </a:lvl1pPr>
            <a:lvl2pPr indent="0" marL="457200" rtl="0">
              <a:spcBef>
                <a:spcPts val="0"/>
              </a:spcBef>
              <a:buFont typeface="Cantarell"/>
              <a:buNone/>
              <a:defRPr b="1" sz="2000"/>
            </a:lvl2pPr>
            <a:lvl3pPr indent="0" marL="914400" rtl="0">
              <a:spcBef>
                <a:spcPts val="0"/>
              </a:spcBef>
              <a:buFont typeface="Cantarell"/>
              <a:buNone/>
              <a:defRPr b="1" sz="1800"/>
            </a:lvl3pPr>
            <a:lvl4pPr indent="0" marL="1371600" rtl="0">
              <a:spcBef>
                <a:spcPts val="0"/>
              </a:spcBef>
              <a:buFont typeface="Cantarell"/>
              <a:buNone/>
              <a:defRPr b="1" sz="1600"/>
            </a:lvl4pPr>
            <a:lvl5pPr indent="0" marL="1828800" rtl="0">
              <a:spcBef>
                <a:spcPts val="0"/>
              </a:spcBef>
              <a:buFont typeface="Cantarell"/>
              <a:buNone/>
              <a:defRPr b="1" sz="1600"/>
            </a:lvl5pPr>
            <a:lvl6pPr indent="0" marL="2286000" rtl="0">
              <a:spcBef>
                <a:spcPts val="0"/>
              </a:spcBef>
              <a:buFont typeface="Cantarell"/>
              <a:buNone/>
              <a:defRPr b="1" sz="1600"/>
            </a:lvl6pPr>
            <a:lvl7pPr indent="0" marL="2743200" rtl="0">
              <a:spcBef>
                <a:spcPts val="0"/>
              </a:spcBef>
              <a:buFont typeface="Cantarell"/>
              <a:buNone/>
              <a:defRPr b="1" sz="1600"/>
            </a:lvl7pPr>
            <a:lvl8pPr indent="0" marL="3200400" rtl="0">
              <a:spcBef>
                <a:spcPts val="0"/>
              </a:spcBef>
              <a:buFont typeface="Cantarell"/>
              <a:buNone/>
              <a:defRPr b="1" sz="1600"/>
            </a:lvl8pPr>
            <a:lvl9pPr indent="0" marL="3657600" rtl="0">
              <a:spcBef>
                <a:spcPts val="0"/>
              </a:spcBef>
              <a:buFont typeface="Cantarell"/>
              <a:buNone/>
              <a:defRPr b="1" sz="1600"/>
            </a:lvl9pPr>
          </a:lstStyle>
          <a:p/>
        </p:txBody>
      </p:sp>
      <p:sp>
        <p:nvSpPr>
          <p:cNvPr id="54" name="Shape 54"/>
          <p:cNvSpPr txBox="1"/>
          <p:nvPr>
            <p:ph idx="4" type="body"/>
          </p:nvPr>
        </p:nvSpPr>
        <p:spPr>
          <a:xfrm>
            <a:off x="6607967" y="3335337"/>
            <a:ext cx="4895056" cy="2455862"/>
          </a:xfrm>
          <a:prstGeom prst="rect">
            <a:avLst/>
          </a:prstGeom>
          <a:noFill/>
          <a:ln>
            <a:noFill/>
          </a:ln>
        </p:spPr>
        <p:txBody>
          <a:bodyPr anchorCtr="0" anchor="t" bIns="91425" lIns="91425" rIns="91425" tIns="91425"/>
          <a:lstStyle>
            <a:lvl1pPr rtl="0">
              <a:spcBef>
                <a:spcPts val="0"/>
              </a:spcBef>
              <a:defRPr sz="1800"/>
            </a:lvl1pPr>
            <a:lvl2pPr rtl="0">
              <a:spcBef>
                <a:spcPts val="0"/>
              </a:spcBef>
              <a:defRPr sz="1600"/>
            </a:lvl2pPr>
            <a:lvl3pPr rtl="0">
              <a:spcBef>
                <a:spcPts val="0"/>
              </a:spcBef>
              <a:defRPr sz="1400"/>
            </a:lvl3pPr>
            <a:lvl4pPr rtl="0">
              <a:spcBef>
                <a:spcPts val="0"/>
              </a:spcBef>
              <a:defRPr sz="1200"/>
            </a:lvl4pPr>
            <a:lvl5pPr rtl="0">
              <a:spcBef>
                <a:spcPts val="0"/>
              </a:spcBef>
              <a:defRPr sz="1200"/>
            </a:lvl5pPr>
            <a:lvl6pPr rtl="0">
              <a:spcBef>
                <a:spcPts val="0"/>
              </a:spcBef>
              <a:defRPr sz="1200"/>
            </a:lvl6pPr>
            <a:lvl7pPr rtl="0">
              <a:spcBef>
                <a:spcPts val="0"/>
              </a:spcBef>
              <a:defRPr sz="1200"/>
            </a:lvl7pPr>
            <a:lvl8pPr rtl="0">
              <a:spcBef>
                <a:spcPts val="0"/>
              </a:spcBef>
              <a:defRPr sz="1200"/>
            </a:lvl8pPr>
            <a:lvl9pPr rtl="0">
              <a:spcBef>
                <a:spcPts val="0"/>
              </a:spcBef>
              <a:defRPr sz="1200"/>
            </a:lvl9pPr>
          </a:lstStyle>
          <a:p/>
        </p:txBody>
      </p:sp>
      <p:sp>
        <p:nvSpPr>
          <p:cNvPr id="55" name="Shape 55"/>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56" name="Shape 56"/>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57" name="Shape 57"/>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Cantarell"/>
                <a:ea typeface="Cantarell"/>
                <a:cs typeface="Cantarell"/>
                <a:sym typeface="Cantare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8" name="Shape 58"/>
        <p:cNvGrpSpPr/>
        <p:nvPr/>
      </p:nvGrpSpPr>
      <p:grpSpPr>
        <a:xfrm>
          <a:off x="0" y="0"/>
          <a:ext cx="0" cy="0"/>
          <a:chOff x="0" y="0"/>
          <a:chExt cx="0" cy="0"/>
        </a:xfrm>
      </p:grpSpPr>
      <p:sp>
        <p:nvSpPr>
          <p:cNvPr id="59" name="Shape 59"/>
          <p:cNvSpPr txBox="1"/>
          <p:nvPr>
            <p:ph type="title"/>
          </p:nvPr>
        </p:nvSpPr>
        <p:spPr>
          <a:xfrm>
            <a:off x="1484311" y="685800"/>
            <a:ext cx="10018712" cy="1752599"/>
          </a:xfrm>
          <a:prstGeom prst="rect">
            <a:avLst/>
          </a:prstGeom>
          <a:noFill/>
          <a:ln>
            <a:noFill/>
          </a:ln>
        </p:spPr>
        <p:txBody>
          <a:bodyPr anchorCtr="0" anchor="ctr" bIns="91425" lIns="91425" rIns="91425" tIns="91425"/>
          <a:lstStyle>
            <a:lvl1pPr rtl="0" algn="ctr">
              <a:spcBef>
                <a:spcPts val="0"/>
              </a:spcBef>
              <a:buClr>
                <a:schemeClr val="dk1"/>
              </a:buClr>
              <a:buFont typeface="Cantarell"/>
              <a:buNone/>
              <a:defRPr sz="4000" cap="none">
                <a:solidFill>
                  <a:schemeClr val="dk1"/>
                </a:solidFill>
                <a:latin typeface="Cantarell"/>
                <a:ea typeface="Cantarell"/>
                <a:cs typeface="Cantarell"/>
                <a:sym typeface="Cantarell"/>
              </a:defRPr>
            </a:lvl1pPr>
            <a:lvl2pPr rtl="0">
              <a:spcBef>
                <a:spcPts val="0"/>
              </a:spcBef>
              <a:defRPr sz="1800">
                <a:solidFill>
                  <a:schemeClr val="dk2"/>
                </a:solidFill>
              </a:defRPr>
            </a:lvl2pPr>
            <a:lvl3pPr rtl="0">
              <a:spcBef>
                <a:spcPts val="0"/>
              </a:spcBef>
              <a:defRPr sz="1800">
                <a:solidFill>
                  <a:schemeClr val="dk2"/>
                </a:solidFill>
              </a:defRPr>
            </a:lvl3pPr>
            <a:lvl4pPr rtl="0">
              <a:spcBef>
                <a:spcPts val="0"/>
              </a:spcBef>
              <a:defRPr sz="1800">
                <a:solidFill>
                  <a:schemeClr val="dk2"/>
                </a:solidFill>
              </a:defRPr>
            </a:lvl4pPr>
            <a:lvl5pPr rtl="0">
              <a:spcBef>
                <a:spcPts val="0"/>
              </a:spcBef>
              <a:defRPr sz="1800">
                <a:solidFill>
                  <a:schemeClr val="dk2"/>
                </a:solidFill>
              </a:defRPr>
            </a:lvl5pPr>
            <a:lvl6pPr rtl="0">
              <a:spcBef>
                <a:spcPts val="0"/>
              </a:spcBef>
              <a:defRPr sz="1800">
                <a:solidFill>
                  <a:schemeClr val="dk2"/>
                </a:solidFill>
              </a:defRPr>
            </a:lvl6pPr>
            <a:lvl7pPr rtl="0">
              <a:spcBef>
                <a:spcPts val="0"/>
              </a:spcBef>
              <a:defRPr sz="1800">
                <a:solidFill>
                  <a:schemeClr val="dk2"/>
                </a:solidFill>
              </a:defRPr>
            </a:lvl7pPr>
            <a:lvl8pPr rtl="0">
              <a:spcBef>
                <a:spcPts val="0"/>
              </a:spcBef>
              <a:defRPr sz="1800">
                <a:solidFill>
                  <a:schemeClr val="dk2"/>
                </a:solidFill>
              </a:defRPr>
            </a:lvl8pPr>
            <a:lvl9pPr rtl="0">
              <a:spcBef>
                <a:spcPts val="0"/>
              </a:spcBef>
              <a:defRPr sz="1800">
                <a:solidFill>
                  <a:schemeClr val="dk2"/>
                </a:solidFill>
              </a:defRPr>
            </a:lvl9pPr>
          </a:lstStyle>
          <a:p/>
        </p:txBody>
      </p:sp>
      <p:sp>
        <p:nvSpPr>
          <p:cNvPr id="60" name="Shape 60"/>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61" name="Shape 61"/>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62" name="Shape 62"/>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Cantarell"/>
                <a:ea typeface="Cantarell"/>
                <a:cs typeface="Cantarell"/>
                <a:sym typeface="Cantare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3" name="Shape 63"/>
        <p:cNvGrpSpPr/>
        <p:nvPr/>
      </p:nvGrpSpPr>
      <p:grpSpPr>
        <a:xfrm>
          <a:off x="0" y="0"/>
          <a:ext cx="0" cy="0"/>
          <a:chOff x="0" y="0"/>
          <a:chExt cx="0" cy="0"/>
        </a:xfrm>
      </p:grpSpPr>
      <p:sp>
        <p:nvSpPr>
          <p:cNvPr id="64" name="Shape 64"/>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65" name="Shape 65"/>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66" name="Shape 66"/>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Cantarell"/>
                <a:ea typeface="Cantarell"/>
                <a:cs typeface="Cantarell"/>
                <a:sym typeface="Cantare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7" name="Shape 67"/>
        <p:cNvGrpSpPr/>
        <p:nvPr/>
      </p:nvGrpSpPr>
      <p:grpSpPr>
        <a:xfrm>
          <a:off x="0" y="0"/>
          <a:ext cx="0" cy="0"/>
          <a:chOff x="0" y="0"/>
          <a:chExt cx="0" cy="0"/>
        </a:xfrm>
      </p:grpSpPr>
      <p:sp>
        <p:nvSpPr>
          <p:cNvPr id="68" name="Shape 68"/>
          <p:cNvSpPr txBox="1"/>
          <p:nvPr>
            <p:ph type="title"/>
          </p:nvPr>
        </p:nvSpPr>
        <p:spPr>
          <a:xfrm>
            <a:off x="1484312" y="1600200"/>
            <a:ext cx="3549121" cy="1371599"/>
          </a:xfrm>
          <a:prstGeom prst="rect">
            <a:avLst/>
          </a:prstGeom>
          <a:noFill/>
          <a:ln>
            <a:noFill/>
          </a:ln>
        </p:spPr>
        <p:txBody>
          <a:bodyPr anchorCtr="0" anchor="b" bIns="91425" lIns="91425" rIns="91425" tIns="91425"/>
          <a:lstStyle>
            <a:lvl1pPr rtl="0" algn="ctr">
              <a:spcBef>
                <a:spcPts val="0"/>
              </a:spcBef>
              <a:defRPr b="0" sz="2400"/>
            </a:lvl1pPr>
            <a:lvl2pPr rtl="0">
              <a:spcBef>
                <a:spcPts val="0"/>
              </a:spcBef>
              <a:defRPr sz="1800">
                <a:solidFill>
                  <a:schemeClr val="dk2"/>
                </a:solidFill>
              </a:defRPr>
            </a:lvl2pPr>
            <a:lvl3pPr rtl="0">
              <a:spcBef>
                <a:spcPts val="0"/>
              </a:spcBef>
              <a:defRPr sz="1800">
                <a:solidFill>
                  <a:schemeClr val="dk2"/>
                </a:solidFill>
              </a:defRPr>
            </a:lvl3pPr>
            <a:lvl4pPr rtl="0">
              <a:spcBef>
                <a:spcPts val="0"/>
              </a:spcBef>
              <a:defRPr sz="1800">
                <a:solidFill>
                  <a:schemeClr val="dk2"/>
                </a:solidFill>
              </a:defRPr>
            </a:lvl4pPr>
            <a:lvl5pPr rtl="0">
              <a:spcBef>
                <a:spcPts val="0"/>
              </a:spcBef>
              <a:defRPr sz="1800">
                <a:solidFill>
                  <a:schemeClr val="dk2"/>
                </a:solidFill>
              </a:defRPr>
            </a:lvl5pPr>
            <a:lvl6pPr rtl="0">
              <a:spcBef>
                <a:spcPts val="0"/>
              </a:spcBef>
              <a:defRPr sz="1800">
                <a:solidFill>
                  <a:schemeClr val="dk2"/>
                </a:solidFill>
              </a:defRPr>
            </a:lvl6pPr>
            <a:lvl7pPr rtl="0">
              <a:spcBef>
                <a:spcPts val="0"/>
              </a:spcBef>
              <a:defRPr sz="1800">
                <a:solidFill>
                  <a:schemeClr val="dk2"/>
                </a:solidFill>
              </a:defRPr>
            </a:lvl7pPr>
            <a:lvl8pPr rtl="0">
              <a:spcBef>
                <a:spcPts val="0"/>
              </a:spcBef>
              <a:defRPr sz="1800">
                <a:solidFill>
                  <a:schemeClr val="dk2"/>
                </a:solidFill>
              </a:defRPr>
            </a:lvl8pPr>
            <a:lvl9pPr rtl="0">
              <a:spcBef>
                <a:spcPts val="0"/>
              </a:spcBef>
              <a:defRPr sz="1800">
                <a:solidFill>
                  <a:schemeClr val="dk2"/>
                </a:solidFill>
              </a:defRPr>
            </a:lvl9pPr>
          </a:lstStyle>
          <a:p/>
        </p:txBody>
      </p:sp>
      <p:sp>
        <p:nvSpPr>
          <p:cNvPr id="69" name="Shape 69"/>
          <p:cNvSpPr txBox="1"/>
          <p:nvPr>
            <p:ph idx="1" type="body"/>
          </p:nvPr>
        </p:nvSpPr>
        <p:spPr>
          <a:xfrm>
            <a:off x="5262032" y="685799"/>
            <a:ext cx="6240989" cy="5105401"/>
          </a:xfrm>
          <a:prstGeom prst="rect">
            <a:avLst/>
          </a:prstGeom>
          <a:noFill/>
          <a:ln>
            <a:noFill/>
          </a:ln>
        </p:spPr>
        <p:txBody>
          <a:bodyPr anchorCtr="0" anchor="ctr" bIns="91425" lIns="91425" rIns="91425" tIns="91425"/>
          <a:lstStyle>
            <a:lvl1pPr rtl="0">
              <a:spcBef>
                <a:spcPts val="0"/>
              </a:spcBef>
              <a:defRPr sz="2000"/>
            </a:lvl1pPr>
            <a:lvl2pPr rtl="0">
              <a:spcBef>
                <a:spcPts val="0"/>
              </a:spcBef>
              <a:defRPr sz="1800"/>
            </a:lvl2pPr>
            <a:lvl3pPr rtl="0">
              <a:spcBef>
                <a:spcPts val="0"/>
              </a:spcBef>
              <a:defRPr sz="1600"/>
            </a:lvl3pPr>
            <a:lvl4pPr rtl="0">
              <a:spcBef>
                <a:spcPts val="0"/>
              </a:spcBef>
              <a:defRPr sz="1400"/>
            </a:lvl4pPr>
            <a:lvl5pPr rtl="0">
              <a:spcBef>
                <a:spcPts val="0"/>
              </a:spcBef>
              <a:defRPr sz="1400"/>
            </a:lvl5pPr>
            <a:lvl6pPr rtl="0">
              <a:spcBef>
                <a:spcPts val="0"/>
              </a:spcBef>
              <a:defRPr sz="1400"/>
            </a:lvl6pPr>
            <a:lvl7pPr rtl="0">
              <a:spcBef>
                <a:spcPts val="0"/>
              </a:spcBef>
              <a:defRPr sz="1400"/>
            </a:lvl7pPr>
            <a:lvl8pPr rtl="0">
              <a:spcBef>
                <a:spcPts val="0"/>
              </a:spcBef>
              <a:defRPr sz="1400"/>
            </a:lvl8pPr>
            <a:lvl9pPr rtl="0">
              <a:spcBef>
                <a:spcPts val="0"/>
              </a:spcBef>
              <a:defRPr sz="1400"/>
            </a:lvl9pPr>
          </a:lstStyle>
          <a:p/>
        </p:txBody>
      </p:sp>
      <p:sp>
        <p:nvSpPr>
          <p:cNvPr id="70" name="Shape 70"/>
          <p:cNvSpPr txBox="1"/>
          <p:nvPr>
            <p:ph idx="2" type="body"/>
          </p:nvPr>
        </p:nvSpPr>
        <p:spPr>
          <a:xfrm>
            <a:off x="1484312" y="2971800"/>
            <a:ext cx="3549121" cy="1828800"/>
          </a:xfrm>
          <a:prstGeom prst="rect">
            <a:avLst/>
          </a:prstGeom>
          <a:noFill/>
          <a:ln>
            <a:noFill/>
          </a:ln>
        </p:spPr>
        <p:txBody>
          <a:bodyPr anchorCtr="0" anchor="ctr" bIns="91425" lIns="91425" rIns="91425" tIns="91425"/>
          <a:lstStyle>
            <a:lvl1pPr indent="0" marL="0" rtl="0" algn="ctr">
              <a:spcBef>
                <a:spcPts val="0"/>
              </a:spcBef>
              <a:buFont typeface="Cantarell"/>
              <a:buNone/>
              <a:defRPr sz="1600"/>
            </a:lvl1pPr>
            <a:lvl2pPr indent="0" marL="457200" rtl="0">
              <a:spcBef>
                <a:spcPts val="0"/>
              </a:spcBef>
              <a:buFont typeface="Cantarell"/>
              <a:buNone/>
              <a:defRPr sz="1200"/>
            </a:lvl2pPr>
            <a:lvl3pPr indent="0" marL="914400" rtl="0">
              <a:spcBef>
                <a:spcPts val="0"/>
              </a:spcBef>
              <a:buFont typeface="Cantarell"/>
              <a:buNone/>
              <a:defRPr sz="1000"/>
            </a:lvl3pPr>
            <a:lvl4pPr indent="0" marL="1371600" rtl="0">
              <a:spcBef>
                <a:spcPts val="0"/>
              </a:spcBef>
              <a:buFont typeface="Cantarell"/>
              <a:buNone/>
              <a:defRPr sz="900"/>
            </a:lvl4pPr>
            <a:lvl5pPr indent="0" marL="1828800" rtl="0">
              <a:spcBef>
                <a:spcPts val="0"/>
              </a:spcBef>
              <a:buFont typeface="Cantarell"/>
              <a:buNone/>
              <a:defRPr sz="900"/>
            </a:lvl5pPr>
            <a:lvl6pPr indent="0" marL="2286000" rtl="0">
              <a:spcBef>
                <a:spcPts val="0"/>
              </a:spcBef>
              <a:buFont typeface="Cantarell"/>
              <a:buNone/>
              <a:defRPr sz="900"/>
            </a:lvl6pPr>
            <a:lvl7pPr indent="0" marL="2743200" rtl="0">
              <a:spcBef>
                <a:spcPts val="0"/>
              </a:spcBef>
              <a:buFont typeface="Cantarell"/>
              <a:buNone/>
              <a:defRPr sz="900"/>
            </a:lvl7pPr>
            <a:lvl8pPr indent="0" marL="3200400" rtl="0">
              <a:spcBef>
                <a:spcPts val="0"/>
              </a:spcBef>
              <a:buFont typeface="Cantarell"/>
              <a:buNone/>
              <a:defRPr sz="900"/>
            </a:lvl8pPr>
            <a:lvl9pPr indent="0" marL="3657600" rtl="0">
              <a:spcBef>
                <a:spcPts val="0"/>
              </a:spcBef>
              <a:buFont typeface="Cantarell"/>
              <a:buNone/>
              <a:defRPr sz="900"/>
            </a:lvl9pPr>
          </a:lstStyle>
          <a:p/>
        </p:txBody>
      </p:sp>
      <p:sp>
        <p:nvSpPr>
          <p:cNvPr id="71" name="Shape 71"/>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72" name="Shape 72"/>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73" name="Shape 73"/>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Cantarell"/>
                <a:ea typeface="Cantarell"/>
                <a:cs typeface="Cantarell"/>
                <a:sym typeface="Cantare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4" name="Shape 74"/>
        <p:cNvGrpSpPr/>
        <p:nvPr/>
      </p:nvGrpSpPr>
      <p:grpSpPr>
        <a:xfrm>
          <a:off x="0" y="0"/>
          <a:ext cx="0" cy="0"/>
          <a:chOff x="0" y="0"/>
          <a:chExt cx="0" cy="0"/>
        </a:xfrm>
      </p:grpSpPr>
      <p:sp>
        <p:nvSpPr>
          <p:cNvPr id="75" name="Shape 75"/>
          <p:cNvSpPr txBox="1"/>
          <p:nvPr>
            <p:ph type="title"/>
          </p:nvPr>
        </p:nvSpPr>
        <p:spPr>
          <a:xfrm>
            <a:off x="1482724" y="1752599"/>
            <a:ext cx="5426157" cy="1371599"/>
          </a:xfrm>
          <a:prstGeom prst="rect">
            <a:avLst/>
          </a:prstGeom>
          <a:noFill/>
          <a:ln>
            <a:noFill/>
          </a:ln>
        </p:spPr>
        <p:txBody>
          <a:bodyPr anchorCtr="0" anchor="b" bIns="91425" lIns="91425" rIns="91425" tIns="91425"/>
          <a:lstStyle>
            <a:lvl1pPr rtl="0" algn="ctr">
              <a:spcBef>
                <a:spcPts val="0"/>
              </a:spcBef>
              <a:defRPr b="0" sz="2800"/>
            </a:lvl1pPr>
            <a:lvl2pPr rtl="0">
              <a:spcBef>
                <a:spcPts val="0"/>
              </a:spcBef>
              <a:defRPr sz="1800">
                <a:solidFill>
                  <a:schemeClr val="dk2"/>
                </a:solidFill>
              </a:defRPr>
            </a:lvl2pPr>
            <a:lvl3pPr rtl="0">
              <a:spcBef>
                <a:spcPts val="0"/>
              </a:spcBef>
              <a:defRPr sz="1800">
                <a:solidFill>
                  <a:schemeClr val="dk2"/>
                </a:solidFill>
              </a:defRPr>
            </a:lvl3pPr>
            <a:lvl4pPr rtl="0">
              <a:spcBef>
                <a:spcPts val="0"/>
              </a:spcBef>
              <a:defRPr sz="1800">
                <a:solidFill>
                  <a:schemeClr val="dk2"/>
                </a:solidFill>
              </a:defRPr>
            </a:lvl4pPr>
            <a:lvl5pPr rtl="0">
              <a:spcBef>
                <a:spcPts val="0"/>
              </a:spcBef>
              <a:defRPr sz="1800">
                <a:solidFill>
                  <a:schemeClr val="dk2"/>
                </a:solidFill>
              </a:defRPr>
            </a:lvl5pPr>
            <a:lvl6pPr rtl="0">
              <a:spcBef>
                <a:spcPts val="0"/>
              </a:spcBef>
              <a:defRPr sz="1800">
                <a:solidFill>
                  <a:schemeClr val="dk2"/>
                </a:solidFill>
              </a:defRPr>
            </a:lvl6pPr>
            <a:lvl7pPr rtl="0">
              <a:spcBef>
                <a:spcPts val="0"/>
              </a:spcBef>
              <a:defRPr sz="1800">
                <a:solidFill>
                  <a:schemeClr val="dk2"/>
                </a:solidFill>
              </a:defRPr>
            </a:lvl7pPr>
            <a:lvl8pPr rtl="0">
              <a:spcBef>
                <a:spcPts val="0"/>
              </a:spcBef>
              <a:defRPr sz="1800">
                <a:solidFill>
                  <a:schemeClr val="dk2"/>
                </a:solidFill>
              </a:defRPr>
            </a:lvl8pPr>
            <a:lvl9pPr rtl="0">
              <a:spcBef>
                <a:spcPts val="0"/>
              </a:spcBef>
              <a:defRPr sz="1800">
                <a:solidFill>
                  <a:schemeClr val="dk2"/>
                </a:solidFill>
              </a:defRPr>
            </a:lvl9pPr>
          </a:lstStyle>
          <a:p/>
        </p:txBody>
      </p:sp>
      <p:sp>
        <p:nvSpPr>
          <p:cNvPr id="76" name="Shape 76"/>
          <p:cNvSpPr/>
          <p:nvPr>
            <p:ph idx="2" type="pic"/>
          </p:nvPr>
        </p:nvSpPr>
        <p:spPr>
          <a:xfrm>
            <a:off x="7594682" y="914400"/>
            <a:ext cx="3280973" cy="4572000"/>
          </a:xfrm>
          <a:prstGeom prst="roundRect">
            <a:avLst>
              <a:gd fmla="val 4280" name="adj"/>
            </a:avLst>
          </a:prstGeom>
          <a:noFill/>
          <a:ln cap="flat" cmpd="sng" w="38100">
            <a:solidFill>
              <a:schemeClr val="lt2"/>
            </a:solidFill>
            <a:prstDash val="solid"/>
            <a:round/>
            <a:headEnd len="med" w="med" type="none"/>
            <a:tailEnd len="med" w="med" type="none"/>
          </a:ln>
        </p:spPr>
        <p:txBody>
          <a:bodyPr anchorCtr="0" anchor="t" bIns="91425" lIns="91425" rIns="91425" tIns="91425"/>
          <a:lstStyle>
            <a:lvl1pPr indent="0" marL="0" marR="0" rtl="0" algn="ctr">
              <a:spcBef>
                <a:spcPts val="0"/>
              </a:spcBef>
              <a:buClr>
                <a:schemeClr val="dk1"/>
              </a:buClr>
              <a:buFont typeface="Cantarell"/>
              <a:buNone/>
              <a:defRPr b="0" baseline="0" i="0" sz="1600" u="none" cap="none" strike="noStrike">
                <a:solidFill>
                  <a:schemeClr val="dk1"/>
                </a:solidFill>
                <a:latin typeface="Cantarell"/>
                <a:ea typeface="Cantarell"/>
                <a:cs typeface="Cantarell"/>
                <a:sym typeface="Cantarell"/>
              </a:defRPr>
            </a:lvl1pPr>
            <a:lvl2pPr indent="0" marL="457200" marR="0" rtl="0" algn="l">
              <a:spcBef>
                <a:spcPts val="0"/>
              </a:spcBef>
              <a:buClr>
                <a:schemeClr val="dk1"/>
              </a:buClr>
              <a:buFont typeface="Cantarell"/>
              <a:buNone/>
              <a:defRPr b="0" baseline="0" i="0" sz="1600" u="none" cap="none" strike="noStrike">
                <a:solidFill>
                  <a:schemeClr val="dk1"/>
                </a:solidFill>
                <a:latin typeface="Cantarell"/>
                <a:ea typeface="Cantarell"/>
                <a:cs typeface="Cantarell"/>
                <a:sym typeface="Cantarell"/>
              </a:defRPr>
            </a:lvl2pPr>
            <a:lvl3pPr indent="0" marL="914400" marR="0" rtl="0" algn="l">
              <a:spcBef>
                <a:spcPts val="0"/>
              </a:spcBef>
              <a:buClr>
                <a:schemeClr val="dk1"/>
              </a:buClr>
              <a:buFont typeface="Cantarell"/>
              <a:buNone/>
              <a:defRPr b="0" baseline="0" i="0" sz="1600" u="none" cap="none" strike="noStrike">
                <a:solidFill>
                  <a:schemeClr val="dk1"/>
                </a:solidFill>
                <a:latin typeface="Cantarell"/>
                <a:ea typeface="Cantarell"/>
                <a:cs typeface="Cantarell"/>
                <a:sym typeface="Cantarell"/>
              </a:defRPr>
            </a:lvl3pPr>
            <a:lvl4pPr indent="0" marL="1371600" marR="0" rtl="0" algn="l">
              <a:spcBef>
                <a:spcPts val="0"/>
              </a:spcBef>
              <a:buClr>
                <a:schemeClr val="dk1"/>
              </a:buClr>
              <a:buFont typeface="Cantarell"/>
              <a:buNone/>
              <a:defRPr b="0" baseline="0" i="0" sz="1600" u="none" cap="none" strike="noStrike">
                <a:solidFill>
                  <a:schemeClr val="dk1"/>
                </a:solidFill>
                <a:latin typeface="Cantarell"/>
                <a:ea typeface="Cantarell"/>
                <a:cs typeface="Cantarell"/>
                <a:sym typeface="Cantarell"/>
              </a:defRPr>
            </a:lvl4pPr>
            <a:lvl5pPr indent="0" marL="1828800" marR="0" rtl="0" algn="l">
              <a:spcBef>
                <a:spcPts val="0"/>
              </a:spcBef>
              <a:buClr>
                <a:schemeClr val="dk1"/>
              </a:buClr>
              <a:buFont typeface="Cantarell"/>
              <a:buNone/>
              <a:defRPr b="0" baseline="0" i="0" sz="1600" u="none" cap="none" strike="noStrike">
                <a:solidFill>
                  <a:schemeClr val="dk1"/>
                </a:solidFill>
                <a:latin typeface="Cantarell"/>
                <a:ea typeface="Cantarell"/>
                <a:cs typeface="Cantarell"/>
                <a:sym typeface="Cantarell"/>
              </a:defRPr>
            </a:lvl5pPr>
            <a:lvl6pPr indent="0" marL="2286000" marR="0" rtl="0" algn="l">
              <a:spcBef>
                <a:spcPts val="0"/>
              </a:spcBef>
              <a:buClr>
                <a:schemeClr val="dk1"/>
              </a:buClr>
              <a:buFont typeface="Cantarell"/>
              <a:buNone/>
              <a:defRPr b="0" baseline="0" i="0" sz="1600" u="none" cap="none" strike="noStrike">
                <a:solidFill>
                  <a:schemeClr val="dk1"/>
                </a:solidFill>
                <a:latin typeface="Cantarell"/>
                <a:ea typeface="Cantarell"/>
                <a:cs typeface="Cantarell"/>
                <a:sym typeface="Cantarell"/>
              </a:defRPr>
            </a:lvl6pPr>
            <a:lvl7pPr indent="0" marL="2743200" marR="0" rtl="0" algn="l">
              <a:spcBef>
                <a:spcPts val="0"/>
              </a:spcBef>
              <a:buClr>
                <a:schemeClr val="dk1"/>
              </a:buClr>
              <a:buFont typeface="Cantarell"/>
              <a:buNone/>
              <a:defRPr b="0" baseline="0" i="0" sz="1600" u="none" cap="none" strike="noStrike">
                <a:solidFill>
                  <a:schemeClr val="dk1"/>
                </a:solidFill>
                <a:latin typeface="Cantarell"/>
                <a:ea typeface="Cantarell"/>
                <a:cs typeface="Cantarell"/>
                <a:sym typeface="Cantarell"/>
              </a:defRPr>
            </a:lvl7pPr>
            <a:lvl8pPr indent="0" marL="3200400" marR="0" rtl="0" algn="l">
              <a:spcBef>
                <a:spcPts val="0"/>
              </a:spcBef>
              <a:buClr>
                <a:schemeClr val="dk1"/>
              </a:buClr>
              <a:buFont typeface="Cantarell"/>
              <a:buNone/>
              <a:defRPr b="0" baseline="0" i="0" sz="1600" u="none" cap="none" strike="noStrike">
                <a:solidFill>
                  <a:schemeClr val="dk1"/>
                </a:solidFill>
                <a:latin typeface="Cantarell"/>
                <a:ea typeface="Cantarell"/>
                <a:cs typeface="Cantarell"/>
                <a:sym typeface="Cantarell"/>
              </a:defRPr>
            </a:lvl8pPr>
            <a:lvl9pPr indent="0" marL="3657600" marR="0" rtl="0" algn="l">
              <a:spcBef>
                <a:spcPts val="0"/>
              </a:spcBef>
              <a:buClr>
                <a:schemeClr val="dk1"/>
              </a:buClr>
              <a:buFont typeface="Cantarell"/>
              <a:buNone/>
              <a:defRPr b="0" baseline="0" i="0" sz="1600" u="none" cap="none" strike="noStrike">
                <a:solidFill>
                  <a:schemeClr val="dk1"/>
                </a:solidFill>
                <a:latin typeface="Cantarell"/>
                <a:ea typeface="Cantarell"/>
                <a:cs typeface="Cantarell"/>
                <a:sym typeface="Cantarell"/>
              </a:defRPr>
            </a:lvl9pPr>
          </a:lstStyle>
          <a:p/>
        </p:txBody>
      </p:sp>
      <p:sp>
        <p:nvSpPr>
          <p:cNvPr id="77" name="Shape 77"/>
          <p:cNvSpPr txBox="1"/>
          <p:nvPr>
            <p:ph idx="1" type="body"/>
          </p:nvPr>
        </p:nvSpPr>
        <p:spPr>
          <a:xfrm>
            <a:off x="1482724" y="3124199"/>
            <a:ext cx="5426157" cy="1828800"/>
          </a:xfrm>
          <a:prstGeom prst="rect">
            <a:avLst/>
          </a:prstGeom>
          <a:noFill/>
          <a:ln>
            <a:noFill/>
          </a:ln>
        </p:spPr>
        <p:txBody>
          <a:bodyPr anchorCtr="0" anchor="ctr" bIns="91425" lIns="91425" rIns="91425" tIns="91425"/>
          <a:lstStyle>
            <a:lvl1pPr indent="0" marL="0" rtl="0" algn="ctr">
              <a:spcBef>
                <a:spcPts val="0"/>
              </a:spcBef>
              <a:buFont typeface="Cantarell"/>
              <a:buNone/>
              <a:defRPr sz="1800"/>
            </a:lvl1pPr>
            <a:lvl2pPr indent="0" marL="457200" rtl="0">
              <a:spcBef>
                <a:spcPts val="0"/>
              </a:spcBef>
              <a:buFont typeface="Cantarell"/>
              <a:buNone/>
              <a:defRPr sz="1200"/>
            </a:lvl2pPr>
            <a:lvl3pPr indent="0" marL="914400" rtl="0">
              <a:spcBef>
                <a:spcPts val="0"/>
              </a:spcBef>
              <a:buFont typeface="Cantarell"/>
              <a:buNone/>
              <a:defRPr sz="1000"/>
            </a:lvl3pPr>
            <a:lvl4pPr indent="0" marL="1371600" rtl="0">
              <a:spcBef>
                <a:spcPts val="0"/>
              </a:spcBef>
              <a:buFont typeface="Cantarell"/>
              <a:buNone/>
              <a:defRPr sz="900"/>
            </a:lvl4pPr>
            <a:lvl5pPr indent="0" marL="1828800" rtl="0">
              <a:spcBef>
                <a:spcPts val="0"/>
              </a:spcBef>
              <a:buFont typeface="Cantarell"/>
              <a:buNone/>
              <a:defRPr sz="900"/>
            </a:lvl5pPr>
            <a:lvl6pPr indent="0" marL="2286000" rtl="0">
              <a:spcBef>
                <a:spcPts val="0"/>
              </a:spcBef>
              <a:buFont typeface="Cantarell"/>
              <a:buNone/>
              <a:defRPr sz="900"/>
            </a:lvl6pPr>
            <a:lvl7pPr indent="0" marL="2743200" rtl="0">
              <a:spcBef>
                <a:spcPts val="0"/>
              </a:spcBef>
              <a:buFont typeface="Cantarell"/>
              <a:buNone/>
              <a:defRPr sz="900"/>
            </a:lvl7pPr>
            <a:lvl8pPr indent="0" marL="3200400" rtl="0">
              <a:spcBef>
                <a:spcPts val="0"/>
              </a:spcBef>
              <a:buFont typeface="Cantarell"/>
              <a:buNone/>
              <a:defRPr sz="900"/>
            </a:lvl8pPr>
            <a:lvl9pPr indent="0" marL="3657600" rtl="0">
              <a:spcBef>
                <a:spcPts val="0"/>
              </a:spcBef>
              <a:buFont typeface="Cantarell"/>
              <a:buNone/>
              <a:defRPr sz="900"/>
            </a:lvl9pPr>
          </a:lstStyle>
          <a:p/>
        </p:txBody>
      </p:sp>
      <p:sp>
        <p:nvSpPr>
          <p:cNvPr id="78" name="Shape 78"/>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79" name="Shape 79"/>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80" name="Shape 80"/>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Cantarell"/>
                <a:ea typeface="Cantarell"/>
                <a:cs typeface="Cantarell"/>
                <a:sym typeface="Cantare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4" name="Shape 4"/>
        <p:cNvGrpSpPr/>
        <p:nvPr/>
      </p:nvGrpSpPr>
      <p:grpSpPr>
        <a:xfrm>
          <a:off x="0" y="0"/>
          <a:ext cx="0" cy="0"/>
          <a:chOff x="0" y="0"/>
          <a:chExt cx="0" cy="0"/>
        </a:xfrm>
      </p:grpSpPr>
      <p:grpSp>
        <p:nvGrpSpPr>
          <p:cNvPr id="5" name="Shape 5"/>
          <p:cNvGrpSpPr/>
          <p:nvPr/>
        </p:nvGrpSpPr>
        <p:grpSpPr>
          <a:xfrm>
            <a:off x="150812" y="0"/>
            <a:ext cx="2436812" cy="6858000"/>
            <a:chOff x="1320800" y="0"/>
            <a:chExt cx="2436812" cy="6858000"/>
          </a:xfrm>
        </p:grpSpPr>
        <p:sp>
          <p:nvSpPr>
            <p:cNvPr id="6" name="Shape 6"/>
            <p:cNvSpPr/>
            <p:nvPr/>
          </p:nvSpPr>
          <p:spPr>
            <a:xfrm>
              <a:off x="1627187" y="0"/>
              <a:ext cx="1122362" cy="5329238"/>
            </a:xfrm>
            <a:custGeom>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7" name="Shape 7"/>
            <p:cNvSpPr/>
            <p:nvPr/>
          </p:nvSpPr>
          <p:spPr>
            <a:xfrm>
              <a:off x="1320800" y="0"/>
              <a:ext cx="1117600" cy="5276850"/>
            </a:xfrm>
            <a:custGeom>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8" name="Shape 8"/>
            <p:cNvSpPr/>
            <p:nvPr/>
          </p:nvSpPr>
          <p:spPr>
            <a:xfrm>
              <a:off x="1320800" y="5238750"/>
              <a:ext cx="1228725" cy="1619250"/>
            </a:xfrm>
            <a:custGeom>
              <a:pathLst>
                <a:path extrusionOk="0" h="1020" w="774">
                  <a:moveTo>
                    <a:pt x="0" y="0"/>
                  </a:moveTo>
                  <a:lnTo>
                    <a:pt x="740" y="1020"/>
                  </a:lnTo>
                  <a:lnTo>
                    <a:pt x="774" y="1020"/>
                  </a:lnTo>
                  <a:lnTo>
                    <a:pt x="0" y="0"/>
                  </a:lnTo>
                  <a:close/>
                </a:path>
              </a:pathLst>
            </a:custGeom>
            <a:solidFill>
              <a:srgbClr val="262626"/>
            </a:solidFill>
            <a:ln>
              <a:noFill/>
            </a:ln>
          </p:spPr>
        </p:sp>
        <p:sp>
          <p:nvSpPr>
            <p:cNvPr id="9" name="Shape 9"/>
            <p:cNvSpPr/>
            <p:nvPr/>
          </p:nvSpPr>
          <p:spPr>
            <a:xfrm>
              <a:off x="1627187" y="5291137"/>
              <a:ext cx="1495425" cy="1566862"/>
            </a:xfrm>
            <a:custGeom>
              <a:pathLst>
                <a:path extrusionOk="0" h="987" w="942">
                  <a:moveTo>
                    <a:pt x="0" y="0"/>
                  </a:moveTo>
                  <a:lnTo>
                    <a:pt x="909" y="987"/>
                  </a:lnTo>
                  <a:lnTo>
                    <a:pt x="942" y="987"/>
                  </a:lnTo>
                  <a:lnTo>
                    <a:pt x="0" y="0"/>
                  </a:lnTo>
                  <a:close/>
                </a:path>
              </a:pathLst>
            </a:custGeom>
            <a:solidFill>
              <a:srgbClr val="0B5982"/>
            </a:solidFill>
            <a:ln>
              <a:noFill/>
            </a:ln>
          </p:spPr>
        </p:sp>
        <p:sp>
          <p:nvSpPr>
            <p:cNvPr id="10" name="Shape 10"/>
            <p:cNvSpPr/>
            <p:nvPr/>
          </p:nvSpPr>
          <p:spPr>
            <a:xfrm>
              <a:off x="1627187" y="5286375"/>
              <a:ext cx="2130425" cy="1571625"/>
            </a:xfrm>
            <a:custGeom>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1" name="Shape 11"/>
            <p:cNvSpPr/>
            <p:nvPr/>
          </p:nvSpPr>
          <p:spPr>
            <a:xfrm>
              <a:off x="1320800" y="5238750"/>
              <a:ext cx="1695450" cy="1619250"/>
            </a:xfrm>
            <a:custGeom>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2" name="Shape 12"/>
          <p:cNvSpPr txBox="1"/>
          <p:nvPr>
            <p:ph type="title"/>
          </p:nvPr>
        </p:nvSpPr>
        <p:spPr>
          <a:xfrm>
            <a:off x="1484311" y="685800"/>
            <a:ext cx="10018712" cy="1752599"/>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ntarell"/>
              <a:buNone/>
              <a:defRPr b="0" baseline="0" i="0" sz="4000" u="none" cap="none" strike="noStrike">
                <a:solidFill>
                  <a:schemeClr val="dk1"/>
                </a:solidFill>
                <a:latin typeface="Cantarell"/>
                <a:ea typeface="Cantarell"/>
                <a:cs typeface="Cantarell"/>
                <a:sym typeface="Cantarell"/>
              </a:defRPr>
            </a:lvl1pPr>
            <a:lvl2pPr indent="0" marL="0" marR="0" rtl="0" algn="l">
              <a:spcBef>
                <a:spcPts val="0"/>
              </a:spcBef>
              <a:defRPr b="0" baseline="0" i="0" sz="1800" u="none" cap="none" strike="noStrike">
                <a:solidFill>
                  <a:schemeClr val="dk2"/>
                </a:solidFill>
              </a:defRPr>
            </a:lvl2pPr>
            <a:lvl3pPr indent="0" marL="0" marR="0" rtl="0" algn="l">
              <a:spcBef>
                <a:spcPts val="0"/>
              </a:spcBef>
              <a:defRPr b="0" baseline="0" i="0" sz="1800" u="none" cap="none" strike="noStrike">
                <a:solidFill>
                  <a:schemeClr val="dk2"/>
                </a:solidFill>
              </a:defRPr>
            </a:lvl3pPr>
            <a:lvl4pPr indent="0" marL="0" marR="0" rtl="0" algn="l">
              <a:spcBef>
                <a:spcPts val="0"/>
              </a:spcBef>
              <a:defRPr b="0" baseline="0" i="0" sz="1800" u="none" cap="none" strike="noStrike">
                <a:solidFill>
                  <a:schemeClr val="dk2"/>
                </a:solidFill>
              </a:defRPr>
            </a:lvl4pPr>
            <a:lvl5pPr indent="0" marL="0" marR="0" rtl="0" algn="l">
              <a:spcBef>
                <a:spcPts val="0"/>
              </a:spcBef>
              <a:defRPr b="0" baseline="0" i="0" sz="1800" u="none" cap="none" strike="noStrike">
                <a:solidFill>
                  <a:schemeClr val="dk2"/>
                </a:solidFill>
              </a:defRPr>
            </a:lvl5pPr>
            <a:lvl6pPr indent="0" marL="0" marR="0" rtl="0" algn="l">
              <a:spcBef>
                <a:spcPts val="0"/>
              </a:spcBef>
              <a:defRPr b="0" baseline="0" i="0" sz="1800" u="none" cap="none" strike="noStrike">
                <a:solidFill>
                  <a:schemeClr val="dk2"/>
                </a:solidFill>
              </a:defRPr>
            </a:lvl6pPr>
            <a:lvl7pPr indent="0" marL="0" marR="0" rtl="0" algn="l">
              <a:spcBef>
                <a:spcPts val="0"/>
              </a:spcBef>
              <a:defRPr b="0" baseline="0" i="0" sz="1800" u="none" cap="none" strike="noStrike">
                <a:solidFill>
                  <a:schemeClr val="dk2"/>
                </a:solidFill>
              </a:defRPr>
            </a:lvl7pPr>
            <a:lvl8pPr indent="0" marL="0" marR="0" rtl="0" algn="l">
              <a:spcBef>
                <a:spcPts val="0"/>
              </a:spcBef>
              <a:defRPr b="0" baseline="0" i="0" sz="1800" u="none" cap="none" strike="noStrike">
                <a:solidFill>
                  <a:schemeClr val="dk2"/>
                </a:solidFill>
              </a:defRPr>
            </a:lvl8pPr>
            <a:lvl9pPr indent="0" marL="0" marR="0" rtl="0" algn="l">
              <a:spcBef>
                <a:spcPts val="0"/>
              </a:spcBef>
              <a:defRPr b="0" baseline="0" i="0" sz="1800" u="none" cap="none" strike="noStrike">
                <a:solidFill>
                  <a:schemeClr val="dk2"/>
                </a:solidFill>
              </a:defRPr>
            </a:lvl9pPr>
          </a:lstStyle>
          <a:p/>
        </p:txBody>
      </p:sp>
      <p:sp>
        <p:nvSpPr>
          <p:cNvPr id="13" name="Shape 13"/>
          <p:cNvSpPr txBox="1"/>
          <p:nvPr>
            <p:ph idx="1" type="body"/>
          </p:nvPr>
        </p:nvSpPr>
        <p:spPr>
          <a:xfrm>
            <a:off x="1484309" y="2666999"/>
            <a:ext cx="10018712" cy="3124200"/>
          </a:xfrm>
          <a:prstGeom prst="rect">
            <a:avLst/>
          </a:prstGeom>
          <a:noFill/>
          <a:ln>
            <a:noFill/>
          </a:ln>
        </p:spPr>
        <p:txBody>
          <a:bodyPr anchorCtr="0" anchor="ctr" bIns="91425" lIns="91425" rIns="91425" tIns="91425"/>
          <a:lstStyle>
            <a:lvl1pPr indent="-64770" marL="285750" marR="0" rtl="0" algn="l">
              <a:spcBef>
                <a:spcPts val="480"/>
              </a:spcBef>
              <a:spcAft>
                <a:spcPts val="600"/>
              </a:spcAft>
              <a:buClr>
                <a:srgbClr val="1186C3"/>
              </a:buClr>
              <a:buFont typeface="Arial"/>
              <a:buChar char="•"/>
              <a:defRPr b="0" baseline="0" i="0" sz="2400" u="none" cap="none" strike="noStrike">
                <a:solidFill>
                  <a:schemeClr val="dk1"/>
                </a:solidFill>
                <a:latin typeface="Cantarell"/>
                <a:ea typeface="Cantarell"/>
                <a:cs typeface="Cantarell"/>
                <a:sym typeface="Cantarell"/>
              </a:defRPr>
            </a:lvl1pPr>
            <a:lvl2pPr indent="-101600" marL="742950" marR="0" rtl="0" algn="l">
              <a:spcBef>
                <a:spcPts val="400"/>
              </a:spcBef>
              <a:spcAft>
                <a:spcPts val="600"/>
              </a:spcAft>
              <a:buClr>
                <a:srgbClr val="1186C3"/>
              </a:buClr>
              <a:buFont typeface="Arial"/>
              <a:buChar char="•"/>
              <a:defRPr b="0" baseline="0" i="0" sz="2000" u="none" cap="none" strike="noStrike">
                <a:solidFill>
                  <a:schemeClr val="dk1"/>
                </a:solidFill>
                <a:latin typeface="Cantarell"/>
                <a:ea typeface="Cantarell"/>
                <a:cs typeface="Cantarell"/>
                <a:sym typeface="Cantarell"/>
              </a:defRPr>
            </a:lvl2pPr>
            <a:lvl3pPr indent="-120014" marL="1200150" marR="0" rtl="0" algn="l">
              <a:spcBef>
                <a:spcPts val="360"/>
              </a:spcBef>
              <a:spcAft>
                <a:spcPts val="600"/>
              </a:spcAft>
              <a:buClr>
                <a:srgbClr val="1186C3"/>
              </a:buClr>
              <a:buFont typeface="Arial"/>
              <a:buChar char="•"/>
              <a:defRPr b="0" baseline="0" i="0" sz="1800" u="none" cap="none" strike="noStrike">
                <a:solidFill>
                  <a:schemeClr val="dk1"/>
                </a:solidFill>
                <a:latin typeface="Cantarell"/>
                <a:ea typeface="Cantarell"/>
                <a:cs typeface="Cantarell"/>
                <a:sym typeface="Cantarell"/>
              </a:defRPr>
            </a:lvl3pPr>
            <a:lvl4pPr indent="-24130" marL="1543050" marR="0" rtl="0" algn="l">
              <a:spcBef>
                <a:spcPts val="320"/>
              </a:spcBef>
              <a:spcAft>
                <a:spcPts val="600"/>
              </a:spcAft>
              <a:buClr>
                <a:srgbClr val="1186C3"/>
              </a:buClr>
              <a:buFont typeface="Arial"/>
              <a:buChar char="•"/>
              <a:defRPr b="0" baseline="0" i="0" sz="1600" u="none" cap="none" strike="noStrike">
                <a:solidFill>
                  <a:schemeClr val="dk1"/>
                </a:solidFill>
                <a:latin typeface="Cantarell"/>
                <a:ea typeface="Cantarell"/>
                <a:cs typeface="Cantarell"/>
                <a:sym typeface="Cantarell"/>
              </a:defRPr>
            </a:lvl4pPr>
            <a:lvl5pPr indent="-42545" marL="2000250" marR="0" rtl="0" algn="l">
              <a:spcBef>
                <a:spcPts val="280"/>
              </a:spcBef>
              <a:spcAft>
                <a:spcPts val="600"/>
              </a:spcAft>
              <a:buClr>
                <a:srgbClr val="1186C3"/>
              </a:buClr>
              <a:buFont typeface="Arial"/>
              <a:buChar char="•"/>
              <a:defRPr b="0" baseline="0" i="0" sz="1400" u="none" cap="none" strike="noStrike">
                <a:solidFill>
                  <a:schemeClr val="dk1"/>
                </a:solidFill>
                <a:latin typeface="Cantarell"/>
                <a:ea typeface="Cantarell"/>
                <a:cs typeface="Cantarell"/>
                <a:sym typeface="Cantarell"/>
              </a:defRPr>
            </a:lvl5pPr>
            <a:lvl6pPr indent="-99695" marL="2514600" marR="0" rtl="0" algn="l">
              <a:spcBef>
                <a:spcPts val="280"/>
              </a:spcBef>
              <a:spcAft>
                <a:spcPts val="600"/>
              </a:spcAft>
              <a:buClr>
                <a:srgbClr val="1186C3"/>
              </a:buClr>
              <a:buFont typeface="Arial"/>
              <a:buChar char="•"/>
              <a:defRPr b="0" baseline="0" i="0" sz="1400" u="none" cap="none" strike="noStrike">
                <a:solidFill>
                  <a:schemeClr val="dk1"/>
                </a:solidFill>
                <a:latin typeface="Cantarell"/>
                <a:ea typeface="Cantarell"/>
                <a:cs typeface="Cantarell"/>
                <a:sym typeface="Cantarell"/>
              </a:defRPr>
            </a:lvl6pPr>
            <a:lvl7pPr indent="-99695" marL="2971800" marR="0" rtl="0" algn="l">
              <a:spcBef>
                <a:spcPts val="280"/>
              </a:spcBef>
              <a:spcAft>
                <a:spcPts val="600"/>
              </a:spcAft>
              <a:buClr>
                <a:srgbClr val="1186C3"/>
              </a:buClr>
              <a:buFont typeface="Arial"/>
              <a:buChar char="•"/>
              <a:defRPr b="0" baseline="0" i="0" sz="1400" u="none" cap="none" strike="noStrike">
                <a:solidFill>
                  <a:schemeClr val="dk1"/>
                </a:solidFill>
                <a:latin typeface="Cantarell"/>
                <a:ea typeface="Cantarell"/>
                <a:cs typeface="Cantarell"/>
                <a:sym typeface="Cantarell"/>
              </a:defRPr>
            </a:lvl7pPr>
            <a:lvl8pPr indent="-99695" marL="3429000" marR="0" rtl="0" algn="l">
              <a:spcBef>
                <a:spcPts val="280"/>
              </a:spcBef>
              <a:spcAft>
                <a:spcPts val="600"/>
              </a:spcAft>
              <a:buClr>
                <a:srgbClr val="1186C3"/>
              </a:buClr>
              <a:buFont typeface="Arial"/>
              <a:buChar char="•"/>
              <a:defRPr b="0" baseline="0" i="0" sz="1400" u="none" cap="none" strike="noStrike">
                <a:solidFill>
                  <a:schemeClr val="dk1"/>
                </a:solidFill>
                <a:latin typeface="Cantarell"/>
                <a:ea typeface="Cantarell"/>
                <a:cs typeface="Cantarell"/>
                <a:sym typeface="Cantarell"/>
              </a:defRPr>
            </a:lvl8pPr>
            <a:lvl9pPr indent="-99695" marL="3886200" marR="0" rtl="0" algn="l">
              <a:spcBef>
                <a:spcPts val="280"/>
              </a:spcBef>
              <a:spcAft>
                <a:spcPts val="600"/>
              </a:spcAft>
              <a:buClr>
                <a:srgbClr val="1186C3"/>
              </a:buClr>
              <a:buFont typeface="Arial"/>
              <a:buChar char="•"/>
              <a:defRPr b="0" baseline="0" i="0" sz="1400" u="none" cap="none" strike="noStrike">
                <a:solidFill>
                  <a:schemeClr val="dk1"/>
                </a:solidFill>
                <a:latin typeface="Cantarell"/>
                <a:ea typeface="Cantarell"/>
                <a:cs typeface="Cantarell"/>
                <a:sym typeface="Cantarell"/>
              </a:defRPr>
            </a:lvl9pPr>
          </a:lstStyle>
          <a:p/>
        </p:txBody>
      </p:sp>
      <p:sp>
        <p:nvSpPr>
          <p:cNvPr id="14" name="Shape 14"/>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marL="0" marR="0" rtl="0" algn="r">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15" name="Shape 15"/>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marL="0" marR="0" rtl="0" algn="l">
              <a:spcBef>
                <a:spcPts val="0"/>
              </a:spcBef>
              <a:defRPr b="0" baseline="0" i="0" sz="1000" u="none" cap="none" strike="noStrike">
                <a:solidFill>
                  <a:schemeClr val="dk1"/>
                </a:solidFill>
                <a:latin typeface="Cantarell"/>
                <a:ea typeface="Cantarell"/>
                <a:cs typeface="Cantarell"/>
                <a:sym typeface="Cantarell"/>
              </a:defRPr>
            </a:lvl1pPr>
            <a:lvl2pPr indent="0" marL="457200" marR="0" rtl="0" algn="l">
              <a:spcBef>
                <a:spcPts val="0"/>
              </a:spcBef>
              <a:defRPr b="0" baseline="0" i="0" sz="1800" u="none" cap="none" strike="noStrike">
                <a:solidFill>
                  <a:schemeClr val="dk1"/>
                </a:solidFill>
                <a:latin typeface="Cantarell"/>
                <a:ea typeface="Cantarell"/>
                <a:cs typeface="Cantarell"/>
                <a:sym typeface="Cantarell"/>
              </a:defRPr>
            </a:lvl2pPr>
            <a:lvl3pPr indent="0" marL="914400" marR="0" rtl="0" algn="l">
              <a:spcBef>
                <a:spcPts val="0"/>
              </a:spcBef>
              <a:defRPr b="0" baseline="0" i="0" sz="1800" u="none" cap="none" strike="noStrike">
                <a:solidFill>
                  <a:schemeClr val="dk1"/>
                </a:solidFill>
                <a:latin typeface="Cantarell"/>
                <a:ea typeface="Cantarell"/>
                <a:cs typeface="Cantarell"/>
                <a:sym typeface="Cantarell"/>
              </a:defRPr>
            </a:lvl3pPr>
            <a:lvl4pPr indent="0" marL="1371600" marR="0" rtl="0" algn="l">
              <a:spcBef>
                <a:spcPts val="0"/>
              </a:spcBef>
              <a:defRPr b="0" baseline="0" i="0" sz="1800" u="none" cap="none" strike="noStrike">
                <a:solidFill>
                  <a:schemeClr val="dk1"/>
                </a:solidFill>
                <a:latin typeface="Cantarell"/>
                <a:ea typeface="Cantarell"/>
                <a:cs typeface="Cantarell"/>
                <a:sym typeface="Cantarell"/>
              </a:defRPr>
            </a:lvl4pPr>
            <a:lvl5pPr indent="0" marL="1828800" marR="0" rtl="0" algn="l">
              <a:spcBef>
                <a:spcPts val="0"/>
              </a:spcBef>
              <a:defRPr b="0" baseline="0" i="0" sz="1800" u="none" cap="none" strike="noStrike">
                <a:solidFill>
                  <a:schemeClr val="dk1"/>
                </a:solidFill>
                <a:latin typeface="Cantarell"/>
                <a:ea typeface="Cantarell"/>
                <a:cs typeface="Cantarell"/>
                <a:sym typeface="Cantarell"/>
              </a:defRPr>
            </a:lvl5pPr>
            <a:lvl6pPr indent="0" marL="2286000" marR="0" rtl="0" algn="l">
              <a:spcBef>
                <a:spcPts val="0"/>
              </a:spcBef>
              <a:defRPr b="0" baseline="0" i="0" sz="1800" u="none" cap="none" strike="noStrike">
                <a:solidFill>
                  <a:schemeClr val="dk1"/>
                </a:solidFill>
                <a:latin typeface="Cantarell"/>
                <a:ea typeface="Cantarell"/>
                <a:cs typeface="Cantarell"/>
                <a:sym typeface="Cantarell"/>
              </a:defRPr>
            </a:lvl6pPr>
            <a:lvl7pPr indent="0" marL="2743200" marR="0" rtl="0" algn="l">
              <a:spcBef>
                <a:spcPts val="0"/>
              </a:spcBef>
              <a:defRPr b="0" baseline="0" i="0" sz="1800" u="none" cap="none" strike="noStrike">
                <a:solidFill>
                  <a:schemeClr val="dk1"/>
                </a:solidFill>
                <a:latin typeface="Cantarell"/>
                <a:ea typeface="Cantarell"/>
                <a:cs typeface="Cantarell"/>
                <a:sym typeface="Cantarell"/>
              </a:defRPr>
            </a:lvl7pPr>
            <a:lvl8pPr indent="0" marL="3200400" marR="0" rtl="0" algn="l">
              <a:spcBef>
                <a:spcPts val="0"/>
              </a:spcBef>
              <a:defRPr b="0" baseline="0" i="0" sz="1800" u="none" cap="none" strike="noStrike">
                <a:solidFill>
                  <a:schemeClr val="dk1"/>
                </a:solidFill>
                <a:latin typeface="Cantarell"/>
                <a:ea typeface="Cantarell"/>
                <a:cs typeface="Cantarell"/>
                <a:sym typeface="Cantarell"/>
              </a:defRPr>
            </a:lvl8pPr>
            <a:lvl9pPr indent="0" marL="3657600" marR="0" rtl="0" algn="l">
              <a:spcBef>
                <a:spcPts val="0"/>
              </a:spcBef>
              <a:defRPr b="0" baseline="0" i="0" sz="1800" u="none" cap="none" strike="noStrike">
                <a:solidFill>
                  <a:schemeClr val="dk1"/>
                </a:solidFill>
                <a:latin typeface="Cantarell"/>
                <a:ea typeface="Cantarell"/>
                <a:cs typeface="Cantarell"/>
                <a:sym typeface="Cantarell"/>
              </a:defRPr>
            </a:lvl9pPr>
          </a:lstStyle>
          <a:p/>
        </p:txBody>
      </p:sp>
      <p:sp>
        <p:nvSpPr>
          <p:cNvPr id="16" name="Shape 16"/>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000" u="none" cap="none" strike="noStrike">
                <a:solidFill>
                  <a:schemeClr val="dk1"/>
                </a:solidFill>
                <a:latin typeface="Cantarell"/>
                <a:ea typeface="Cantarell"/>
                <a:cs typeface="Cantarell"/>
                <a:sym typeface="Cantarel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3.png"/><Relationship Id="rId4" Type="http://schemas.openxmlformats.org/officeDocument/2006/relationships/image" Target="../media/image0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ctrTitle"/>
          </p:nvPr>
        </p:nvSpPr>
        <p:spPr>
          <a:xfrm>
            <a:off x="1777430" y="2383603"/>
            <a:ext cx="10322103" cy="996593"/>
          </a:xfrm>
          <a:prstGeom prst="rect">
            <a:avLst/>
          </a:prstGeom>
          <a:noFill/>
          <a:ln>
            <a:noFill/>
          </a:ln>
        </p:spPr>
        <p:txBody>
          <a:bodyPr anchorCtr="0" anchor="b" bIns="45700" lIns="91425" rIns="91425" tIns="45700">
            <a:noAutofit/>
          </a:bodyPr>
          <a:lstStyle/>
          <a:p>
            <a:pPr indent="0" lvl="0" marL="0" marR="0" rtl="0" algn="r">
              <a:spcBef>
                <a:spcPts val="0"/>
              </a:spcBef>
              <a:buClr>
                <a:srgbClr val="F48255"/>
              </a:buClr>
              <a:buSzPct val="25000"/>
              <a:buFont typeface="Cantarell"/>
              <a:buNone/>
            </a:pPr>
            <a:r>
              <a:rPr b="0" baseline="0" i="0" lang="en-US" sz="6600" u="none" cap="none" strike="noStrike">
                <a:solidFill>
                  <a:srgbClr val="F48255"/>
                </a:solidFill>
                <a:latin typeface="Cantarell"/>
                <a:ea typeface="Cantarell"/>
                <a:cs typeface="Cantarell"/>
                <a:sym typeface="Cantarell"/>
              </a:rPr>
              <a:t>Swift programming language</a:t>
            </a:r>
          </a:p>
        </p:txBody>
      </p:sp>
      <p:sp>
        <p:nvSpPr>
          <p:cNvPr id="139" name="Shape 139"/>
          <p:cNvSpPr txBox="1"/>
          <p:nvPr>
            <p:ph idx="1" type="subTitle"/>
          </p:nvPr>
        </p:nvSpPr>
        <p:spPr>
          <a:xfrm>
            <a:off x="10439152" y="6415830"/>
            <a:ext cx="1752848" cy="442168"/>
          </a:xfrm>
          <a:prstGeom prst="rect">
            <a:avLst/>
          </a:prstGeom>
          <a:noFill/>
          <a:ln>
            <a:noFill/>
          </a:ln>
        </p:spPr>
        <p:txBody>
          <a:bodyPr anchorCtr="0" anchor="t" bIns="45700" lIns="91425" rIns="91425" tIns="45700">
            <a:noAutofit/>
          </a:bodyPr>
          <a:lstStyle/>
          <a:p>
            <a:pPr indent="0" lvl="0" marL="0" marR="0" rtl="0" algn="r">
              <a:spcBef>
                <a:spcPts val="0"/>
              </a:spcBef>
              <a:spcAft>
                <a:spcPts val="600"/>
              </a:spcAft>
              <a:buClr>
                <a:srgbClr val="1186C3"/>
              </a:buClr>
              <a:buSzPct val="25000"/>
              <a:buFont typeface="Arial"/>
              <a:buNone/>
            </a:pPr>
            <a:r>
              <a:rPr b="1" baseline="0" i="0" lang="en-US" sz="2100" u="none" cap="none" strike="noStrike">
                <a:solidFill>
                  <a:schemeClr val="dk1"/>
                </a:solidFill>
                <a:latin typeface="Cantarell"/>
                <a:ea typeface="Cantarell"/>
                <a:cs typeface="Cantarell"/>
                <a:sym typeface="Cantarell"/>
              </a:rPr>
              <a:t>3Si – 09/15/15</a:t>
            </a:r>
          </a:p>
        </p:txBody>
      </p:sp>
      <p:pic>
        <p:nvPicPr>
          <p:cNvPr id="140" name="Shape 140"/>
          <p:cNvPicPr preferRelativeResize="0"/>
          <p:nvPr/>
        </p:nvPicPr>
        <p:blipFill rotWithShape="1">
          <a:blip r:embed="rId3">
            <a:alphaModFix/>
          </a:blip>
          <a:srcRect b="0" l="0" r="0" t="0"/>
          <a:stretch/>
        </p:blipFill>
        <p:spPr>
          <a:xfrm>
            <a:off x="1865616" y="-215757"/>
            <a:ext cx="2829674" cy="2829674"/>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1484311" y="685800"/>
            <a:ext cx="10018712" cy="1752599"/>
          </a:xfrm>
          <a:prstGeom prst="rect">
            <a:avLst/>
          </a:prstGeom>
          <a:noFill/>
          <a:ln>
            <a:noFill/>
          </a:ln>
        </p:spPr>
        <p:txBody>
          <a:bodyPr anchorCtr="0" anchor="ctr" bIns="45700" lIns="91425" rIns="91425" tIns="45700">
            <a:noAutofit/>
          </a:bodyPr>
          <a:lstStyle/>
          <a:p>
            <a:pPr indent="0" lvl="0" marL="0" marR="0" rtl="0" algn="ctr">
              <a:spcBef>
                <a:spcPts val="0"/>
              </a:spcBef>
              <a:buClr>
                <a:srgbClr val="F48255"/>
              </a:buClr>
              <a:buSzPct val="25000"/>
              <a:buFont typeface="Cantarell"/>
              <a:buNone/>
            </a:pPr>
            <a:r>
              <a:rPr b="0" baseline="0" i="0" lang="en-US" sz="4000" u="none" cap="none" strike="noStrike">
                <a:solidFill>
                  <a:srgbClr val="F48255"/>
                </a:solidFill>
                <a:latin typeface="Cantarell"/>
                <a:ea typeface="Cantarell"/>
                <a:cs typeface="Cantarell"/>
                <a:sym typeface="Cantarell"/>
              </a:rPr>
              <a:t>Swift is faster</a:t>
            </a:r>
            <a:br>
              <a:rPr b="0" baseline="0" i="0" lang="en-US" sz="4000" u="none" cap="none" strike="noStrike">
                <a:solidFill>
                  <a:srgbClr val="F48255"/>
                </a:solidFill>
                <a:latin typeface="Cantarell"/>
                <a:ea typeface="Cantarell"/>
                <a:cs typeface="Cantarell"/>
                <a:sym typeface="Cantarell"/>
              </a:rPr>
            </a:br>
          </a:p>
        </p:txBody>
      </p:sp>
      <p:pic>
        <p:nvPicPr>
          <p:cNvPr id="193" name="Shape 193"/>
          <p:cNvPicPr preferRelativeResize="0"/>
          <p:nvPr>
            <p:ph idx="1" type="body"/>
          </p:nvPr>
        </p:nvPicPr>
        <p:blipFill rotWithShape="1">
          <a:blip r:embed="rId3">
            <a:alphaModFix/>
          </a:blip>
          <a:srcRect b="0" l="0" r="0" t="0"/>
          <a:stretch/>
        </p:blipFill>
        <p:spPr>
          <a:xfrm>
            <a:off x="3565135" y="2132742"/>
            <a:ext cx="5702157" cy="317899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1484311" y="500866"/>
            <a:ext cx="10018712" cy="855324"/>
          </a:xfrm>
          <a:prstGeom prst="rect">
            <a:avLst/>
          </a:prstGeom>
          <a:noFill/>
          <a:ln>
            <a:noFill/>
          </a:ln>
        </p:spPr>
        <p:txBody>
          <a:bodyPr anchorCtr="0" anchor="ctr" bIns="45700" lIns="91425" rIns="91425" tIns="45700">
            <a:noAutofit/>
          </a:bodyPr>
          <a:lstStyle/>
          <a:p>
            <a:pPr indent="0" lvl="0" marL="0" marR="0" rtl="0" algn="ctr">
              <a:spcBef>
                <a:spcPts val="0"/>
              </a:spcBef>
              <a:buClr>
                <a:srgbClr val="F48255"/>
              </a:buClr>
              <a:buSzPct val="25000"/>
              <a:buFont typeface="Cantarell"/>
              <a:buNone/>
            </a:pPr>
            <a:r>
              <a:rPr b="0" baseline="0" i="0" lang="en-US" sz="3600" u="none" cap="none" strike="noStrike">
                <a:solidFill>
                  <a:srgbClr val="F48255"/>
                </a:solidFill>
                <a:latin typeface="Cantarell"/>
                <a:ea typeface="Cantarell"/>
                <a:cs typeface="Cantarell"/>
                <a:sym typeface="Cantarell"/>
              </a:rPr>
              <a:t>Swift Playgrounds encourages interactive coding</a:t>
            </a:r>
            <a:br>
              <a:rPr b="0" baseline="0" i="0" lang="en-US" sz="3600" u="none" cap="none" strike="noStrike">
                <a:solidFill>
                  <a:srgbClr val="F48255"/>
                </a:solidFill>
                <a:latin typeface="Cantarell"/>
                <a:ea typeface="Cantarell"/>
                <a:cs typeface="Cantarell"/>
                <a:sym typeface="Cantarell"/>
              </a:rPr>
            </a:br>
          </a:p>
        </p:txBody>
      </p:sp>
      <p:pic>
        <p:nvPicPr>
          <p:cNvPr id="199" name="Shape 199"/>
          <p:cNvPicPr preferRelativeResize="0"/>
          <p:nvPr>
            <p:ph idx="1" type="body"/>
          </p:nvPr>
        </p:nvPicPr>
        <p:blipFill rotWithShape="1">
          <a:blip r:embed="rId3">
            <a:alphaModFix/>
          </a:blip>
          <a:srcRect b="0" l="0" r="0" t="0"/>
          <a:stretch/>
        </p:blipFill>
        <p:spPr>
          <a:xfrm>
            <a:off x="2034281" y="1921266"/>
            <a:ext cx="9298112" cy="433569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1484311" y="685800"/>
            <a:ext cx="10018712" cy="1752599"/>
          </a:xfrm>
          <a:prstGeom prst="rect">
            <a:avLst/>
          </a:prstGeom>
          <a:noFill/>
          <a:ln>
            <a:noFill/>
          </a:ln>
        </p:spPr>
        <p:txBody>
          <a:bodyPr anchorCtr="0" anchor="ctr" bIns="45700" lIns="91425" rIns="91425" tIns="45700">
            <a:noAutofit/>
          </a:bodyPr>
          <a:lstStyle/>
          <a:p>
            <a:pPr indent="0" lvl="0" marL="0" marR="0" rtl="0" algn="ctr">
              <a:spcBef>
                <a:spcPts val="0"/>
              </a:spcBef>
              <a:buClr>
                <a:srgbClr val="F48255"/>
              </a:buClr>
              <a:buSzPct val="25000"/>
              <a:buFont typeface="Cantarell"/>
              <a:buNone/>
            </a:pPr>
            <a:r>
              <a:rPr b="0" baseline="0" i="0" lang="en-US" sz="4000" u="none" cap="none" strike="noStrike">
                <a:solidFill>
                  <a:srgbClr val="F48255"/>
                </a:solidFill>
                <a:latin typeface="Cantarell"/>
                <a:ea typeface="Cantarell"/>
                <a:cs typeface="Cantarell"/>
                <a:sym typeface="Cantarell"/>
              </a:rPr>
              <a:t>Swift is a future you can influence</a:t>
            </a:r>
            <a:br>
              <a:rPr b="0" baseline="0" i="0" lang="en-US" sz="4000" u="none" cap="none" strike="noStrike">
                <a:solidFill>
                  <a:srgbClr val="F48255"/>
                </a:solidFill>
                <a:latin typeface="Cantarell"/>
                <a:ea typeface="Cantarell"/>
                <a:cs typeface="Cantarell"/>
                <a:sym typeface="Cantarell"/>
              </a:rPr>
            </a:br>
          </a:p>
        </p:txBody>
      </p:sp>
      <p:sp>
        <p:nvSpPr>
          <p:cNvPr id="205" name="Shape 205"/>
          <p:cNvSpPr txBox="1"/>
          <p:nvPr>
            <p:ph idx="1" type="body"/>
          </p:nvPr>
        </p:nvSpPr>
        <p:spPr>
          <a:xfrm>
            <a:off x="1484309" y="2666999"/>
            <a:ext cx="10018712" cy="3124200"/>
          </a:xfrm>
          <a:prstGeom prst="rect">
            <a:avLst/>
          </a:prstGeom>
          <a:noFill/>
          <a:ln>
            <a:noFill/>
          </a:ln>
        </p:spPr>
        <p:txBody>
          <a:bodyPr anchorCtr="0" anchor="ctr" bIns="45700" lIns="91425" rIns="91425" tIns="45700">
            <a:noAutofit/>
          </a:bodyPr>
          <a:lstStyle/>
          <a:p>
            <a:pPr indent="-285750" lvl="0" marL="285750" marR="0" rtl="0" algn="l">
              <a:spcBef>
                <a:spcPts val="0"/>
              </a:spcBef>
              <a:spcAft>
                <a:spcPts val="0"/>
              </a:spcAft>
              <a:buClr>
                <a:srgbClr val="1186C3"/>
              </a:buClr>
              <a:buSzPct val="145000"/>
              <a:buFont typeface="Arial"/>
              <a:buChar char="•"/>
            </a:pPr>
            <a:r>
              <a:rPr b="0" baseline="0" i="0" lang="en-US" sz="2400" u="none" cap="none" strike="noStrike">
                <a:solidFill>
                  <a:srgbClr val="F48255"/>
                </a:solidFill>
                <a:latin typeface="Cantarell"/>
                <a:ea typeface="Cantarell"/>
                <a:cs typeface="Cantarell"/>
                <a:sym typeface="Cantarell"/>
              </a:rPr>
              <a:t>Apple Watch</a:t>
            </a:r>
          </a:p>
          <a:p>
            <a:pPr indent="-285750" lvl="0" marL="285750" marR="0" rtl="0" algn="l">
              <a:spcBef>
                <a:spcPts val="1080"/>
              </a:spcBef>
              <a:spcAft>
                <a:spcPts val="0"/>
              </a:spcAft>
              <a:buClr>
                <a:srgbClr val="1186C3"/>
              </a:buClr>
              <a:buSzPct val="145000"/>
              <a:buFont typeface="Arial"/>
              <a:buChar char="•"/>
            </a:pPr>
            <a:r>
              <a:rPr b="0" baseline="0" i="0" lang="en-US" sz="2400" u="none" cap="none" strike="noStrike">
                <a:solidFill>
                  <a:srgbClr val="F48255"/>
                </a:solidFill>
                <a:latin typeface="Cantarell"/>
                <a:ea typeface="Cantarell"/>
                <a:cs typeface="Cantarell"/>
                <a:sym typeface="Cantarell"/>
              </a:rPr>
              <a:t>Apple TV</a:t>
            </a:r>
          </a:p>
          <a:p>
            <a:pPr indent="-285750" lvl="0" marL="285750" marR="0" rtl="0" algn="l">
              <a:spcBef>
                <a:spcPts val="1080"/>
              </a:spcBef>
              <a:spcAft>
                <a:spcPts val="600"/>
              </a:spcAft>
              <a:buClr>
                <a:srgbClr val="1186C3"/>
              </a:buClr>
              <a:buSzPct val="145000"/>
              <a:buFont typeface="Arial"/>
              <a:buChar char="•"/>
            </a:pPr>
            <a:r>
              <a:rPr b="0" baseline="0" i="0" lang="en-US" sz="2400" u="none" cap="none" strike="noStrike">
                <a:solidFill>
                  <a:srgbClr val="F48255"/>
                </a:solidFill>
                <a:latin typeface="Cantarell"/>
                <a:ea typeface="Cantarell"/>
                <a:cs typeface="Cantarell"/>
                <a:sym typeface="Cantarell"/>
              </a:rPr>
              <a:t>New OSX and New iOS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1484311" y="685800"/>
            <a:ext cx="10018712" cy="1752599"/>
          </a:xfrm>
          <a:prstGeom prst="rect">
            <a:avLst/>
          </a:prstGeom>
          <a:noFill/>
          <a:ln>
            <a:noFill/>
          </a:ln>
        </p:spPr>
        <p:txBody>
          <a:bodyPr anchorCtr="0" anchor="ctr" bIns="45700" lIns="91425" rIns="91425" tIns="45700">
            <a:noAutofit/>
          </a:bodyPr>
          <a:lstStyle/>
          <a:p>
            <a:pPr indent="0" lvl="0" marL="0" marR="0" rtl="0" algn="ctr">
              <a:spcBef>
                <a:spcPts val="0"/>
              </a:spcBef>
              <a:buClr>
                <a:srgbClr val="F48255"/>
              </a:buClr>
              <a:buSzPct val="25000"/>
              <a:buFont typeface="Cantarell"/>
              <a:buNone/>
            </a:pPr>
            <a:r>
              <a:rPr b="0" baseline="0" i="0" lang="en-US" sz="4000" u="none" cap="none" strike="noStrike">
                <a:solidFill>
                  <a:srgbClr val="F48255"/>
                </a:solidFill>
                <a:latin typeface="Cantarell"/>
                <a:ea typeface="Cantarell"/>
                <a:cs typeface="Cantarell"/>
                <a:sym typeface="Cantarell"/>
              </a:rPr>
              <a:t>What you need</a:t>
            </a:r>
          </a:p>
        </p:txBody>
      </p:sp>
      <p:sp>
        <p:nvSpPr>
          <p:cNvPr id="211" name="Shape 211"/>
          <p:cNvSpPr txBox="1"/>
          <p:nvPr>
            <p:ph idx="1" type="body"/>
          </p:nvPr>
        </p:nvSpPr>
        <p:spPr>
          <a:xfrm>
            <a:off x="1484309" y="2666999"/>
            <a:ext cx="10018712" cy="3124200"/>
          </a:xfrm>
          <a:prstGeom prst="rect">
            <a:avLst/>
          </a:prstGeom>
          <a:noFill/>
          <a:ln>
            <a:noFill/>
          </a:ln>
        </p:spPr>
        <p:txBody>
          <a:bodyPr anchorCtr="0" anchor="ctr" bIns="45700" lIns="91425" rIns="91425" tIns="45700">
            <a:noAutofit/>
          </a:bodyPr>
          <a:lstStyle/>
          <a:p>
            <a:pPr indent="-285750" lvl="0" marL="285750" marR="0" rtl="0" algn="l">
              <a:spcBef>
                <a:spcPts val="0"/>
              </a:spcBef>
              <a:spcAft>
                <a:spcPts val="0"/>
              </a:spcAft>
              <a:buClr>
                <a:srgbClr val="1186C3"/>
              </a:buClr>
              <a:buSzPct val="145000"/>
              <a:buFont typeface="Arial"/>
              <a:buChar char="•"/>
            </a:pPr>
            <a:r>
              <a:rPr b="0" baseline="0" i="0" lang="en-US" sz="2400" u="none" cap="none" strike="noStrike">
                <a:solidFill>
                  <a:srgbClr val="F48255"/>
                </a:solidFill>
                <a:latin typeface="Cantarell"/>
                <a:ea typeface="Cantarell"/>
                <a:cs typeface="Cantarell"/>
                <a:sym typeface="Cantarell"/>
              </a:rPr>
              <a:t>OSX environment(10.9 or later)</a:t>
            </a:r>
          </a:p>
          <a:p>
            <a:pPr indent="-285750" lvl="0" marL="285750" marR="0" rtl="0" algn="l">
              <a:spcBef>
                <a:spcPts val="1080"/>
              </a:spcBef>
              <a:spcAft>
                <a:spcPts val="0"/>
              </a:spcAft>
              <a:buClr>
                <a:srgbClr val="1186C3"/>
              </a:buClr>
              <a:buSzPct val="145000"/>
              <a:buFont typeface="Arial"/>
              <a:buChar char="•"/>
            </a:pPr>
            <a:r>
              <a:rPr b="0" baseline="0" i="0" lang="en-US" sz="2400" u="none" cap="none" strike="noStrike">
                <a:solidFill>
                  <a:srgbClr val="F48255"/>
                </a:solidFill>
                <a:latin typeface="Cantarell"/>
                <a:ea typeface="Cantarell"/>
                <a:cs typeface="Cantarell"/>
                <a:sym typeface="Cantarell"/>
              </a:rPr>
              <a:t>XCode 6 or later</a:t>
            </a:r>
          </a:p>
          <a:p>
            <a:pPr indent="-285750" lvl="0" marL="285750" marR="0" rtl="0" algn="l">
              <a:spcBef>
                <a:spcPts val="1080"/>
              </a:spcBef>
              <a:spcAft>
                <a:spcPts val="600"/>
              </a:spcAft>
              <a:buClr>
                <a:srgbClr val="1186C3"/>
              </a:buClr>
              <a:buSzPct val="145000"/>
              <a:buFont typeface="Arial"/>
              <a:buChar char="•"/>
            </a:pPr>
            <a:r>
              <a:rPr b="0" baseline="0" i="0" lang="en-US" sz="2400" u="none" cap="none" strike="noStrike">
                <a:solidFill>
                  <a:srgbClr val="F48255"/>
                </a:solidFill>
                <a:latin typeface="Cantarell"/>
                <a:ea typeface="Cantarell"/>
                <a:cs typeface="Cantarell"/>
                <a:sym typeface="Cantarell"/>
              </a:rPr>
              <a:t>iOS 7 or later</a:t>
            </a:r>
          </a:p>
        </p:txBody>
      </p:sp>
      <p:pic>
        <p:nvPicPr>
          <p:cNvPr id="212" name="Shape 212"/>
          <p:cNvPicPr preferRelativeResize="0"/>
          <p:nvPr/>
        </p:nvPicPr>
        <p:blipFill rotWithShape="1">
          <a:blip r:embed="rId3">
            <a:alphaModFix/>
          </a:blip>
          <a:srcRect b="0" l="0" r="0" t="0"/>
          <a:stretch/>
        </p:blipFill>
        <p:spPr>
          <a:xfrm>
            <a:off x="8727856" y="2752169"/>
            <a:ext cx="2953857" cy="2953857"/>
          </a:xfrm>
          <a:prstGeom prst="rect">
            <a:avLst/>
          </a:prstGeom>
          <a:noFill/>
          <a:ln>
            <a:noFill/>
          </a:ln>
        </p:spPr>
      </p:pic>
      <p:pic>
        <p:nvPicPr>
          <p:cNvPr id="213" name="Shape 213"/>
          <p:cNvPicPr preferRelativeResize="0"/>
          <p:nvPr/>
        </p:nvPicPr>
        <p:blipFill rotWithShape="1">
          <a:blip r:embed="rId4">
            <a:alphaModFix/>
          </a:blip>
          <a:srcRect b="0" l="0" r="0" t="0"/>
          <a:stretch/>
        </p:blipFill>
        <p:spPr>
          <a:xfrm>
            <a:off x="5767187" y="2865632"/>
            <a:ext cx="2726933" cy="2726933"/>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1484311" y="685800"/>
            <a:ext cx="10018712" cy="1752599"/>
          </a:xfrm>
          <a:prstGeom prst="rect">
            <a:avLst/>
          </a:prstGeom>
          <a:noFill/>
          <a:ln>
            <a:noFill/>
          </a:ln>
        </p:spPr>
        <p:txBody>
          <a:bodyPr anchorCtr="0" anchor="ctr" bIns="45700" lIns="91425" rIns="91425" tIns="45700">
            <a:noAutofit/>
          </a:bodyPr>
          <a:lstStyle/>
          <a:p>
            <a:pPr indent="0" lvl="0" marL="0" marR="0" rtl="0" algn="ctr">
              <a:spcBef>
                <a:spcPts val="0"/>
              </a:spcBef>
              <a:buClr>
                <a:srgbClr val="F48255"/>
              </a:buClr>
              <a:buSzPct val="25000"/>
              <a:buFont typeface="Cantarell"/>
              <a:buNone/>
            </a:pPr>
            <a:r>
              <a:rPr b="0" baseline="0" i="0" lang="en-US" sz="4000" u="none" cap="none" strike="noStrike">
                <a:solidFill>
                  <a:srgbClr val="F48255"/>
                </a:solidFill>
                <a:latin typeface="Cantarell"/>
                <a:ea typeface="Cantarell"/>
                <a:cs typeface="Cantarell"/>
                <a:sym typeface="Cantarell"/>
              </a:rPr>
              <a:t>Something about Swift’s features</a:t>
            </a:r>
          </a:p>
        </p:txBody>
      </p:sp>
      <p:sp>
        <p:nvSpPr>
          <p:cNvPr id="219" name="Shape 219"/>
          <p:cNvSpPr txBox="1"/>
          <p:nvPr>
            <p:ph idx="1" type="body"/>
          </p:nvPr>
        </p:nvSpPr>
        <p:spPr>
          <a:xfrm>
            <a:off x="1484309" y="2666999"/>
            <a:ext cx="10018712" cy="3124200"/>
          </a:xfrm>
          <a:prstGeom prst="rect">
            <a:avLst/>
          </a:prstGeom>
          <a:noFill/>
          <a:ln>
            <a:noFill/>
          </a:ln>
        </p:spPr>
        <p:txBody>
          <a:bodyPr anchorCtr="0" anchor="ctr" bIns="45700" lIns="91425" rIns="91425" tIns="45700">
            <a:noAutofit/>
          </a:bodyPr>
          <a:lstStyle/>
          <a:p>
            <a:pPr indent="-285750" lvl="0" marL="285750" marR="0" rtl="0" algn="l">
              <a:spcBef>
                <a:spcPts val="0"/>
              </a:spcBef>
              <a:spcAft>
                <a:spcPts val="0"/>
              </a:spcAft>
              <a:buClr>
                <a:srgbClr val="1186C3"/>
              </a:buClr>
              <a:buSzPct val="145000"/>
              <a:buFont typeface="Arial"/>
              <a:buChar char="•"/>
            </a:pPr>
            <a:r>
              <a:rPr b="0" baseline="0" i="0" lang="en-US" sz="2400" u="none" cap="none" strike="noStrike">
                <a:solidFill>
                  <a:srgbClr val="F48255"/>
                </a:solidFill>
                <a:latin typeface="Cantarell"/>
                <a:ea typeface="Cantarell"/>
                <a:cs typeface="Cantarell"/>
                <a:sym typeface="Cantarell"/>
              </a:rPr>
              <a:t>type inference</a:t>
            </a:r>
          </a:p>
          <a:p>
            <a:pPr indent="-285750" lvl="0" marL="285750" marR="0" rtl="0" algn="l">
              <a:spcBef>
                <a:spcPts val="1080"/>
              </a:spcBef>
              <a:spcAft>
                <a:spcPts val="0"/>
              </a:spcAft>
              <a:buClr>
                <a:srgbClr val="1186C3"/>
              </a:buClr>
              <a:buSzPct val="145000"/>
              <a:buFont typeface="Arial"/>
              <a:buChar char="•"/>
            </a:pPr>
            <a:r>
              <a:rPr b="0" baseline="0" i="0" lang="en-US" sz="2400" u="none" cap="none" strike="noStrike">
                <a:solidFill>
                  <a:srgbClr val="F48255"/>
                </a:solidFill>
                <a:latin typeface="Cantarell"/>
                <a:ea typeface="Cantarell"/>
                <a:cs typeface="Cantarell"/>
                <a:sym typeface="Cantarell"/>
              </a:rPr>
              <a:t>let vs var</a:t>
            </a:r>
          </a:p>
          <a:p>
            <a:pPr indent="-285750" lvl="0" marL="285750" marR="0" rtl="0" algn="l">
              <a:spcBef>
                <a:spcPts val="1080"/>
              </a:spcBef>
              <a:spcAft>
                <a:spcPts val="0"/>
              </a:spcAft>
              <a:buClr>
                <a:srgbClr val="1186C3"/>
              </a:buClr>
              <a:buSzPct val="145000"/>
              <a:buFont typeface="Arial"/>
              <a:buChar char="•"/>
            </a:pPr>
            <a:r>
              <a:rPr b="0" baseline="0" i="0" lang="en-US" sz="2400" u="none" cap="none" strike="noStrike">
                <a:solidFill>
                  <a:srgbClr val="F48255"/>
                </a:solidFill>
                <a:latin typeface="Cantarell"/>
                <a:ea typeface="Cantarell"/>
                <a:cs typeface="Cantarell"/>
                <a:sym typeface="Cantarell"/>
              </a:rPr>
              <a:t>Semicolons</a:t>
            </a:r>
          </a:p>
          <a:p>
            <a:pPr indent="-285750" lvl="0" marL="285750" marR="0" rtl="0" algn="l">
              <a:spcBef>
                <a:spcPts val="1080"/>
              </a:spcBef>
              <a:spcAft>
                <a:spcPts val="0"/>
              </a:spcAft>
              <a:buClr>
                <a:srgbClr val="1186C3"/>
              </a:buClr>
              <a:buSzPct val="145000"/>
              <a:buFont typeface="Arial"/>
              <a:buChar char="•"/>
            </a:pPr>
            <a:r>
              <a:rPr b="0" baseline="0" i="0" lang="en-US" sz="2400" u="none" cap="none" strike="noStrike">
                <a:solidFill>
                  <a:srgbClr val="F48255"/>
                </a:solidFill>
                <a:latin typeface="Cantarell"/>
                <a:ea typeface="Cantarell"/>
                <a:cs typeface="Cantarell"/>
                <a:sym typeface="Cantarell"/>
              </a:rPr>
              <a:t>“?” and “!” symbol</a:t>
            </a:r>
          </a:p>
          <a:p>
            <a:pPr indent="-285750" lvl="0" marL="285750" marR="0" rtl="0" algn="l">
              <a:spcBef>
                <a:spcPts val="1080"/>
              </a:spcBef>
              <a:spcAft>
                <a:spcPts val="600"/>
              </a:spcAft>
              <a:buClr>
                <a:srgbClr val="1186C3"/>
              </a:buClr>
              <a:buSzPct val="145000"/>
              <a:buFont typeface="Arial"/>
              <a:buChar char="•"/>
            </a:pPr>
            <a:r>
              <a:rPr b="1" baseline="0" i="0" lang="en-US" sz="2400" u="none" cap="none" strike="noStrike">
                <a:solidFill>
                  <a:srgbClr val="F48255"/>
                </a:solidFill>
                <a:latin typeface="Cantarell"/>
                <a:ea typeface="Cantarell"/>
                <a:cs typeface="Cantarell"/>
                <a:sym typeface="Cantarell"/>
              </a:rPr>
              <a:t>playground</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1484311" y="685800"/>
            <a:ext cx="10018712" cy="1752599"/>
          </a:xfrm>
          <a:prstGeom prst="rect">
            <a:avLst/>
          </a:prstGeom>
          <a:noFill/>
          <a:ln>
            <a:noFill/>
          </a:ln>
        </p:spPr>
        <p:txBody>
          <a:bodyPr anchorCtr="0" anchor="ctr" bIns="45700" lIns="91425" rIns="91425" tIns="45700">
            <a:noAutofit/>
          </a:bodyPr>
          <a:lstStyle/>
          <a:p>
            <a:pPr indent="0" lvl="0" marL="0" marR="0" rtl="0" algn="ctr">
              <a:spcBef>
                <a:spcPts val="0"/>
              </a:spcBef>
              <a:buClr>
                <a:srgbClr val="F48255"/>
              </a:buClr>
              <a:buSzPct val="25000"/>
              <a:buFont typeface="Cantarell"/>
              <a:buNone/>
            </a:pPr>
            <a:r>
              <a:rPr b="0" baseline="0" i="0" lang="en-US" sz="4000" u="none" cap="none" strike="noStrike">
                <a:solidFill>
                  <a:srgbClr val="F48255"/>
                </a:solidFill>
                <a:latin typeface="Cantarell"/>
                <a:ea typeface="Cantarell"/>
                <a:cs typeface="Cantarell"/>
                <a:sym typeface="Cantarell"/>
              </a:rPr>
              <a:t>Swift vs Swift 2.0</a:t>
            </a:r>
          </a:p>
        </p:txBody>
      </p:sp>
      <p:sp>
        <p:nvSpPr>
          <p:cNvPr id="225" name="Shape 225"/>
          <p:cNvSpPr txBox="1"/>
          <p:nvPr>
            <p:ph idx="1" type="body"/>
          </p:nvPr>
        </p:nvSpPr>
        <p:spPr>
          <a:xfrm>
            <a:off x="1484309" y="2666999"/>
            <a:ext cx="10018712" cy="3124200"/>
          </a:xfrm>
          <a:prstGeom prst="rect">
            <a:avLst/>
          </a:prstGeom>
          <a:noFill/>
          <a:ln>
            <a:noFill/>
          </a:ln>
        </p:spPr>
        <p:txBody>
          <a:bodyPr anchorCtr="0" anchor="ctr" bIns="45700" lIns="91425" rIns="91425" tIns="45700">
            <a:noAutofit/>
          </a:bodyPr>
          <a:lstStyle/>
          <a:p>
            <a:pPr indent="-285750" lvl="0" marL="285750" marR="0" rtl="0" algn="l">
              <a:lnSpc>
                <a:spcPct val="90000"/>
              </a:lnSpc>
              <a:spcBef>
                <a:spcPts val="0"/>
              </a:spcBef>
              <a:spcAft>
                <a:spcPts val="0"/>
              </a:spcAft>
              <a:buClr>
                <a:srgbClr val="1186C3"/>
              </a:buClr>
              <a:buSzPct val="146318"/>
              <a:buFont typeface="Arial"/>
              <a:buChar char="•"/>
            </a:pPr>
            <a:r>
              <a:rPr b="0" baseline="0" i="0" lang="en-US" sz="2220" u="none" cap="none" strike="noStrike">
                <a:solidFill>
                  <a:srgbClr val="F48255"/>
                </a:solidFill>
                <a:latin typeface="Cantarell"/>
                <a:ea typeface="Cantarell"/>
                <a:cs typeface="Cantarell"/>
                <a:sym typeface="Cantarell"/>
              </a:rPr>
              <a:t>Error Handling</a:t>
            </a:r>
          </a:p>
          <a:p>
            <a:pPr indent="-285750" lvl="0" marL="285750" marR="0" rtl="0" algn="l">
              <a:lnSpc>
                <a:spcPct val="90000"/>
              </a:lnSpc>
              <a:spcBef>
                <a:spcPts val="1044"/>
              </a:spcBef>
              <a:spcAft>
                <a:spcPts val="0"/>
              </a:spcAft>
              <a:buClr>
                <a:srgbClr val="1186C3"/>
              </a:buClr>
              <a:buSzPct val="146318"/>
              <a:buFont typeface="Arial"/>
              <a:buChar char="•"/>
            </a:pPr>
            <a:r>
              <a:rPr b="0" baseline="0" i="0" lang="en-US" sz="2220" u="none" cap="none" strike="noStrike">
                <a:solidFill>
                  <a:srgbClr val="F48255"/>
                </a:solidFill>
                <a:latin typeface="Cantarell"/>
                <a:ea typeface="Cantarell"/>
                <a:cs typeface="Cantarell"/>
                <a:sym typeface="Cantarell"/>
              </a:rPr>
              <a:t>No More println()</a:t>
            </a:r>
          </a:p>
          <a:p>
            <a:pPr indent="-285750" lvl="0" marL="285750" marR="0" rtl="0" algn="l">
              <a:lnSpc>
                <a:spcPct val="90000"/>
              </a:lnSpc>
              <a:spcBef>
                <a:spcPts val="1044"/>
              </a:spcBef>
              <a:spcAft>
                <a:spcPts val="0"/>
              </a:spcAft>
              <a:buClr>
                <a:srgbClr val="1186C3"/>
              </a:buClr>
              <a:buSzPct val="146318"/>
              <a:buFont typeface="Arial"/>
              <a:buChar char="•"/>
            </a:pPr>
            <a:r>
              <a:rPr b="0" baseline="0" i="0" lang="en-US" sz="2220" u="none" cap="none" strike="noStrike">
                <a:solidFill>
                  <a:srgbClr val="F48255"/>
                </a:solidFill>
                <a:latin typeface="Cantarell"/>
                <a:ea typeface="Cantarell"/>
                <a:cs typeface="Cantarell"/>
                <a:sym typeface="Cantarell"/>
              </a:rPr>
              <a:t>Protocol Extensions</a:t>
            </a:r>
          </a:p>
          <a:p>
            <a:pPr indent="-285750" lvl="0" marL="285750" marR="0" rtl="0" algn="l">
              <a:lnSpc>
                <a:spcPct val="90000"/>
              </a:lnSpc>
              <a:spcBef>
                <a:spcPts val="1044"/>
              </a:spcBef>
              <a:spcAft>
                <a:spcPts val="0"/>
              </a:spcAft>
              <a:buClr>
                <a:srgbClr val="1186C3"/>
              </a:buClr>
              <a:buSzPct val="146318"/>
              <a:buFont typeface="Arial"/>
              <a:buChar char="•"/>
            </a:pPr>
            <a:r>
              <a:rPr b="0" baseline="0" i="0" lang="en-US" sz="2220" u="none" cap="none" strike="noStrike">
                <a:solidFill>
                  <a:srgbClr val="F48255"/>
                </a:solidFill>
                <a:latin typeface="Cantarell"/>
                <a:ea typeface="Cantarell"/>
                <a:cs typeface="Cantarell"/>
                <a:sym typeface="Cantarell"/>
              </a:rPr>
              <a:t>Availability Checking</a:t>
            </a:r>
          </a:p>
          <a:p>
            <a:pPr indent="-285750" lvl="0" marL="285750" marR="0" rtl="0" algn="l">
              <a:lnSpc>
                <a:spcPct val="90000"/>
              </a:lnSpc>
              <a:spcBef>
                <a:spcPts val="1044"/>
              </a:spcBef>
              <a:spcAft>
                <a:spcPts val="0"/>
              </a:spcAft>
              <a:buClr>
                <a:srgbClr val="1186C3"/>
              </a:buClr>
              <a:buSzPct val="146318"/>
              <a:buFont typeface="Arial"/>
              <a:buChar char="•"/>
            </a:pPr>
            <a:r>
              <a:rPr b="0" baseline="0" i="0" lang="en-US" sz="2220" u="none" cap="none" strike="noStrike">
                <a:solidFill>
                  <a:srgbClr val="F48255"/>
                </a:solidFill>
                <a:latin typeface="Cantarell"/>
                <a:ea typeface="Cantarell"/>
                <a:cs typeface="Cantarell"/>
                <a:sym typeface="Cantarell"/>
              </a:rPr>
              <a:t>do-while is now repeat-while</a:t>
            </a:r>
          </a:p>
          <a:p>
            <a:pPr indent="-285750" lvl="0" marL="285750" marR="0" rtl="0" algn="l">
              <a:lnSpc>
                <a:spcPct val="90000"/>
              </a:lnSpc>
              <a:spcBef>
                <a:spcPts val="1044"/>
              </a:spcBef>
              <a:spcAft>
                <a:spcPts val="0"/>
              </a:spcAft>
              <a:buClr>
                <a:srgbClr val="1186C3"/>
              </a:buClr>
              <a:buSzPct val="146318"/>
              <a:buFont typeface="Arial"/>
              <a:buChar char="•"/>
            </a:pPr>
            <a:r>
              <a:rPr b="0" baseline="0" i="0" lang="en-US" sz="2220" u="none" cap="none" strike="noStrike">
                <a:solidFill>
                  <a:srgbClr val="F48255"/>
                </a:solidFill>
                <a:latin typeface="Cantarell"/>
                <a:ea typeface="Cantarell"/>
                <a:cs typeface="Cantarell"/>
                <a:sym typeface="Cantarell"/>
              </a:rPr>
              <a:t>Binding</a:t>
            </a:r>
          </a:p>
          <a:p>
            <a:pPr indent="-285750" lvl="0" marL="285750" marR="0" rtl="0" algn="l">
              <a:lnSpc>
                <a:spcPct val="90000"/>
              </a:lnSpc>
              <a:spcBef>
                <a:spcPts val="1044"/>
              </a:spcBef>
              <a:spcAft>
                <a:spcPts val="600"/>
              </a:spcAft>
              <a:buClr>
                <a:srgbClr val="1186C3"/>
              </a:buClr>
              <a:buSzPct val="146318"/>
              <a:buFont typeface="Arial"/>
              <a:buChar char="•"/>
            </a:pPr>
            <a:r>
              <a:rPr b="1" baseline="0" i="0" lang="en-US" sz="2220" u="none" cap="none" strike="noStrike">
                <a:solidFill>
                  <a:srgbClr val="F48255"/>
                </a:solidFill>
                <a:latin typeface="Cantarell"/>
                <a:ea typeface="Cantarell"/>
                <a:cs typeface="Cantarell"/>
                <a:sym typeface="Cantarell"/>
              </a:rPr>
              <a:t>Open source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pic>
        <p:nvPicPr>
          <p:cNvPr id="145" name="Shape 145"/>
          <p:cNvPicPr preferRelativeResize="0"/>
          <p:nvPr/>
        </p:nvPicPr>
        <p:blipFill rotWithShape="1">
          <a:blip r:embed="rId3">
            <a:alphaModFix/>
          </a:blip>
          <a:srcRect b="0" l="0" r="0" t="0"/>
          <a:stretch/>
        </p:blipFill>
        <p:spPr>
          <a:xfrm>
            <a:off x="1500028" y="1393571"/>
            <a:ext cx="10489914" cy="355857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1484311" y="685800"/>
            <a:ext cx="10018712" cy="1752599"/>
          </a:xfrm>
          <a:prstGeom prst="rect">
            <a:avLst/>
          </a:prstGeom>
          <a:noFill/>
          <a:ln>
            <a:noFill/>
          </a:ln>
        </p:spPr>
        <p:txBody>
          <a:bodyPr anchorCtr="0" anchor="ctr" bIns="45700" lIns="91425" rIns="91425" tIns="45700">
            <a:noAutofit/>
          </a:bodyPr>
          <a:lstStyle/>
          <a:p>
            <a:pPr indent="0" lvl="0" marL="0" marR="0" rtl="0" algn="ctr">
              <a:spcBef>
                <a:spcPts val="0"/>
              </a:spcBef>
              <a:buClr>
                <a:srgbClr val="F48255"/>
              </a:buClr>
              <a:buSzPct val="25000"/>
              <a:buFont typeface="Cantarell"/>
              <a:buNone/>
            </a:pPr>
            <a:r>
              <a:rPr b="0" baseline="0" i="0" lang="en-US" sz="4000" u="none" cap="none" strike="noStrike">
                <a:solidFill>
                  <a:srgbClr val="F48255"/>
                </a:solidFill>
                <a:latin typeface="Cantarell"/>
                <a:ea typeface="Cantarell"/>
                <a:cs typeface="Cantarell"/>
                <a:sym typeface="Cantarell"/>
              </a:rPr>
              <a:t>What’s Swift ?</a:t>
            </a:r>
          </a:p>
        </p:txBody>
      </p:sp>
      <p:sp>
        <p:nvSpPr>
          <p:cNvPr id="151" name="Shape 151"/>
          <p:cNvSpPr txBox="1"/>
          <p:nvPr>
            <p:ph idx="1" type="body"/>
          </p:nvPr>
        </p:nvSpPr>
        <p:spPr>
          <a:xfrm>
            <a:off x="1484309" y="2666999"/>
            <a:ext cx="10018712" cy="31242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Clr>
                <a:srgbClr val="1186C3"/>
              </a:buClr>
              <a:buSzPct val="25000"/>
              <a:buFont typeface="Arial"/>
              <a:buNone/>
            </a:pPr>
            <a:r>
              <a:rPr b="0" baseline="0" i="0" lang="en-US" sz="2400" u="none" cap="none" strike="noStrike">
                <a:solidFill>
                  <a:srgbClr val="F48255"/>
                </a:solidFill>
                <a:latin typeface="Cantarell"/>
                <a:ea typeface="Cantarell"/>
                <a:cs typeface="Cantarell"/>
                <a:sym typeface="Cantarell"/>
              </a:rPr>
              <a:t>At WWDC 2014, Apple introduced the shiny, new Swift language. Swift brings concise syntax, type safety and modern programming language features to Mac and iOS developers. The Apple developer community has responded with great excitement and adoption is growing rapidly. </a:t>
            </a:r>
          </a:p>
          <a:p>
            <a:pPr indent="0" lvl="0" marL="0" marR="0" rtl="0" algn="l">
              <a:spcBef>
                <a:spcPts val="1080"/>
              </a:spcBef>
              <a:spcAft>
                <a:spcPts val="600"/>
              </a:spcAft>
              <a:buClr>
                <a:srgbClr val="1186C3"/>
              </a:buClr>
              <a:buFont typeface="Arial"/>
              <a:buNone/>
            </a:pPr>
            <a:r>
              <a:t/>
            </a:r>
            <a:endParaRPr b="0" baseline="0" i="0" sz="2400" u="none" cap="none" strike="noStrike">
              <a:solidFill>
                <a:schemeClr val="dk1"/>
              </a:solidFill>
              <a:latin typeface="Cantarell"/>
              <a:ea typeface="Cantarell"/>
              <a:cs typeface="Cantarell"/>
              <a:sym typeface="Cantarel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1484311" y="685800"/>
            <a:ext cx="10018712" cy="1752599"/>
          </a:xfrm>
          <a:prstGeom prst="rect">
            <a:avLst/>
          </a:prstGeom>
          <a:noFill/>
          <a:ln>
            <a:noFill/>
          </a:ln>
        </p:spPr>
        <p:txBody>
          <a:bodyPr anchorCtr="0" anchor="ctr" bIns="45700" lIns="91425" rIns="91425" tIns="45700">
            <a:noAutofit/>
          </a:bodyPr>
          <a:lstStyle/>
          <a:p>
            <a:pPr indent="0" lvl="0" marL="0" marR="0" rtl="0" algn="ctr">
              <a:spcBef>
                <a:spcPts val="0"/>
              </a:spcBef>
              <a:buClr>
                <a:srgbClr val="F48255"/>
              </a:buClr>
              <a:buSzPct val="25000"/>
              <a:buFont typeface="Cantarell"/>
              <a:buNone/>
            </a:pPr>
            <a:r>
              <a:rPr b="0" baseline="0" i="0" lang="en-US" sz="4000" u="none" cap="none" strike="noStrike">
                <a:solidFill>
                  <a:srgbClr val="F48255"/>
                </a:solidFill>
                <a:latin typeface="Cantarell"/>
                <a:ea typeface="Cantarell"/>
                <a:cs typeface="Cantarell"/>
                <a:sym typeface="Cantarell"/>
              </a:rPr>
              <a:t>Why we should choose Swift ?</a:t>
            </a:r>
          </a:p>
        </p:txBody>
      </p:sp>
      <p:sp>
        <p:nvSpPr>
          <p:cNvPr id="157" name="Shape 157"/>
          <p:cNvSpPr txBox="1"/>
          <p:nvPr>
            <p:ph idx="1" type="body"/>
          </p:nvPr>
        </p:nvSpPr>
        <p:spPr>
          <a:xfrm>
            <a:off x="1484309" y="2666999"/>
            <a:ext cx="10018712" cy="3124200"/>
          </a:xfrm>
          <a:prstGeom prst="rect">
            <a:avLst/>
          </a:prstGeom>
          <a:noFill/>
          <a:ln>
            <a:noFill/>
          </a:ln>
        </p:spPr>
        <p:txBody>
          <a:bodyPr anchorCtr="0" anchor="ctr" bIns="45700" lIns="91425" rIns="91425" tIns="45700">
            <a:noAutofit/>
          </a:bodyPr>
          <a:lstStyle/>
          <a:p>
            <a:pPr indent="-285750" lvl="0" marL="285750" marR="0" rtl="0" algn="l">
              <a:lnSpc>
                <a:spcPct val="80000"/>
              </a:lnSpc>
              <a:spcBef>
                <a:spcPts val="0"/>
              </a:spcBef>
              <a:spcAft>
                <a:spcPts val="0"/>
              </a:spcAft>
              <a:buClr>
                <a:srgbClr val="1186C3"/>
              </a:buClr>
              <a:buSzPct val="147900"/>
              <a:buFont typeface="Arial"/>
              <a:buChar char="•"/>
            </a:pPr>
            <a:r>
              <a:rPr b="0" baseline="0" i="0" lang="en-US" sz="2040" u="none" cap="none" strike="noStrike">
                <a:solidFill>
                  <a:srgbClr val="F48255"/>
                </a:solidFill>
                <a:latin typeface="Cantarell"/>
                <a:ea typeface="Cantarell"/>
                <a:cs typeface="Cantarell"/>
                <a:sym typeface="Cantarell"/>
              </a:rPr>
              <a:t>Swift is easier to read</a:t>
            </a:r>
          </a:p>
          <a:p>
            <a:pPr indent="-285750" lvl="0" marL="285750" marR="0" rtl="0" algn="l">
              <a:lnSpc>
                <a:spcPct val="80000"/>
              </a:lnSpc>
              <a:spcBef>
                <a:spcPts val="1008"/>
              </a:spcBef>
              <a:spcAft>
                <a:spcPts val="0"/>
              </a:spcAft>
              <a:buClr>
                <a:srgbClr val="1186C3"/>
              </a:buClr>
              <a:buSzPct val="147900"/>
              <a:buFont typeface="Arial"/>
              <a:buChar char="•"/>
            </a:pPr>
            <a:r>
              <a:rPr b="0" baseline="0" i="0" lang="en-US" sz="2040" u="none" cap="none" strike="noStrike">
                <a:solidFill>
                  <a:srgbClr val="F48255"/>
                </a:solidFill>
                <a:latin typeface="Cantarell"/>
                <a:ea typeface="Cantarell"/>
                <a:cs typeface="Cantarell"/>
                <a:sym typeface="Cantarell"/>
              </a:rPr>
              <a:t>Swift is easier to maintain</a:t>
            </a:r>
          </a:p>
          <a:p>
            <a:pPr indent="-285750" lvl="0" marL="285750" marR="0" rtl="0" algn="l">
              <a:lnSpc>
                <a:spcPct val="80000"/>
              </a:lnSpc>
              <a:spcBef>
                <a:spcPts val="1008"/>
              </a:spcBef>
              <a:spcAft>
                <a:spcPts val="0"/>
              </a:spcAft>
              <a:buClr>
                <a:srgbClr val="1186C3"/>
              </a:buClr>
              <a:buSzPct val="147900"/>
              <a:buFont typeface="Arial"/>
              <a:buChar char="•"/>
            </a:pPr>
            <a:r>
              <a:rPr b="0" baseline="0" i="0" lang="en-US" sz="2040" u="none" cap="none" strike="noStrike">
                <a:solidFill>
                  <a:srgbClr val="F48255"/>
                </a:solidFill>
                <a:latin typeface="Cantarell"/>
                <a:ea typeface="Cantarell"/>
                <a:cs typeface="Cantarell"/>
                <a:sym typeface="Cantarell"/>
              </a:rPr>
              <a:t>Swift is safer</a:t>
            </a:r>
          </a:p>
          <a:p>
            <a:pPr indent="-285750" lvl="0" marL="285750" marR="0" rtl="0" algn="l">
              <a:lnSpc>
                <a:spcPct val="80000"/>
              </a:lnSpc>
              <a:spcBef>
                <a:spcPts val="1008"/>
              </a:spcBef>
              <a:spcAft>
                <a:spcPts val="0"/>
              </a:spcAft>
              <a:buClr>
                <a:srgbClr val="1186C3"/>
              </a:buClr>
              <a:buSzPct val="147900"/>
              <a:buFont typeface="Arial"/>
              <a:buChar char="•"/>
            </a:pPr>
            <a:r>
              <a:rPr b="0" baseline="0" i="0" lang="en-US" sz="2040" u="none" cap="none" strike="noStrike">
                <a:solidFill>
                  <a:srgbClr val="F48255"/>
                </a:solidFill>
                <a:latin typeface="Cantarell"/>
                <a:ea typeface="Cantarell"/>
                <a:cs typeface="Cantarell"/>
                <a:sym typeface="Cantarell"/>
              </a:rPr>
              <a:t>Swift is unified with memory management</a:t>
            </a:r>
          </a:p>
          <a:p>
            <a:pPr indent="-285750" lvl="0" marL="285750" marR="0" rtl="0" algn="l">
              <a:lnSpc>
                <a:spcPct val="80000"/>
              </a:lnSpc>
              <a:spcBef>
                <a:spcPts val="1008"/>
              </a:spcBef>
              <a:spcAft>
                <a:spcPts val="0"/>
              </a:spcAft>
              <a:buClr>
                <a:srgbClr val="1186C3"/>
              </a:buClr>
              <a:buSzPct val="147900"/>
              <a:buFont typeface="Arial"/>
              <a:buChar char="•"/>
            </a:pPr>
            <a:r>
              <a:rPr b="0" baseline="0" i="0" lang="en-US" sz="2040" u="none" cap="none" strike="noStrike">
                <a:solidFill>
                  <a:srgbClr val="F48255"/>
                </a:solidFill>
                <a:latin typeface="Cantarell"/>
                <a:ea typeface="Cantarell"/>
                <a:cs typeface="Cantarell"/>
                <a:sym typeface="Cantarell"/>
              </a:rPr>
              <a:t>Swift requires less code</a:t>
            </a:r>
          </a:p>
          <a:p>
            <a:pPr indent="-285750" lvl="0" marL="285750" marR="0" rtl="0" algn="l">
              <a:lnSpc>
                <a:spcPct val="80000"/>
              </a:lnSpc>
              <a:spcBef>
                <a:spcPts val="1008"/>
              </a:spcBef>
              <a:spcAft>
                <a:spcPts val="0"/>
              </a:spcAft>
              <a:buClr>
                <a:srgbClr val="1186C3"/>
              </a:buClr>
              <a:buSzPct val="147900"/>
              <a:buFont typeface="Arial"/>
              <a:buChar char="•"/>
            </a:pPr>
            <a:r>
              <a:rPr b="0" baseline="0" i="0" lang="en-US" sz="2040" u="none" cap="none" strike="noStrike">
                <a:solidFill>
                  <a:srgbClr val="F48255"/>
                </a:solidFill>
                <a:latin typeface="Cantarell"/>
                <a:ea typeface="Cantarell"/>
                <a:cs typeface="Cantarell"/>
                <a:sym typeface="Cantarell"/>
              </a:rPr>
              <a:t>Swift is faster</a:t>
            </a:r>
          </a:p>
          <a:p>
            <a:pPr indent="-285750" lvl="0" marL="285750" marR="0" rtl="0" algn="l">
              <a:lnSpc>
                <a:spcPct val="80000"/>
              </a:lnSpc>
              <a:spcBef>
                <a:spcPts val="1008"/>
              </a:spcBef>
              <a:spcAft>
                <a:spcPts val="0"/>
              </a:spcAft>
              <a:buClr>
                <a:srgbClr val="1186C3"/>
              </a:buClr>
              <a:buSzPct val="147900"/>
              <a:buFont typeface="Arial"/>
              <a:buChar char="•"/>
            </a:pPr>
            <a:r>
              <a:rPr b="0" baseline="0" i="0" lang="en-US" sz="2040" u="none" cap="none" strike="noStrike">
                <a:solidFill>
                  <a:srgbClr val="F48255"/>
                </a:solidFill>
                <a:latin typeface="Cantarell"/>
                <a:ea typeface="Cantarell"/>
                <a:cs typeface="Cantarell"/>
                <a:sym typeface="Cantarell"/>
              </a:rPr>
              <a:t>Swift Playgrounds encourages interactive coding</a:t>
            </a:r>
          </a:p>
          <a:p>
            <a:pPr indent="-285750" lvl="0" marL="285750" marR="0" rtl="0" algn="l">
              <a:lnSpc>
                <a:spcPct val="80000"/>
              </a:lnSpc>
              <a:spcBef>
                <a:spcPts val="1008"/>
              </a:spcBef>
              <a:spcAft>
                <a:spcPts val="600"/>
              </a:spcAft>
              <a:buClr>
                <a:srgbClr val="1186C3"/>
              </a:buClr>
              <a:buSzPct val="147900"/>
              <a:buFont typeface="Arial"/>
              <a:buChar char="•"/>
            </a:pPr>
            <a:r>
              <a:rPr b="0" baseline="0" i="0" lang="en-US" sz="2040" u="none" cap="none" strike="noStrike">
                <a:solidFill>
                  <a:srgbClr val="F48255"/>
                </a:solidFill>
                <a:latin typeface="Cantarell"/>
                <a:ea typeface="Cantarell"/>
                <a:cs typeface="Cantarell"/>
                <a:sym typeface="Cantarell"/>
              </a:rPr>
              <a:t>Swift is a future you can influence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1484311" y="685800"/>
            <a:ext cx="10018712" cy="1752599"/>
          </a:xfrm>
          <a:prstGeom prst="rect">
            <a:avLst/>
          </a:prstGeom>
          <a:noFill/>
          <a:ln>
            <a:noFill/>
          </a:ln>
        </p:spPr>
        <p:txBody>
          <a:bodyPr anchorCtr="0" anchor="ctr" bIns="45700" lIns="91425" rIns="91425" tIns="45700">
            <a:noAutofit/>
          </a:bodyPr>
          <a:lstStyle/>
          <a:p>
            <a:pPr indent="0" lvl="0" marL="0" marR="0" rtl="0" algn="ctr">
              <a:spcBef>
                <a:spcPts val="0"/>
              </a:spcBef>
              <a:buClr>
                <a:srgbClr val="F48255"/>
              </a:buClr>
              <a:buSzPct val="25000"/>
              <a:buFont typeface="Cantarell"/>
              <a:buNone/>
            </a:pPr>
            <a:r>
              <a:rPr b="0" baseline="0" i="0" lang="en-US" sz="4000" u="none" cap="none" strike="noStrike">
                <a:solidFill>
                  <a:srgbClr val="F48255"/>
                </a:solidFill>
                <a:latin typeface="Cantarell"/>
                <a:ea typeface="Cantarell"/>
                <a:cs typeface="Cantarell"/>
                <a:sym typeface="Cantarell"/>
              </a:rPr>
              <a:t>Swift is easier to read</a:t>
            </a:r>
            <a:br>
              <a:rPr b="0" baseline="0" i="0" lang="en-US" sz="4000" u="none" cap="none" strike="noStrike">
                <a:solidFill>
                  <a:srgbClr val="F48255"/>
                </a:solidFill>
                <a:latin typeface="Cantarell"/>
                <a:ea typeface="Cantarell"/>
                <a:cs typeface="Cantarell"/>
                <a:sym typeface="Cantarell"/>
              </a:rPr>
            </a:br>
          </a:p>
        </p:txBody>
      </p:sp>
      <p:sp>
        <p:nvSpPr>
          <p:cNvPr id="163" name="Shape 163"/>
          <p:cNvSpPr txBox="1"/>
          <p:nvPr>
            <p:ph idx="1" type="body"/>
          </p:nvPr>
        </p:nvSpPr>
        <p:spPr>
          <a:xfrm>
            <a:off x="1484309" y="1726058"/>
            <a:ext cx="10018712" cy="4500080"/>
          </a:xfrm>
          <a:prstGeom prst="rect">
            <a:avLst/>
          </a:prstGeom>
          <a:noFill/>
          <a:ln>
            <a:noFill/>
          </a:ln>
        </p:spPr>
        <p:txBody>
          <a:bodyPr anchorCtr="0" anchor="ctr" bIns="45700" lIns="91425" rIns="91425" tIns="45700">
            <a:noAutofit/>
          </a:bodyPr>
          <a:lstStyle/>
          <a:p>
            <a:pPr indent="-285750" lvl="0" marL="285750" marR="0" rtl="0" algn="l">
              <a:lnSpc>
                <a:spcPct val="80000"/>
              </a:lnSpc>
              <a:spcBef>
                <a:spcPts val="0"/>
              </a:spcBef>
              <a:spcAft>
                <a:spcPts val="0"/>
              </a:spcAft>
              <a:buClr>
                <a:srgbClr val="1186C3"/>
              </a:buClr>
              <a:buSzPct val="147900"/>
              <a:buFont typeface="Arial"/>
              <a:buChar char="•"/>
            </a:pPr>
            <a:r>
              <a:rPr b="0" baseline="0" i="0" lang="en-US" sz="2040" u="none" cap="none" strike="noStrike">
                <a:solidFill>
                  <a:srgbClr val="F48255"/>
                </a:solidFill>
                <a:latin typeface="Cantarell"/>
                <a:ea typeface="Cantarell"/>
                <a:cs typeface="Cantarell"/>
                <a:sym typeface="Cantarell"/>
              </a:rPr>
              <a:t>Objective-C suffers all the warts you’d expect from a language built on C. To differentiate keywords and types from C types, Objective-C introduced new keywords using the @ symbol. Because Swift isn’t built on C, it can unify all the keywords and remove the numerous @ symbols in front of every Objective-C type or object-related keyword.</a:t>
            </a:r>
          </a:p>
          <a:p>
            <a:pPr indent="-285750" lvl="0" marL="285750" marR="0" rtl="0" algn="l">
              <a:lnSpc>
                <a:spcPct val="80000"/>
              </a:lnSpc>
              <a:spcBef>
                <a:spcPts val="1008"/>
              </a:spcBef>
              <a:spcAft>
                <a:spcPts val="0"/>
              </a:spcAft>
              <a:buClr>
                <a:srgbClr val="1186C3"/>
              </a:buClr>
              <a:buSzPct val="147900"/>
              <a:buFont typeface="Arial"/>
              <a:buChar char="•"/>
            </a:pPr>
            <a:r>
              <a:rPr b="0" baseline="0" i="0" lang="en-US" sz="2040" u="none" cap="none" strike="noStrike">
                <a:solidFill>
                  <a:srgbClr val="F48255"/>
                </a:solidFill>
                <a:latin typeface="Cantarell"/>
                <a:ea typeface="Cantarell"/>
                <a:cs typeface="Cantarell"/>
                <a:sym typeface="Cantarell"/>
              </a:rPr>
              <a:t>Swift drops legacy conventions. Another large change is that method calls do not nest inside each other resulting in bracket hell </a:t>
            </a:r>
          </a:p>
          <a:p>
            <a:pPr indent="0" lvl="0" marL="0" marR="0" rtl="0" algn="l">
              <a:lnSpc>
                <a:spcPct val="80000"/>
              </a:lnSpc>
              <a:spcBef>
                <a:spcPts val="1008"/>
              </a:spcBef>
              <a:spcAft>
                <a:spcPts val="0"/>
              </a:spcAft>
              <a:buClr>
                <a:srgbClr val="1186C3"/>
              </a:buClr>
              <a:buSzPct val="25000"/>
              <a:buFont typeface="Arial"/>
              <a:buNone/>
            </a:pPr>
            <a:r>
              <a:rPr b="0" baseline="0" i="0" lang="en-US" sz="2040" u="none" cap="none" strike="noStrike">
                <a:solidFill>
                  <a:srgbClr val="F48255"/>
                </a:solidFill>
                <a:latin typeface="Cantarell"/>
                <a:ea typeface="Cantarell"/>
                <a:cs typeface="Cantarell"/>
                <a:sym typeface="Cantarell"/>
              </a:rPr>
              <a:t>		Ex: var imageView : UIImageView</a:t>
            </a:r>
          </a:p>
          <a:p>
            <a:pPr indent="0" lvl="0" marL="0" marR="0" rtl="0" algn="l">
              <a:lnSpc>
                <a:spcPct val="80000"/>
              </a:lnSpc>
              <a:spcBef>
                <a:spcPts val="1008"/>
              </a:spcBef>
              <a:spcAft>
                <a:spcPts val="0"/>
              </a:spcAft>
              <a:buClr>
                <a:srgbClr val="1186C3"/>
              </a:buClr>
              <a:buSzPct val="25000"/>
              <a:buFont typeface="Arial"/>
              <a:buNone/>
            </a:pPr>
            <a:r>
              <a:rPr b="0" baseline="0" i="0" lang="en-US" sz="2040" u="none" cap="none" strike="noStrike">
                <a:solidFill>
                  <a:srgbClr val="F48255"/>
                </a:solidFill>
                <a:latin typeface="Cantarell"/>
                <a:ea typeface="Cantarell"/>
                <a:cs typeface="Cantarell"/>
                <a:sym typeface="Cantarell"/>
              </a:rPr>
              <a:t>		    imageView  = UIImageView(frame:CGRectMake(10, 50, 100, 300));</a:t>
            </a:r>
          </a:p>
          <a:p>
            <a:pPr indent="0" lvl="0" marL="0" marR="0" rtl="0" algn="l">
              <a:lnSpc>
                <a:spcPct val="80000"/>
              </a:lnSpc>
              <a:spcBef>
                <a:spcPts val="1008"/>
              </a:spcBef>
              <a:spcAft>
                <a:spcPts val="0"/>
              </a:spcAft>
              <a:buClr>
                <a:srgbClr val="1186C3"/>
              </a:buClr>
              <a:buSzPct val="25000"/>
              <a:buFont typeface="Arial"/>
              <a:buNone/>
            </a:pPr>
            <a:r>
              <a:rPr b="0" baseline="0" i="0" lang="en-US" sz="2040" u="none" cap="none" strike="noStrike">
                <a:solidFill>
                  <a:srgbClr val="F48255"/>
                </a:solidFill>
                <a:latin typeface="Cantarell"/>
                <a:ea typeface="Cantarell"/>
                <a:cs typeface="Cantarell"/>
                <a:sym typeface="Cantarell"/>
              </a:rPr>
              <a:t>		==========================================================</a:t>
            </a:r>
          </a:p>
          <a:p>
            <a:pPr indent="0" lvl="0" marL="0" marR="0" rtl="0" algn="l">
              <a:lnSpc>
                <a:spcPct val="80000"/>
              </a:lnSpc>
              <a:spcBef>
                <a:spcPts val="1008"/>
              </a:spcBef>
              <a:spcAft>
                <a:spcPts val="0"/>
              </a:spcAft>
              <a:buClr>
                <a:srgbClr val="1186C3"/>
              </a:buClr>
              <a:buSzPct val="25000"/>
              <a:buFont typeface="Arial"/>
              <a:buNone/>
            </a:pPr>
            <a:r>
              <a:rPr b="0" baseline="0" i="0" lang="en-US" sz="2040" u="none" cap="none" strike="noStrike">
                <a:solidFill>
                  <a:srgbClr val="F48255"/>
                </a:solidFill>
                <a:latin typeface="Cantarell"/>
                <a:ea typeface="Cantarell"/>
                <a:cs typeface="Cantarell"/>
                <a:sym typeface="Cantarell"/>
              </a:rPr>
              <a:t>		UIImageView *imageView = [[[ UIImageView] alloc] initWithFrame(…) ]</a:t>
            </a:r>
          </a:p>
          <a:p>
            <a:pPr indent="-285750" lvl="0" marL="285750" marR="0" rtl="0" algn="l">
              <a:lnSpc>
                <a:spcPct val="80000"/>
              </a:lnSpc>
              <a:spcBef>
                <a:spcPts val="1008"/>
              </a:spcBef>
              <a:spcAft>
                <a:spcPts val="600"/>
              </a:spcAft>
              <a:buClr>
                <a:srgbClr val="1186C3"/>
              </a:buClr>
              <a:buSzPct val="147900"/>
              <a:buFont typeface="Arial"/>
              <a:buChar char="•"/>
            </a:pPr>
            <a:r>
              <a:rPr b="0" baseline="0" i="0" lang="en-US" sz="2040" u="none" cap="none" strike="noStrike">
                <a:solidFill>
                  <a:srgbClr val="F48255"/>
                </a:solidFill>
                <a:latin typeface="Cantarell"/>
                <a:ea typeface="Cantarell"/>
                <a:cs typeface="Cantarell"/>
                <a:sym typeface="Cantarell"/>
              </a:rPr>
              <a:t>Swift code more closely resembles natural English, in addition to other modern popular programming languages. This readability makes it easier for existing programmers from JavaScript, Java, Python, C#, and C++ to adopt Swift into their tool chain -- unlike the ugly duckling that was Objective-C.</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1484311" y="685800"/>
            <a:ext cx="10018712" cy="1752599"/>
          </a:xfrm>
          <a:prstGeom prst="rect">
            <a:avLst/>
          </a:prstGeom>
          <a:noFill/>
          <a:ln>
            <a:noFill/>
          </a:ln>
        </p:spPr>
        <p:txBody>
          <a:bodyPr anchorCtr="0" anchor="ctr" bIns="45700" lIns="91425" rIns="91425" tIns="45700">
            <a:noAutofit/>
          </a:bodyPr>
          <a:lstStyle/>
          <a:p>
            <a:pPr indent="0" lvl="0" marL="0" marR="0" rtl="0" algn="ctr">
              <a:spcBef>
                <a:spcPts val="0"/>
              </a:spcBef>
              <a:buClr>
                <a:srgbClr val="F48255"/>
              </a:buClr>
              <a:buSzPct val="25000"/>
              <a:buFont typeface="Cantarell"/>
              <a:buNone/>
            </a:pPr>
            <a:r>
              <a:rPr b="0" baseline="0" i="0" lang="en-US" sz="4000" u="none" cap="none" strike="noStrike">
                <a:solidFill>
                  <a:srgbClr val="F48255"/>
                </a:solidFill>
                <a:latin typeface="Cantarell"/>
                <a:ea typeface="Cantarell"/>
                <a:cs typeface="Cantarell"/>
                <a:sym typeface="Cantarell"/>
              </a:rPr>
              <a:t>Swift is easier to maintain</a:t>
            </a:r>
            <a:br>
              <a:rPr b="0" baseline="0" i="0" lang="en-US" sz="4000" u="none" cap="none" strike="noStrike">
                <a:solidFill>
                  <a:srgbClr val="F48255"/>
                </a:solidFill>
                <a:latin typeface="Cantarell"/>
                <a:ea typeface="Cantarell"/>
                <a:cs typeface="Cantarell"/>
                <a:sym typeface="Cantarell"/>
              </a:rPr>
            </a:br>
          </a:p>
        </p:txBody>
      </p:sp>
      <p:sp>
        <p:nvSpPr>
          <p:cNvPr id="169" name="Shape 169"/>
          <p:cNvSpPr txBox="1"/>
          <p:nvPr>
            <p:ph idx="1" type="body"/>
          </p:nvPr>
        </p:nvSpPr>
        <p:spPr>
          <a:xfrm>
            <a:off x="1484309" y="2003460"/>
            <a:ext cx="10018712" cy="4345967"/>
          </a:xfrm>
          <a:prstGeom prst="rect">
            <a:avLst/>
          </a:prstGeom>
          <a:noFill/>
          <a:ln>
            <a:noFill/>
          </a:ln>
        </p:spPr>
        <p:txBody>
          <a:bodyPr anchorCtr="0" anchor="ctr" bIns="45700" lIns="91425" rIns="91425" tIns="45700">
            <a:noAutofit/>
          </a:bodyPr>
          <a:lstStyle/>
          <a:p>
            <a:pPr indent="-285750" lvl="0" marL="285750" marR="0" rtl="0" algn="l">
              <a:spcBef>
                <a:spcPts val="0"/>
              </a:spcBef>
              <a:spcAft>
                <a:spcPts val="0"/>
              </a:spcAft>
              <a:buClr>
                <a:srgbClr val="1186C3"/>
              </a:buClr>
              <a:buSzPct val="145000"/>
              <a:buFont typeface="Arial"/>
              <a:buChar char="•"/>
            </a:pPr>
            <a:r>
              <a:rPr b="0" baseline="0" i="0" lang="en-US" sz="2400" u="none" cap="none" strike="noStrike">
                <a:solidFill>
                  <a:srgbClr val="F48255"/>
                </a:solidFill>
                <a:latin typeface="Cantarell"/>
                <a:ea typeface="Cantarell"/>
                <a:cs typeface="Cantarell"/>
                <a:sym typeface="Cantarell"/>
              </a:rPr>
              <a:t>Swift drops the two-file requirement. Xcode and the LLVM compiler can figure out dependencies and perform incremental builds automatically in Swift 1.2. As a result, the repetitive task of separating the table of contents (header file) from the body (implementation file) is a thing of the past. Swift combines the Objective-C header (.h) and implementation files (.m) into a single code file (.swift).</a:t>
            </a:r>
          </a:p>
          <a:p>
            <a:pPr indent="-285750" lvl="0" marL="285750" marR="0" rtl="0" algn="l">
              <a:spcBef>
                <a:spcPts val="1080"/>
              </a:spcBef>
              <a:spcAft>
                <a:spcPts val="600"/>
              </a:spcAft>
              <a:buClr>
                <a:srgbClr val="1186C3"/>
              </a:buClr>
              <a:buSzPct val="145000"/>
              <a:buFont typeface="Arial"/>
              <a:buChar char="•"/>
            </a:pPr>
            <a:r>
              <a:rPr b="0" baseline="0" i="0" lang="en-US" sz="2400" u="none" cap="none" strike="noStrike">
                <a:solidFill>
                  <a:srgbClr val="F48255"/>
                </a:solidFill>
                <a:latin typeface="Cantarell"/>
                <a:ea typeface="Cantarell"/>
                <a:cs typeface="Cantarell"/>
                <a:sym typeface="Cantarell"/>
              </a:rPr>
              <a:t>Xcode and the LLVM compiler can do work behind the scenes to reduce the workload on the programmer. With Swift, programmers do less bookkeeping and can spend more time creating app logic. Swift cuts out boilerplate work and improves the quality of code, comments, and features that are supported.</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1484311" y="685800"/>
            <a:ext cx="10018712" cy="1752599"/>
          </a:xfrm>
          <a:prstGeom prst="rect">
            <a:avLst/>
          </a:prstGeom>
          <a:noFill/>
          <a:ln>
            <a:noFill/>
          </a:ln>
        </p:spPr>
        <p:txBody>
          <a:bodyPr anchorCtr="0" anchor="ctr" bIns="45700" lIns="91425" rIns="91425" tIns="45700">
            <a:noAutofit/>
          </a:bodyPr>
          <a:lstStyle/>
          <a:p>
            <a:pPr indent="0" lvl="0" marL="0" marR="0" rtl="0" algn="ctr">
              <a:spcBef>
                <a:spcPts val="0"/>
              </a:spcBef>
              <a:buClr>
                <a:srgbClr val="F48255"/>
              </a:buClr>
              <a:buSzPct val="25000"/>
              <a:buFont typeface="Cantarell"/>
              <a:buNone/>
            </a:pPr>
            <a:r>
              <a:rPr b="0" baseline="0" i="0" lang="en-US" sz="4000" u="none" cap="none" strike="noStrike">
                <a:solidFill>
                  <a:srgbClr val="F48255"/>
                </a:solidFill>
                <a:latin typeface="Cantarell"/>
                <a:ea typeface="Cantarell"/>
                <a:cs typeface="Cantarell"/>
                <a:sym typeface="Cantarell"/>
              </a:rPr>
              <a:t>Swift is safer</a:t>
            </a:r>
            <a:br>
              <a:rPr b="0" baseline="0" i="0" lang="en-US" sz="4000" u="none" cap="none" strike="noStrike">
                <a:solidFill>
                  <a:srgbClr val="F48255"/>
                </a:solidFill>
                <a:latin typeface="Cantarell"/>
                <a:ea typeface="Cantarell"/>
                <a:cs typeface="Cantarell"/>
                <a:sym typeface="Cantarell"/>
              </a:rPr>
            </a:br>
          </a:p>
        </p:txBody>
      </p:sp>
      <p:sp>
        <p:nvSpPr>
          <p:cNvPr id="175" name="Shape 175"/>
          <p:cNvSpPr txBox="1"/>
          <p:nvPr>
            <p:ph idx="1" type="body"/>
          </p:nvPr>
        </p:nvSpPr>
        <p:spPr>
          <a:xfrm>
            <a:off x="1484309" y="1828800"/>
            <a:ext cx="10018712" cy="4541176"/>
          </a:xfrm>
          <a:prstGeom prst="rect">
            <a:avLst/>
          </a:prstGeom>
          <a:noFill/>
          <a:ln>
            <a:noFill/>
          </a:ln>
        </p:spPr>
        <p:txBody>
          <a:bodyPr anchorCtr="0" anchor="ctr" bIns="45700" lIns="91425" rIns="91425" tIns="45700">
            <a:noAutofit/>
          </a:bodyPr>
          <a:lstStyle/>
          <a:p>
            <a:pPr indent="-285750" lvl="0" marL="285750" marR="0" rtl="0" algn="l">
              <a:lnSpc>
                <a:spcPct val="90000"/>
              </a:lnSpc>
              <a:spcBef>
                <a:spcPts val="0"/>
              </a:spcBef>
              <a:spcAft>
                <a:spcPts val="0"/>
              </a:spcAft>
              <a:buClr>
                <a:srgbClr val="1186C3"/>
              </a:buClr>
              <a:buSzPct val="146318"/>
              <a:buFont typeface="Arial"/>
              <a:buChar char="•"/>
            </a:pPr>
            <a:r>
              <a:rPr b="0" baseline="0" i="0" lang="en-US" sz="2220" u="none" cap="none" strike="noStrike">
                <a:solidFill>
                  <a:srgbClr val="F48255"/>
                </a:solidFill>
                <a:latin typeface="Cantarell"/>
                <a:ea typeface="Cantarell"/>
                <a:cs typeface="Cantarell"/>
                <a:sym typeface="Cantarell"/>
              </a:rPr>
              <a:t>One interesting aspect of Objective-C is the way in which pointers -- particularly nil (null) pointers -- are handled. In Objective-C, nothing happens if you try to call a method with a pointer variable that is nil (uninitialized). The expression or line of code becomes a no-operation (no-op), and while it might seem beneficial that it doesn’t crash, it has been a huge source of bugs. A no-op leads to unpredictable behavior, which is the enemy of programmers trying to find and fix a random crash or stop erratic behavior.</a:t>
            </a:r>
          </a:p>
          <a:p>
            <a:pPr indent="-285750" lvl="0" marL="285750" marR="0" rtl="0" algn="l">
              <a:lnSpc>
                <a:spcPct val="90000"/>
              </a:lnSpc>
              <a:spcBef>
                <a:spcPts val="1044"/>
              </a:spcBef>
              <a:spcAft>
                <a:spcPts val="600"/>
              </a:spcAft>
              <a:buClr>
                <a:srgbClr val="1186C3"/>
              </a:buClr>
              <a:buSzPct val="146318"/>
              <a:buFont typeface="Arial"/>
              <a:buChar char="•"/>
            </a:pPr>
            <a:r>
              <a:rPr b="0" baseline="0" i="0" lang="en-US" sz="2220" u="none" cap="none" strike="noStrike">
                <a:solidFill>
                  <a:srgbClr val="F48255"/>
                </a:solidFill>
                <a:latin typeface="Cantarell"/>
                <a:ea typeface="Cantarell"/>
                <a:cs typeface="Cantarell"/>
                <a:sym typeface="Cantarell"/>
              </a:rPr>
              <a:t>Optional types make the possibility of a nil optional value very clear in Swift code, which means it can generate a compiler error as you write bad code. This creates a short feedback loop and allows programmers to code with intention. Problems can be fixed as code is written, which greatly reduces the amount of time and money that you will spend on fixing bugs related to pointer logic from Objective-C.</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1484311" y="685800"/>
            <a:ext cx="10018712" cy="1752599"/>
          </a:xfrm>
          <a:prstGeom prst="rect">
            <a:avLst/>
          </a:prstGeom>
          <a:noFill/>
          <a:ln>
            <a:noFill/>
          </a:ln>
        </p:spPr>
        <p:txBody>
          <a:bodyPr anchorCtr="0" anchor="ctr" bIns="45700" lIns="91425" rIns="91425" tIns="45700">
            <a:noAutofit/>
          </a:bodyPr>
          <a:lstStyle/>
          <a:p>
            <a:pPr indent="0" lvl="0" marL="0" marR="0" rtl="0" algn="ctr">
              <a:spcBef>
                <a:spcPts val="0"/>
              </a:spcBef>
              <a:buClr>
                <a:srgbClr val="F48255"/>
              </a:buClr>
              <a:buSzPct val="25000"/>
              <a:buFont typeface="Cantarell"/>
              <a:buNone/>
            </a:pPr>
            <a:r>
              <a:rPr b="0" baseline="0" i="0" lang="en-US" sz="4000" u="none" cap="none" strike="noStrike">
                <a:solidFill>
                  <a:srgbClr val="F48255"/>
                </a:solidFill>
                <a:latin typeface="Cantarell"/>
                <a:ea typeface="Cantarell"/>
                <a:cs typeface="Cantarell"/>
                <a:sym typeface="Cantarell"/>
              </a:rPr>
              <a:t>Swift is unified with memory management</a:t>
            </a:r>
            <a:br>
              <a:rPr b="0" baseline="0" i="0" lang="en-US" sz="4000" u="none" cap="none" strike="noStrike">
                <a:solidFill>
                  <a:srgbClr val="F48255"/>
                </a:solidFill>
                <a:latin typeface="Cantarell"/>
                <a:ea typeface="Cantarell"/>
                <a:cs typeface="Cantarell"/>
                <a:sym typeface="Cantarell"/>
              </a:rPr>
            </a:br>
          </a:p>
        </p:txBody>
      </p:sp>
      <p:sp>
        <p:nvSpPr>
          <p:cNvPr id="181" name="Shape 181"/>
          <p:cNvSpPr txBox="1"/>
          <p:nvPr>
            <p:ph idx="1" type="body"/>
          </p:nvPr>
        </p:nvSpPr>
        <p:spPr>
          <a:xfrm>
            <a:off x="1484309" y="2060823"/>
            <a:ext cx="10018712" cy="4011203"/>
          </a:xfrm>
          <a:prstGeom prst="rect">
            <a:avLst/>
          </a:prstGeom>
          <a:noFill/>
          <a:ln>
            <a:noFill/>
          </a:ln>
        </p:spPr>
        <p:txBody>
          <a:bodyPr anchorCtr="0" anchor="ctr" bIns="45700" lIns="91425" rIns="91425" tIns="45700">
            <a:noAutofit/>
          </a:bodyPr>
          <a:lstStyle/>
          <a:p>
            <a:pPr indent="-285750" lvl="0" marL="285750" marR="0" rtl="0" algn="l">
              <a:lnSpc>
                <a:spcPct val="80000"/>
              </a:lnSpc>
              <a:spcBef>
                <a:spcPts val="0"/>
              </a:spcBef>
              <a:spcAft>
                <a:spcPts val="0"/>
              </a:spcAft>
              <a:buClr>
                <a:srgbClr val="1186C3"/>
              </a:buClr>
              <a:buSzPct val="147900"/>
              <a:buFont typeface="Arial"/>
              <a:buChar char="•"/>
            </a:pPr>
            <a:r>
              <a:rPr b="0" baseline="0" i="0" lang="en-US" sz="2040" u="none" cap="none" strike="noStrike">
                <a:solidFill>
                  <a:srgbClr val="F48255"/>
                </a:solidFill>
                <a:latin typeface="Cantarell"/>
                <a:ea typeface="Cantarell"/>
                <a:cs typeface="Cantarell"/>
                <a:sym typeface="Cantarell"/>
              </a:rPr>
              <a:t>Swift unifies the language in a way that Objective-C never has. The support for Automatic Reference Counting (ARC) is complete across the procedural and object-oriented code paths. In Objective-C, ARC is supported within the Cocoa APIs and object-oriented code; it isn’t available, however, for procedural C code and APIs like Core Graphics. This means it becomes the programmer’s responsibility to handle memory management when working with the Core Graphics APIs and other low-level APIs available on iOS. The huge memory leaks that a programmer can have in Objective-C are impossible in Swift.</a:t>
            </a:r>
          </a:p>
          <a:p>
            <a:pPr indent="-285750" lvl="0" marL="285750" marR="0" rtl="0" algn="l">
              <a:lnSpc>
                <a:spcPct val="80000"/>
              </a:lnSpc>
              <a:spcBef>
                <a:spcPts val="1008"/>
              </a:spcBef>
              <a:spcAft>
                <a:spcPts val="600"/>
              </a:spcAft>
              <a:buClr>
                <a:srgbClr val="1186C3"/>
              </a:buClr>
              <a:buSzPct val="147900"/>
              <a:buFont typeface="Arial"/>
              <a:buChar char="•"/>
            </a:pPr>
            <a:r>
              <a:rPr b="0" baseline="0" i="0" lang="en-US" sz="2040" u="none" cap="none" strike="noStrike">
                <a:solidFill>
                  <a:srgbClr val="F48255"/>
                </a:solidFill>
                <a:latin typeface="Cantarell"/>
                <a:ea typeface="Cantarell"/>
                <a:cs typeface="Cantarell"/>
                <a:sym typeface="Cantarell"/>
              </a:rPr>
              <a:t>A programmer should not have to think about memory for every digital object he or she creates. Because ARC handles all memory management at compile time, the brainpower that would have gone toward memory management can instead be focused on core app logic and new features. Because ARC in Swift works across both procedural and object-oriented code, it requires no more mental context switches for programmers, even as they write code that touches lower-level APIs -- a problem with the current version of Objective-C.</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1484311" y="685800"/>
            <a:ext cx="10018712" cy="1752599"/>
          </a:xfrm>
          <a:prstGeom prst="rect">
            <a:avLst/>
          </a:prstGeom>
          <a:noFill/>
          <a:ln>
            <a:noFill/>
          </a:ln>
        </p:spPr>
        <p:txBody>
          <a:bodyPr anchorCtr="0" anchor="ctr" bIns="45700" lIns="91425" rIns="91425" tIns="45700">
            <a:noAutofit/>
          </a:bodyPr>
          <a:lstStyle/>
          <a:p>
            <a:pPr indent="0" lvl="0" marL="0" marR="0" rtl="0" algn="ctr">
              <a:spcBef>
                <a:spcPts val="0"/>
              </a:spcBef>
              <a:buClr>
                <a:srgbClr val="F48255"/>
              </a:buClr>
              <a:buSzPct val="25000"/>
              <a:buFont typeface="Cantarell"/>
              <a:buNone/>
            </a:pPr>
            <a:r>
              <a:rPr b="0" baseline="0" i="0" lang="en-US" sz="4000" u="none" cap="none" strike="noStrike">
                <a:solidFill>
                  <a:srgbClr val="F48255"/>
                </a:solidFill>
                <a:latin typeface="Cantarell"/>
                <a:ea typeface="Cantarell"/>
                <a:cs typeface="Cantarell"/>
                <a:sym typeface="Cantarell"/>
              </a:rPr>
              <a:t>Swift requires less code</a:t>
            </a:r>
            <a:br>
              <a:rPr b="0" baseline="0" i="0" lang="en-US" sz="4000" u="none" cap="none" strike="noStrike">
                <a:solidFill>
                  <a:srgbClr val="F48255"/>
                </a:solidFill>
                <a:latin typeface="Cantarell"/>
                <a:ea typeface="Cantarell"/>
                <a:cs typeface="Cantarell"/>
                <a:sym typeface="Cantarell"/>
              </a:rPr>
            </a:br>
          </a:p>
        </p:txBody>
      </p:sp>
      <p:sp>
        <p:nvSpPr>
          <p:cNvPr id="187" name="Shape 187"/>
          <p:cNvSpPr txBox="1"/>
          <p:nvPr>
            <p:ph idx="1" type="body"/>
          </p:nvPr>
        </p:nvSpPr>
        <p:spPr>
          <a:xfrm>
            <a:off x="1484309" y="2438399"/>
            <a:ext cx="10018712" cy="3124200"/>
          </a:xfrm>
          <a:prstGeom prst="rect">
            <a:avLst/>
          </a:prstGeom>
          <a:noFill/>
          <a:ln>
            <a:noFill/>
          </a:ln>
        </p:spPr>
        <p:txBody>
          <a:bodyPr anchorCtr="0" anchor="ctr" bIns="45700" lIns="91425" rIns="91425" tIns="45700">
            <a:noAutofit/>
          </a:bodyPr>
          <a:lstStyle/>
          <a:p>
            <a:pPr indent="0" lvl="0" marL="0" marR="0" rtl="0" algn="l">
              <a:spcBef>
                <a:spcPts val="0"/>
              </a:spcBef>
              <a:spcAft>
                <a:spcPts val="600"/>
              </a:spcAft>
              <a:buClr>
                <a:srgbClr val="1186C3"/>
              </a:buClr>
              <a:buSzPct val="25000"/>
              <a:buFont typeface="Arial"/>
              <a:buNone/>
            </a:pPr>
            <a:r>
              <a:rPr b="0" baseline="0" i="0" lang="en-US" sz="2400" u="none" cap="none" strike="noStrike">
                <a:solidFill>
                  <a:srgbClr val="F48255"/>
                </a:solidFill>
                <a:latin typeface="Cantarell"/>
                <a:ea typeface="Cantarell"/>
                <a:cs typeface="Cantarell"/>
                <a:sym typeface="Cantarell"/>
              </a:rPr>
              <a:t>Swift reduces the amount of code that is required for repetitive statements and string manipulation. In Objective-C, working with text strings is very verbose and requires many steps to combine two pieces of information. Swift adopts modern programming language features like adding two strings together with a “+” operator, which is missing in Objective-C. Support for combining characters and strings like this is fundamental for any programming language that displays text to a user on a screen.</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