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kkitt"/>
      <p:regular r:id="rId18"/>
      <p:bold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kkitt-bold.fntdata"/><Relationship Id="rId6" Type="http://schemas.openxmlformats.org/officeDocument/2006/relationships/slide" Target="slides/slide1.xml"/><Relationship Id="rId18" Type="http://schemas.openxmlformats.org/officeDocument/2006/relationships/font" Target="fonts/Rokki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920833" y="1346945"/>
            <a:ext cx="10222992" cy="8068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920833" y="4299696"/>
            <a:ext cx="10222992" cy="8068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20833" y="1484779"/>
            <a:ext cx="10222992" cy="2743199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grpSp>
        <p:nvGrpSpPr>
          <p:cNvPr id="21" name="Shape 21"/>
          <p:cNvGrpSpPr/>
          <p:nvPr/>
        </p:nvGrpSpPr>
        <p:grpSpPr>
          <a:xfrm>
            <a:off x="9649215" y="4068922"/>
            <a:ext cx="1080904" cy="1080901"/>
            <a:chOff x="9685338" y="4460675"/>
            <a:chExt cx="1080904" cy="1080901"/>
          </a:xfrm>
        </p:grpSpPr>
        <p:sp>
          <p:nvSpPr>
            <p:cNvPr id="22" name="Shape 22"/>
            <p:cNvSpPr/>
            <p:nvPr/>
          </p:nvSpPr>
          <p:spPr>
            <a:xfrm>
              <a:off x="9685338" y="4460675"/>
              <a:ext cx="1080904" cy="1080901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1" baseline="0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9793428" y="4568764"/>
              <a:ext cx="864722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Shape 24"/>
          <p:cNvSpPr txBox="1"/>
          <p:nvPr>
            <p:ph type="ctrTitle"/>
          </p:nvPr>
        </p:nvSpPr>
        <p:spPr>
          <a:xfrm>
            <a:off x="1051559" y="1432223"/>
            <a:ext cx="9966959" cy="3035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80000"/>
              </a:lnSpc>
              <a:spcBef>
                <a:spcPts val="0"/>
              </a:spcBef>
              <a:buFont typeface="Rokkitt"/>
              <a:buNone/>
              <a:defRPr b="0" baseline="0" i="0" sz="96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1069848" y="4389119"/>
            <a:ext cx="7891272" cy="1069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None/>
              <a:defRPr b="0" baseline="0" i="0" sz="22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None/>
              <a:defRPr b="0" baseline="0" i="0" sz="2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None/>
              <a:defRPr b="0" baseline="0" i="0" sz="24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592732" y="4289333"/>
            <a:ext cx="1193868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4073651" y="-882395"/>
            <a:ext cx="4050791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marL="18288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Char char="▪"/>
              <a:defRPr sz="20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93345" marL="4572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99059" marL="73152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106679" marL="100583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101600" marL="128016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154739" marL="16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149939" marL="189999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145139" marL="22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153039" marL="25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x="7181849" y="2076450"/>
            <a:ext cx="5638800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2000249" y="-400049"/>
            <a:ext cx="5638800" cy="750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marL="18288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Char char="▪"/>
              <a:defRPr sz="20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93345" marL="4572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99059" marL="73152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106679" marL="100583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101600" marL="128016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154739" marL="16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149939" marL="189999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145139" marL="22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153039" marL="25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marL="18288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Char char="▪"/>
              <a:defRPr sz="20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93345" marL="4572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99059" marL="73152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106679" marL="100583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101600" marL="128016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154739" marL="16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149939" marL="189999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145139" marL="22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153039" marL="25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4917989"/>
            <a:ext cx="12192000" cy="1940009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167127" y="1225295"/>
            <a:ext cx="9281159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 b="0" sz="8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165774" y="5020055"/>
            <a:ext cx="90525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Rokkitt"/>
              <a:buNone/>
              <a:defRPr sz="20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593667" y="6272783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182708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grpSp>
        <p:nvGrpSpPr>
          <p:cNvPr id="41" name="Shape 41"/>
          <p:cNvGrpSpPr/>
          <p:nvPr/>
        </p:nvGrpSpPr>
        <p:grpSpPr>
          <a:xfrm>
            <a:off x="897399" y="2325848"/>
            <a:ext cx="1080904" cy="1080901"/>
            <a:chOff x="9685338" y="4460675"/>
            <a:chExt cx="1080904" cy="1080901"/>
          </a:xfrm>
        </p:grpSpPr>
        <p:sp>
          <p:nvSpPr>
            <p:cNvPr id="42" name="Shape 42"/>
            <p:cNvSpPr/>
            <p:nvPr/>
          </p:nvSpPr>
          <p:spPr>
            <a:xfrm>
              <a:off x="9685338" y="4460675"/>
              <a:ext cx="1080904" cy="1080901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1" baseline="0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9793428" y="4568764"/>
              <a:ext cx="864722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Shape 44"/>
          <p:cNvSpPr txBox="1"/>
          <p:nvPr>
            <p:ph idx="12" type="sldNum"/>
          </p:nvPr>
        </p:nvSpPr>
        <p:spPr>
          <a:xfrm>
            <a:off x="843701" y="2506133"/>
            <a:ext cx="1188297" cy="720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69848" y="2194559"/>
            <a:ext cx="475487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364223" y="2194559"/>
            <a:ext cx="475487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1066800" y="2048256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9E3611"/>
              </a:buClr>
              <a:buFont typeface="Rokkitt"/>
              <a:buNone/>
              <a:defRPr b="1" sz="2000">
                <a:solidFill>
                  <a:srgbClr val="9E3611"/>
                </a:solidFill>
              </a:defRPr>
            </a:lvl1pPr>
            <a:lvl2pPr indent="0" marL="457200" rtl="0">
              <a:spcBef>
                <a:spcPts val="0"/>
              </a:spcBef>
              <a:buFont typeface="Rokkitt"/>
              <a:buNone/>
              <a:defRPr b="1" sz="2000"/>
            </a:lvl2pPr>
            <a:lvl3pPr indent="0" marL="914400" rtl="0">
              <a:spcBef>
                <a:spcPts val="0"/>
              </a:spcBef>
              <a:buFont typeface="Rokkitt"/>
              <a:buNone/>
              <a:defRPr b="1" sz="1800"/>
            </a:lvl3pPr>
            <a:lvl4pPr indent="0" marL="1371600" rtl="0">
              <a:spcBef>
                <a:spcPts val="0"/>
              </a:spcBef>
              <a:buFont typeface="Rokkitt"/>
              <a:buNone/>
              <a:defRPr b="1" sz="1600"/>
            </a:lvl4pPr>
            <a:lvl5pPr indent="0" marL="1828800" rtl="0">
              <a:spcBef>
                <a:spcPts val="0"/>
              </a:spcBef>
              <a:buFont typeface="Rokkitt"/>
              <a:buNone/>
              <a:defRPr b="1" sz="1600"/>
            </a:lvl5pPr>
            <a:lvl6pPr indent="0" marL="2286000" rtl="0">
              <a:spcBef>
                <a:spcPts val="0"/>
              </a:spcBef>
              <a:buFont typeface="Rokkitt"/>
              <a:buNone/>
              <a:defRPr b="1" sz="1600"/>
            </a:lvl6pPr>
            <a:lvl7pPr indent="0" marL="2743200" rtl="0">
              <a:spcBef>
                <a:spcPts val="0"/>
              </a:spcBef>
              <a:buFont typeface="Rokkitt"/>
              <a:buNone/>
              <a:defRPr b="1" sz="1600"/>
            </a:lvl7pPr>
            <a:lvl8pPr indent="0" marL="3200400" rtl="0">
              <a:spcBef>
                <a:spcPts val="0"/>
              </a:spcBef>
              <a:buFont typeface="Rokkitt"/>
              <a:buNone/>
              <a:defRPr b="1" sz="1600"/>
            </a:lvl8pPr>
            <a:lvl9pPr indent="0" marL="3657600" rtl="0">
              <a:spcBef>
                <a:spcPts val="0"/>
              </a:spcBef>
              <a:buFont typeface="Rokkitt"/>
              <a:buNone/>
              <a:defRPr b="1" sz="16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1069848" y="2743200"/>
            <a:ext cx="47548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364223" y="2048256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9E3611"/>
              </a:buClr>
              <a:buFont typeface="Rokkitt"/>
              <a:buNone/>
              <a:defRPr b="1" sz="2000">
                <a:solidFill>
                  <a:srgbClr val="9E3611"/>
                </a:solidFill>
              </a:defRPr>
            </a:lvl1pPr>
            <a:lvl2pPr indent="0" marL="457200" rtl="0">
              <a:spcBef>
                <a:spcPts val="0"/>
              </a:spcBef>
              <a:buFont typeface="Rokkitt"/>
              <a:buNone/>
              <a:defRPr b="1" sz="2000"/>
            </a:lvl2pPr>
            <a:lvl3pPr indent="0" marL="914400" rtl="0">
              <a:spcBef>
                <a:spcPts val="0"/>
              </a:spcBef>
              <a:buFont typeface="Rokkitt"/>
              <a:buNone/>
              <a:defRPr b="1" sz="1800"/>
            </a:lvl3pPr>
            <a:lvl4pPr indent="0" marL="1371600" rtl="0">
              <a:spcBef>
                <a:spcPts val="0"/>
              </a:spcBef>
              <a:buFont typeface="Rokkitt"/>
              <a:buNone/>
              <a:defRPr b="1" sz="1600"/>
            </a:lvl4pPr>
            <a:lvl5pPr indent="0" marL="1828800" rtl="0">
              <a:spcBef>
                <a:spcPts val="0"/>
              </a:spcBef>
              <a:buFont typeface="Rokkitt"/>
              <a:buNone/>
              <a:defRPr b="1" sz="1600"/>
            </a:lvl5pPr>
            <a:lvl6pPr indent="0" marL="2286000" rtl="0">
              <a:spcBef>
                <a:spcPts val="0"/>
              </a:spcBef>
              <a:buFont typeface="Rokkitt"/>
              <a:buNone/>
              <a:defRPr b="1" sz="1600"/>
            </a:lvl6pPr>
            <a:lvl7pPr indent="0" marL="2743200" rtl="0">
              <a:spcBef>
                <a:spcPts val="0"/>
              </a:spcBef>
              <a:buFont typeface="Rokkitt"/>
              <a:buNone/>
              <a:defRPr b="1" sz="1600"/>
            </a:lvl7pPr>
            <a:lvl8pPr indent="0" marL="3200400" rtl="0">
              <a:spcBef>
                <a:spcPts val="0"/>
              </a:spcBef>
              <a:buFont typeface="Rokkitt"/>
              <a:buNone/>
              <a:defRPr b="1" sz="1600"/>
            </a:lvl8pPr>
            <a:lvl9pPr indent="0" marL="3657600" rtl="0">
              <a:spcBef>
                <a:spcPts val="0"/>
              </a:spcBef>
              <a:buFont typeface="Rokkitt"/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364223" y="2743200"/>
            <a:ext cx="47548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8303739" y="0"/>
            <a:ext cx="3888258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8549639" y="685800"/>
            <a:ext cx="320039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1"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38200" y="685800"/>
            <a:ext cx="6711695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8549639" y="2423159"/>
            <a:ext cx="320039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Font typeface="Rokkitt"/>
              <a:buNone/>
              <a:defRPr sz="1400">
                <a:solidFill>
                  <a:srgbClr val="9E3611"/>
                </a:solidFill>
              </a:defRPr>
            </a:lvl1pPr>
            <a:lvl2pPr indent="0" marL="457200" rtl="0">
              <a:spcBef>
                <a:spcPts val="0"/>
              </a:spcBef>
              <a:buFont typeface="Rokkitt"/>
              <a:buNone/>
              <a:defRPr sz="1200"/>
            </a:lvl2pPr>
            <a:lvl3pPr indent="0" marL="914400" rtl="0">
              <a:spcBef>
                <a:spcPts val="0"/>
              </a:spcBef>
              <a:buFont typeface="Rokkitt"/>
              <a:buNone/>
              <a:defRPr sz="1000"/>
            </a:lvl3pPr>
            <a:lvl4pPr indent="0" marL="1371600" rtl="0">
              <a:spcBef>
                <a:spcPts val="0"/>
              </a:spcBef>
              <a:buFont typeface="Rokkitt"/>
              <a:buNone/>
              <a:defRPr sz="900"/>
            </a:lvl4pPr>
            <a:lvl5pPr indent="0" marL="1828800" rtl="0">
              <a:spcBef>
                <a:spcPts val="0"/>
              </a:spcBef>
              <a:buFont typeface="Rokkitt"/>
              <a:buNone/>
              <a:defRPr sz="900"/>
            </a:lvl5pPr>
            <a:lvl6pPr indent="0" marL="2286000" rtl="0">
              <a:spcBef>
                <a:spcPts val="0"/>
              </a:spcBef>
              <a:buFont typeface="Rokkitt"/>
              <a:buNone/>
              <a:defRPr sz="900"/>
            </a:lvl6pPr>
            <a:lvl7pPr indent="0" marL="2743200" rtl="0">
              <a:spcBef>
                <a:spcPts val="0"/>
              </a:spcBef>
              <a:buFont typeface="Rokkitt"/>
              <a:buNone/>
              <a:defRPr sz="900"/>
            </a:lvl7pPr>
            <a:lvl8pPr indent="0" marL="3200400" rtl="0">
              <a:spcBef>
                <a:spcPts val="0"/>
              </a:spcBef>
              <a:buFont typeface="Rokkitt"/>
              <a:buNone/>
              <a:defRPr sz="900"/>
            </a:lvl8pPr>
            <a:lvl9pPr indent="0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78" name="Shape 78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1" baseline="0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Shape 80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8303739" y="0"/>
            <a:ext cx="3888258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8549639" y="685800"/>
            <a:ext cx="320039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1"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dk2"/>
              </a:buClr>
              <a:buFont typeface="Rokkitt"/>
              <a:buNone/>
              <a:defRPr b="0" baseline="0" i="0" sz="32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4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49639" y="2423159"/>
            <a:ext cx="320039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Font typeface="Rokkitt"/>
              <a:buNone/>
              <a:defRPr sz="1400">
                <a:solidFill>
                  <a:srgbClr val="9E3611"/>
                </a:solidFill>
              </a:defRPr>
            </a:lvl1pPr>
            <a:lvl2pPr indent="0" marL="457200" rtl="0">
              <a:spcBef>
                <a:spcPts val="0"/>
              </a:spcBef>
              <a:buFont typeface="Rokkitt"/>
              <a:buNone/>
              <a:defRPr sz="1200"/>
            </a:lvl2pPr>
            <a:lvl3pPr indent="0" marL="914400" rtl="0">
              <a:spcBef>
                <a:spcPts val="0"/>
              </a:spcBef>
              <a:buFont typeface="Rokkitt"/>
              <a:buNone/>
              <a:defRPr sz="1000"/>
            </a:lvl3pPr>
            <a:lvl4pPr indent="0" marL="1371600" rtl="0">
              <a:spcBef>
                <a:spcPts val="0"/>
              </a:spcBef>
              <a:buFont typeface="Rokkitt"/>
              <a:buNone/>
              <a:defRPr sz="900"/>
            </a:lvl4pPr>
            <a:lvl5pPr indent="0" marL="1828800" rtl="0">
              <a:spcBef>
                <a:spcPts val="0"/>
              </a:spcBef>
              <a:buFont typeface="Rokkitt"/>
              <a:buNone/>
              <a:defRPr sz="900"/>
            </a:lvl5pPr>
            <a:lvl6pPr indent="0" marL="2286000" rtl="0">
              <a:spcBef>
                <a:spcPts val="0"/>
              </a:spcBef>
              <a:buFont typeface="Rokkitt"/>
              <a:buNone/>
              <a:defRPr sz="900"/>
            </a:lvl6pPr>
            <a:lvl7pPr indent="0" marL="2743200" rtl="0">
              <a:spcBef>
                <a:spcPts val="0"/>
              </a:spcBef>
              <a:buFont typeface="Rokkitt"/>
              <a:buNone/>
              <a:defRPr sz="900"/>
            </a:lvl7pPr>
            <a:lvl8pPr indent="0" marL="3200400" rtl="0">
              <a:spcBef>
                <a:spcPts val="0"/>
              </a:spcBef>
              <a:buFont typeface="Rokkitt"/>
              <a:buNone/>
              <a:defRPr sz="900"/>
            </a:lvl8pPr>
            <a:lvl9pPr indent="0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grpSp>
        <p:nvGrpSpPr>
          <p:cNvPr id="87" name="Shape 87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88" name="Shape 88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1" baseline="0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Shape 90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baseline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Char char="▪"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93345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99059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106679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101600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154739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149939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145139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153039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grpSp>
        <p:nvGrpSpPr>
          <p:cNvPr id="13" name="Shape 13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14" name="Shape 14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1" baseline="0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kkitt"/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Shape 16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sebastiandobrincu.com/blog/5-reasons-why-you-should-choose-realm-over-coredata" TargetMode="External"/><Relationship Id="rId4" Type="http://schemas.openxmlformats.org/officeDocument/2006/relationships/hyperlink" Target="http://www.sebastiandobrincu.com/blog/5-reasons-why-you-should-choose-realm-over-coredat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ealm.io/" TargetMode="External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051559" y="1432223"/>
            <a:ext cx="9966959" cy="3035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baseline="0" i="0" lang="en-US" sz="9600" u="none" cap="none" strike="noStrike">
                <a:latin typeface="Rokkitt"/>
                <a:ea typeface="Rokkitt"/>
                <a:cs typeface="Rokkitt"/>
                <a:sym typeface="Rokkitt"/>
              </a:rPr>
              <a:t>SWIFT DAY 10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1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CONCEPTS AND MAJOR CLASSES</a:t>
            </a:r>
            <a:br>
              <a:rPr b="1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</a:br>
            <a:r>
              <a:rPr b="1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(CONT…)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1" baseline="0" i="1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RLMArray: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 This class has an API similar to that of NSArray; you can use it to store multiple RLMObjectinstances and define relationships. Its has other hidden powers, too; it can sort RLMObject instances, query the database, and can perform aggregate queries.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1" baseline="0" i="1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Write Transactions: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 Any operations in the database such as creating, editing, or deleting objects must be performed within </a:t>
            </a:r>
            <a:r>
              <a:rPr b="1" baseline="0" i="1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transactions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 which are delineated by the beginWriteTransaction() andcommitWriteTransaction() operations.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1" baseline="0" i="1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Queries: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 To retrieve objects from the database you’ll need to use queries. The simplest form of a query is calling allObjects() on an RLMObject. If your data retrieval needs are more complex you can make use of predicates, chain your queries, and order your results as well.</a:t>
            </a: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LINK REFER: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069846" y="2121408"/>
            <a:ext cx="10427885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0" baseline="0" i="0" lang="en-US" sz="2000" u="sng" cap="none" strike="noStrike">
                <a:solidFill>
                  <a:schemeClr val="hlink"/>
                </a:solidFill>
                <a:latin typeface="Rokkitt"/>
                <a:ea typeface="Rokkitt"/>
                <a:cs typeface="Rokkitt"/>
                <a:sym typeface="Rokkitt"/>
                <a:hlinkClick r:id="rId3"/>
              </a:rPr>
              <a:t>https://realm.io/docs/swift/latest/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0" baseline="0" i="0" lang="en-US" sz="2000" u="sng" cap="none" strike="noStrike">
                <a:solidFill>
                  <a:schemeClr val="hlink"/>
                </a:solidFill>
                <a:latin typeface="Rokkitt"/>
                <a:ea typeface="Rokkitt"/>
                <a:cs typeface="Rokkitt"/>
                <a:sym typeface="Rokkitt"/>
                <a:hlinkClick r:id="rId4"/>
              </a:rPr>
              <a:t>http://www.sebastiandobrincu.com/blog/5-reasons-why-you-should-choose-realm-over-coredata</a:t>
            </a: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UICOLLECTIONVIEW</a:t>
            </a:r>
          </a:p>
        </p:txBody>
      </p:sp>
      <p:pic>
        <p:nvPicPr>
          <p:cNvPr id="175" name="Shape 1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675" y="3575050"/>
            <a:ext cx="5461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SUMMARY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Realm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UICollectionView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0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REALM</a:t>
            </a:r>
            <a:br>
              <a:rPr b="0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</a:b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About Realm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Inside Realm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0591" y="2121408"/>
            <a:ext cx="4696041" cy="365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</a:pPr>
            <a:r>
              <a:t/>
            </a:r>
            <a:endParaRPr b="0" baseline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069848" y="2121408"/>
            <a:ext cx="3950884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25000"/>
              <a:buFont typeface="Noto Symbol"/>
              <a:buNone/>
            </a:pPr>
            <a:r>
              <a:rPr b="0" baseline="0" i="0" lang="en-US" sz="2000" u="sng" cap="none" strike="noStrike">
                <a:solidFill>
                  <a:schemeClr val="hlink"/>
                </a:solidFill>
                <a:latin typeface="Rokkitt"/>
                <a:ea typeface="Rokkitt"/>
                <a:cs typeface="Rokkitt"/>
                <a:sym typeface="Rokkitt"/>
                <a:hlinkClick r:id="rId3"/>
              </a:rPr>
              <a:t>Realm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 is a cross-platform mobile database just released to the public in July of 2014. It’s a data persistence solution designed specifically for mobile applications.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25000"/>
              <a:buFont typeface="Noto Symbol"/>
              <a:buNone/>
            </a:pPr>
            <a:r>
              <a:rPr b="1" baseline="0" i="1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Realm is a mobile database: a replacement for SQLite &amp; Core Data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0732" y="2121408"/>
            <a:ext cx="6476999" cy="384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04" y="2093975"/>
            <a:ext cx="11897392" cy="345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337733" y="626533"/>
            <a:ext cx="1033779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Realm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 is a mobile database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hundreds of millions of people rely on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</a:pPr>
            <a:r>
              <a:t/>
            </a:r>
            <a:endParaRPr b="0" baseline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38" name="Shape 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299" y="313266"/>
            <a:ext cx="9859404" cy="6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</a:pPr>
            <a:r>
              <a:t/>
            </a:r>
            <a:endParaRPr b="0" baseline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44" name="Shape 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53667" cy="3579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253" y="2751666"/>
            <a:ext cx="6538847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38" y="-59266"/>
            <a:ext cx="10071694" cy="68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5128" y="2345591"/>
            <a:ext cx="2328333" cy="356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1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CONCEPTS AND MAJOR CLASSES</a:t>
            </a:r>
            <a:br>
              <a:rPr b="1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</a:b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1" baseline="0" i="1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RLMRealm: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 RLMRealm is the heart of the framework; it’s your access point to the underlying database, similar to a Core Data managed object context. For your coding convenience, there’s a singleton defaultRealm which you’ll use in this tutorial. There’s also an in-memory realm instance that you can use when you don’t need to persist the results to disk, and you can create other realms as needed to support concurrent operations.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1" baseline="0" i="1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RLMObject: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 This is your realm model. The act of creating a model defines the schema of the database; to create a model you simply subclass RLMObject and define the </a:t>
            </a:r>
            <a:r>
              <a:rPr b="1" baseline="0" i="1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fields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 you want to persist as properties.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ymbol"/>
              <a:buChar char="▪"/>
            </a:pPr>
            <a:r>
              <a:rPr b="1" baseline="0" i="1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Relationships: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 You create one-to-many relationships between objects by simply declaring a property of the type of the RLMObject you want to refer to. You can create many-to-one and many-to-many relationships via a property of type RLMArray, which leads you to…</a:t>
            </a: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