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23"/>
  </p:notesMasterIdLst>
  <p:sldIdLst>
    <p:sldId id="256" r:id="rId2"/>
    <p:sldId id="262" r:id="rId3"/>
    <p:sldId id="265" r:id="rId4"/>
    <p:sldId id="264" r:id="rId5"/>
    <p:sldId id="284" r:id="rId6"/>
    <p:sldId id="266" r:id="rId7"/>
    <p:sldId id="263" r:id="rId8"/>
    <p:sldId id="270" r:id="rId9"/>
    <p:sldId id="267" r:id="rId10"/>
    <p:sldId id="275" r:id="rId11"/>
    <p:sldId id="277" r:id="rId12"/>
    <p:sldId id="274" r:id="rId13"/>
    <p:sldId id="280" r:id="rId14"/>
    <p:sldId id="282" r:id="rId15"/>
    <p:sldId id="281" r:id="rId16"/>
    <p:sldId id="283" r:id="rId17"/>
    <p:sldId id="273" r:id="rId18"/>
    <p:sldId id="279" r:id="rId19"/>
    <p:sldId id="278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455"/>
    <a:srgbClr val="E1DB47"/>
    <a:srgbClr val="F14753"/>
    <a:srgbClr val="C52C18"/>
    <a:srgbClr val="22313F"/>
    <a:srgbClr val="F7CA18"/>
    <a:srgbClr val="233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4241"/>
  </p:normalViewPr>
  <p:slideViewPr>
    <p:cSldViewPr snapToGrid="0" snapToObjects="1">
      <p:cViewPr varScale="1">
        <p:scale>
          <a:sx n="140" d="100"/>
          <a:sy n="140" d="100"/>
        </p:scale>
        <p:origin x="23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A0A26-8A95-4543-8A0E-D14A52874762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2B03-6A1F-BB4F-AFFD-0034E5AD4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52B03-6A1F-BB4F-AFFD-0034E5AD43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52B03-6A1F-BB4F-AFFD-0034E5AD4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E1DB47"/>
                </a:solidFill>
              </a:rPr>
              <a:t>Functional Programming</a:t>
            </a:r>
            <a:endParaRPr lang="en-US" sz="6600" dirty="0">
              <a:solidFill>
                <a:srgbClr val="E1DB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1991"/>
            <a:ext cx="10515600" cy="3954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E1DB47"/>
                </a:solidFill>
                <a:latin typeface="Menlo" charset="0"/>
                <a:ea typeface="Menlo" charset="0"/>
                <a:cs typeface="Menlo" charset="0"/>
              </a:rPr>
              <a:t>Currying Function</a:t>
            </a:r>
            <a:endParaRPr lang="en-US" sz="5400" b="1" dirty="0">
              <a:solidFill>
                <a:srgbClr val="E1DB47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0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1DB47"/>
                </a:solidFill>
              </a:rPr>
              <a:t>Currying </a:t>
            </a:r>
            <a:r>
              <a:rPr lang="en-US" dirty="0" smtClean="0">
                <a:solidFill>
                  <a:srgbClr val="E1DB47"/>
                </a:solidFill>
              </a:rPr>
              <a:t>Function</a:t>
            </a:r>
            <a:endParaRPr lang="en-US" dirty="0">
              <a:solidFill>
                <a:srgbClr val="E1DB47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93" y="2888206"/>
            <a:ext cx="7925288" cy="9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3976" cy="6858000"/>
          </a:xfrm>
        </p:spPr>
      </p:pic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0025" cy="6858000"/>
          </a:xfrm>
        </p:spPr>
      </p:pic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34081"/>
          </a:xfrm>
        </p:spPr>
      </p:pic>
    </p:spTree>
    <p:extLst>
      <p:ext uri="{BB962C8B-B14F-4D97-AF65-F5344CB8AC3E}">
        <p14:creationId xmlns:p14="http://schemas.microsoft.com/office/powerpoint/2010/main" val="160020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3724" cy="6858000"/>
          </a:xfrm>
        </p:spPr>
      </p:pic>
    </p:spTree>
    <p:extLst>
      <p:ext uri="{BB962C8B-B14F-4D97-AF65-F5344CB8AC3E}">
        <p14:creationId xmlns:p14="http://schemas.microsoft.com/office/powerpoint/2010/main" val="27845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14" cy="6858000"/>
          </a:xfrm>
        </p:spPr>
      </p:pic>
    </p:spTree>
    <p:extLst>
      <p:ext uri="{BB962C8B-B14F-4D97-AF65-F5344CB8AC3E}">
        <p14:creationId xmlns:p14="http://schemas.microsoft.com/office/powerpoint/2010/main" val="110562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236" cy="6858000"/>
          </a:xfrm>
        </p:spPr>
      </p:pic>
    </p:spTree>
    <p:extLst>
      <p:ext uri="{BB962C8B-B14F-4D97-AF65-F5344CB8AC3E}">
        <p14:creationId xmlns:p14="http://schemas.microsoft.com/office/powerpoint/2010/main" val="2237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7866" cy="6858000"/>
          </a:xfrm>
        </p:spPr>
      </p:pic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3431"/>
            <a:ext cx="10515600" cy="3863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14753"/>
                </a:solidFill>
                <a:latin typeface="Menlo" charset="0"/>
                <a:ea typeface="Menlo" charset="0"/>
                <a:cs typeface="Menlo" charset="0"/>
              </a:rPr>
              <a:t>NO SIDE EFFECTS</a:t>
            </a:r>
            <a:endParaRPr lang="en-US" sz="6000" b="1" dirty="0">
              <a:solidFill>
                <a:srgbClr val="F14753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5767"/>
            <a:ext cx="10515600" cy="346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E1DB47"/>
                </a:solidFill>
              </a:rPr>
              <a:t>Algorithms </a:t>
            </a:r>
            <a:r>
              <a:rPr lang="en-US" sz="4800" dirty="0" smtClean="0">
                <a:solidFill>
                  <a:srgbClr val="E1DB47"/>
                </a:solidFill>
              </a:rPr>
              <a:t>+ Data </a:t>
            </a:r>
            <a:r>
              <a:rPr lang="en-US" sz="4800" dirty="0">
                <a:solidFill>
                  <a:srgbClr val="E1DB47"/>
                </a:solidFill>
              </a:rPr>
              <a:t>Structures </a:t>
            </a:r>
            <a:r>
              <a:rPr lang="en-US" sz="4800" dirty="0" smtClean="0">
                <a:solidFill>
                  <a:srgbClr val="E1DB47"/>
                </a:solidFill>
              </a:rPr>
              <a:t>= </a:t>
            </a:r>
            <a:r>
              <a:rPr lang="en-US" sz="4800" dirty="0">
                <a:solidFill>
                  <a:srgbClr val="E1DB47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30" y="1188720"/>
            <a:ext cx="6733265" cy="4521899"/>
          </a:xfrm>
        </p:spPr>
      </p:pic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46" y="1344168"/>
            <a:ext cx="9204832" cy="3822224"/>
          </a:xfrm>
        </p:spPr>
      </p:pic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1DB47"/>
                </a:solidFill>
              </a:rPr>
              <a:t>Function</a:t>
            </a:r>
            <a:endParaRPr lang="en-US" dirty="0">
              <a:solidFill>
                <a:srgbClr val="E1DB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1DB47"/>
                </a:solidFill>
              </a:rPr>
              <a:t>Function vs Methods ?</a:t>
            </a:r>
            <a:endParaRPr lang="en-US" dirty="0">
              <a:solidFill>
                <a:srgbClr val="E1DB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0432"/>
            <a:ext cx="10515600" cy="32186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E1DB47"/>
                </a:solidFill>
                <a:latin typeface="Menlo" charset="0"/>
                <a:ea typeface="Menlo" charset="0"/>
                <a:cs typeface="Menlo" charset="0"/>
              </a:rPr>
              <a:t>Pure Function</a:t>
            </a:r>
            <a:endParaRPr lang="en-US" sz="4800" b="1" dirty="0">
              <a:solidFill>
                <a:srgbClr val="E1DB47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5413" cy="6858000"/>
          </a:xfrm>
        </p:spPr>
      </p:pic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35570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E1DB47"/>
                </a:solidFill>
                <a:latin typeface="Menlo" charset="0"/>
                <a:ea typeface="Menlo" charset="0"/>
                <a:cs typeface="Menlo" charset="0"/>
              </a:rPr>
              <a:t>First Class </a:t>
            </a:r>
            <a:r>
              <a:rPr lang="en-US" sz="4800" b="1" dirty="0" smtClean="0">
                <a:solidFill>
                  <a:srgbClr val="E1DB47"/>
                </a:solidFill>
                <a:latin typeface="Menlo" charset="0"/>
                <a:ea typeface="Menlo" charset="0"/>
                <a:cs typeface="Menlo" charset="0"/>
              </a:rPr>
              <a:t>Function</a:t>
            </a:r>
            <a:endParaRPr lang="en-US" sz="4800" b="1" dirty="0">
              <a:solidFill>
                <a:srgbClr val="E1DB47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1DB47"/>
                </a:solidFill>
              </a:rPr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E1DB47"/>
                </a:solidFill>
              </a:rPr>
              <a:t>Block – Objective – C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E1DB47"/>
                </a:solidFill>
              </a:rPr>
              <a:t>Lambdas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E1DB47"/>
                </a:solidFill>
              </a:rPr>
              <a:t>Closures – Swift</a:t>
            </a:r>
          </a:p>
          <a:p>
            <a:pPr marL="0" indent="0">
              <a:buNone/>
            </a:pPr>
            <a:r>
              <a:rPr lang="is-IS" b="1" dirty="0" smtClean="0">
                <a:solidFill>
                  <a:srgbClr val="E1DB47"/>
                </a:solidFill>
              </a:rPr>
              <a:t>…</a:t>
            </a:r>
            <a:endParaRPr lang="en-US" dirty="0">
              <a:solidFill>
                <a:srgbClr val="E1DB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1DB47"/>
                </a:solidFill>
              </a:rPr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E1DB47"/>
                </a:solidFill>
              </a:rPr>
              <a:t>In Swift Function is Closures</a:t>
            </a:r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287"/>
            <a:ext cx="10515600" cy="3872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E1DB47"/>
                </a:solidFill>
                <a:latin typeface="Menlo" charset="0"/>
                <a:ea typeface="Menlo" charset="0"/>
                <a:cs typeface="Menlo" charset="0"/>
              </a:rPr>
              <a:t>Higher Order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47</Words>
  <Application>Microsoft Macintosh PowerPoint</Application>
  <PresentationFormat>Widescreen</PresentationFormat>
  <Paragraphs>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Menlo</vt:lpstr>
      <vt:lpstr>Arial</vt:lpstr>
      <vt:lpstr>Office Theme</vt:lpstr>
      <vt:lpstr>Functional Programming</vt:lpstr>
      <vt:lpstr>PowerPoint Presentation</vt:lpstr>
      <vt:lpstr>Function</vt:lpstr>
      <vt:lpstr>Pure Function</vt:lpstr>
      <vt:lpstr>PowerPoint Presentation</vt:lpstr>
      <vt:lpstr>First Class Function</vt:lpstr>
      <vt:lpstr>Closures</vt:lpstr>
      <vt:lpstr>Closures</vt:lpstr>
      <vt:lpstr>PowerPoint Presentation</vt:lpstr>
      <vt:lpstr>PowerPoint Presentation</vt:lpstr>
      <vt:lpstr>Currying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Dang Thai</dc:creator>
  <cp:lastModifiedBy>Son Dang Thai</cp:lastModifiedBy>
  <cp:revision>27</cp:revision>
  <dcterms:created xsi:type="dcterms:W3CDTF">2015-10-07T15:28:58Z</dcterms:created>
  <dcterms:modified xsi:type="dcterms:W3CDTF">2015-10-08T03:25:46Z</dcterms:modified>
</cp:coreProperties>
</file>